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65" r:id="rId1"/>
  </p:sldMasterIdLst>
  <p:notesMasterIdLst>
    <p:notesMasterId r:id="rId124"/>
  </p:notesMasterIdLst>
  <p:handoutMasterIdLst>
    <p:handoutMasterId r:id="rId125"/>
  </p:handoutMasterIdLst>
  <p:sldIdLst>
    <p:sldId id="276" r:id="rId2"/>
    <p:sldId id="335" r:id="rId3"/>
    <p:sldId id="530" r:id="rId4"/>
    <p:sldId id="334" r:id="rId5"/>
    <p:sldId id="494" r:id="rId6"/>
    <p:sldId id="490" r:id="rId7"/>
    <p:sldId id="491" r:id="rId8"/>
    <p:sldId id="338" r:id="rId9"/>
    <p:sldId id="493" r:id="rId10"/>
    <p:sldId id="487" r:id="rId11"/>
    <p:sldId id="341" r:id="rId12"/>
    <p:sldId id="342" r:id="rId13"/>
    <p:sldId id="367" r:id="rId14"/>
    <p:sldId id="368" r:id="rId15"/>
    <p:sldId id="431" r:id="rId16"/>
    <p:sldId id="343" r:id="rId17"/>
    <p:sldId id="344" r:id="rId18"/>
    <p:sldId id="370" r:id="rId19"/>
    <p:sldId id="345" r:id="rId20"/>
    <p:sldId id="346" r:id="rId21"/>
    <p:sldId id="371" r:id="rId22"/>
    <p:sldId id="425" r:id="rId23"/>
    <p:sldId id="373" r:id="rId24"/>
    <p:sldId id="374" r:id="rId25"/>
    <p:sldId id="375" r:id="rId26"/>
    <p:sldId id="347" r:id="rId27"/>
    <p:sldId id="348" r:id="rId28"/>
    <p:sldId id="426" r:id="rId29"/>
    <p:sldId id="377" r:id="rId30"/>
    <p:sldId id="378" r:id="rId31"/>
    <p:sldId id="379" r:id="rId32"/>
    <p:sldId id="380" r:id="rId33"/>
    <p:sldId id="349" r:id="rId34"/>
    <p:sldId id="350" r:id="rId35"/>
    <p:sldId id="381" r:id="rId36"/>
    <p:sldId id="382" r:id="rId37"/>
    <p:sldId id="383" r:id="rId38"/>
    <p:sldId id="384" r:id="rId39"/>
    <p:sldId id="385" r:id="rId40"/>
    <p:sldId id="386" r:id="rId41"/>
    <p:sldId id="434" r:id="rId42"/>
    <p:sldId id="351" r:id="rId43"/>
    <p:sldId id="435" r:id="rId44"/>
    <p:sldId id="352" r:id="rId45"/>
    <p:sldId id="387" r:id="rId46"/>
    <p:sldId id="353" r:id="rId47"/>
    <p:sldId id="354" r:id="rId48"/>
    <p:sldId id="388" r:id="rId49"/>
    <p:sldId id="355" r:id="rId50"/>
    <p:sldId id="356" r:id="rId51"/>
    <p:sldId id="389" r:id="rId52"/>
    <p:sldId id="390" r:id="rId53"/>
    <p:sldId id="439" r:id="rId54"/>
    <p:sldId id="441" r:id="rId55"/>
    <p:sldId id="392" r:id="rId56"/>
    <p:sldId id="393" r:id="rId57"/>
    <p:sldId id="394" r:id="rId58"/>
    <p:sldId id="395" r:id="rId59"/>
    <p:sldId id="396" r:id="rId60"/>
    <p:sldId id="357" r:id="rId61"/>
    <p:sldId id="358" r:id="rId62"/>
    <p:sldId id="401" r:id="rId63"/>
    <p:sldId id="529" r:id="rId64"/>
    <p:sldId id="443" r:id="rId65"/>
    <p:sldId id="528" r:id="rId66"/>
    <p:sldId id="511" r:id="rId67"/>
    <p:sldId id="518" r:id="rId68"/>
    <p:sldId id="444" r:id="rId69"/>
    <p:sldId id="445" r:id="rId70"/>
    <p:sldId id="519" r:id="rId71"/>
    <p:sldId id="524" r:id="rId72"/>
    <p:sldId id="525" r:id="rId73"/>
    <p:sldId id="526" r:id="rId74"/>
    <p:sldId id="497" r:id="rId75"/>
    <p:sldId id="527" r:id="rId76"/>
    <p:sldId id="402" r:id="rId77"/>
    <p:sldId id="449" r:id="rId78"/>
    <p:sldId id="469" r:id="rId79"/>
    <p:sldId id="450" r:id="rId80"/>
    <p:sldId id="463" r:id="rId81"/>
    <p:sldId id="408" r:id="rId82"/>
    <p:sldId id="409" r:id="rId83"/>
    <p:sldId id="467" r:id="rId84"/>
    <p:sldId id="470" r:id="rId85"/>
    <p:sldId id="411" r:id="rId86"/>
    <p:sldId id="412" r:id="rId87"/>
    <p:sldId id="413" r:id="rId88"/>
    <p:sldId id="414" r:id="rId89"/>
    <p:sldId id="415" r:id="rId90"/>
    <p:sldId id="476" r:id="rId91"/>
    <p:sldId id="416" r:id="rId92"/>
    <p:sldId id="417" r:id="rId93"/>
    <p:sldId id="418" r:id="rId94"/>
    <p:sldId id="428" r:id="rId95"/>
    <p:sldId id="480" r:id="rId96"/>
    <p:sldId id="359" r:id="rId97"/>
    <p:sldId id="483" r:id="rId98"/>
    <p:sldId id="485" r:id="rId99"/>
    <p:sldId id="422" r:id="rId100"/>
    <p:sldId id="484" r:id="rId101"/>
    <p:sldId id="486" r:id="rId102"/>
    <p:sldId id="533" r:id="rId103"/>
    <p:sldId id="361" r:id="rId104"/>
    <p:sldId id="362" r:id="rId105"/>
    <p:sldId id="363" r:id="rId106"/>
    <p:sldId id="364" r:id="rId107"/>
    <p:sldId id="365" r:id="rId108"/>
    <p:sldId id="423" r:id="rId109"/>
    <p:sldId id="424" r:id="rId110"/>
    <p:sldId id="471" r:id="rId111"/>
    <p:sldId id="507" r:id="rId112"/>
    <p:sldId id="502" r:id="rId113"/>
    <p:sldId id="447" r:id="rId114"/>
    <p:sldId id="496" r:id="rId115"/>
    <p:sldId id="465" r:id="rId116"/>
    <p:sldId id="473" r:id="rId117"/>
    <p:sldId id="474" r:id="rId118"/>
    <p:sldId id="475" r:id="rId119"/>
    <p:sldId id="505" r:id="rId120"/>
    <p:sldId id="397" r:id="rId121"/>
    <p:sldId id="509" r:id="rId122"/>
    <p:sldId id="510" r:id="rId123"/>
  </p:sldIdLst>
  <p:sldSz cx="11520488" cy="719931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표지" id="{32EAF869-DCFD-48D9-A125-186BED8E8932}">
          <p14:sldIdLst>
            <p14:sldId id="276"/>
            <p14:sldId id="335"/>
            <p14:sldId id="530"/>
          </p14:sldIdLst>
        </p14:section>
        <p14:section name="1. Header/GNB/Footer 설계" id="{8F7EF432-0CE7-4627-B82C-83E392D9A245}">
          <p14:sldIdLst>
            <p14:sldId id="334"/>
            <p14:sldId id="494"/>
            <p14:sldId id="490"/>
            <p14:sldId id="491"/>
            <p14:sldId id="338"/>
            <p14:sldId id="493"/>
            <p14:sldId id="487"/>
          </p14:sldIdLst>
        </p14:section>
        <p14:section name="2. 회원가입 프로세스" id="{D0A53E28-D06E-4998-A2F8-DC1A1B2297B8}">
          <p14:sldIdLst>
            <p14:sldId id="341"/>
            <p14:sldId id="342"/>
            <p14:sldId id="367"/>
            <p14:sldId id="368"/>
            <p14:sldId id="431"/>
          </p14:sldIdLst>
        </p14:section>
        <p14:section name="3. 회사소개" id="{536628D8-86C2-46AC-9D62-32030EF18C8E}">
          <p14:sldIdLst>
            <p14:sldId id="343"/>
            <p14:sldId id="344"/>
            <p14:sldId id="370"/>
          </p14:sldIdLst>
        </p14:section>
        <p14:section name="4. 스타일숍 상품소개" id="{19A90833-7ECD-48A8-920F-913494BB1CD8}">
          <p14:sldIdLst>
            <p14:sldId id="345"/>
            <p14:sldId id="346"/>
            <p14:sldId id="371"/>
            <p14:sldId id="425"/>
            <p14:sldId id="373"/>
            <p14:sldId id="374"/>
            <p14:sldId id="375"/>
          </p14:sldIdLst>
        </p14:section>
        <p14:section name="5. 오픈숍 상품소개" id="{72AA148D-0464-4FCA-88B3-CEF53C30F1BF}">
          <p14:sldIdLst>
            <p14:sldId id="347"/>
            <p14:sldId id="348"/>
            <p14:sldId id="426"/>
            <p14:sldId id="377"/>
            <p14:sldId id="378"/>
            <p14:sldId id="379"/>
            <p14:sldId id="380"/>
          </p14:sldIdLst>
        </p14:section>
        <p14:section name="6. 상품 구매 프로세스" id="{7FE007BC-168D-4F6C-9CFA-F8810B70E280}">
          <p14:sldIdLst>
            <p14:sldId id="349"/>
            <p14:sldId id="350"/>
            <p14:sldId id="381"/>
            <p14:sldId id="382"/>
            <p14:sldId id="383"/>
            <p14:sldId id="384"/>
            <p14:sldId id="385"/>
            <p14:sldId id="386"/>
            <p14:sldId id="434"/>
          </p14:sldIdLst>
        </p14:section>
        <p14:section name="7. 상품리뷰" id="{92C46981-A544-492F-B790-5A608FA23029}">
          <p14:sldIdLst>
            <p14:sldId id="351"/>
            <p14:sldId id="435"/>
            <p14:sldId id="352"/>
            <p14:sldId id="387"/>
          </p14:sldIdLst>
        </p14:section>
        <p14:section name="8. 이벤트 게시판" id="{AF51F8B2-67EC-4097-8270-03DC8DA89050}">
          <p14:sldIdLst>
            <p14:sldId id="353"/>
            <p14:sldId id="354"/>
            <p14:sldId id="388"/>
          </p14:sldIdLst>
        </p14:section>
        <p14:section name="9. 고객센터" id="{EA4F337A-8BC0-4CFD-BFE1-0C4A476D66C7}">
          <p14:sldIdLst>
            <p14:sldId id="355"/>
            <p14:sldId id="356"/>
            <p14:sldId id="389"/>
            <p14:sldId id="390"/>
            <p14:sldId id="439"/>
            <p14:sldId id="441"/>
            <p14:sldId id="392"/>
            <p14:sldId id="393"/>
            <p14:sldId id="394"/>
            <p14:sldId id="395"/>
            <p14:sldId id="396"/>
          </p14:sldIdLst>
        </p14:section>
        <p14:section name="10. 마이페이지" id="{AE1ADEE9-1014-4D95-9A32-8C366864AD34}">
          <p14:sldIdLst>
            <p14:sldId id="357"/>
            <p14:sldId id="358"/>
            <p14:sldId id="401"/>
            <p14:sldId id="529"/>
            <p14:sldId id="443"/>
            <p14:sldId id="528"/>
            <p14:sldId id="511"/>
            <p14:sldId id="518"/>
            <p14:sldId id="444"/>
            <p14:sldId id="445"/>
            <p14:sldId id="519"/>
            <p14:sldId id="524"/>
            <p14:sldId id="525"/>
            <p14:sldId id="526"/>
            <p14:sldId id="497"/>
            <p14:sldId id="527"/>
            <p14:sldId id="402"/>
            <p14:sldId id="449"/>
            <p14:sldId id="469"/>
            <p14:sldId id="450"/>
            <p14:sldId id="463"/>
            <p14:sldId id="408"/>
            <p14:sldId id="409"/>
            <p14:sldId id="467"/>
            <p14:sldId id="470"/>
            <p14:sldId id="411"/>
            <p14:sldId id="412"/>
            <p14:sldId id="413"/>
            <p14:sldId id="414"/>
            <p14:sldId id="415"/>
            <p14:sldId id="476"/>
            <p14:sldId id="416"/>
            <p14:sldId id="417"/>
            <p14:sldId id="418"/>
            <p14:sldId id="428"/>
            <p14:sldId id="480"/>
          </p14:sldIdLst>
        </p14:section>
        <p14:section name="11. 메인" id="{A040752C-879A-49F0-B5F2-C2C5E9E16B5C}">
          <p14:sldIdLst>
            <p14:sldId id="359"/>
            <p14:sldId id="483"/>
            <p14:sldId id="485"/>
            <p14:sldId id="422"/>
            <p14:sldId id="484"/>
            <p14:sldId id="486"/>
            <p14:sldId id="533"/>
          </p14:sldIdLst>
        </p14:section>
        <p14:section name="12. 상품검색" id="{70743B99-58F0-4265-81BD-70DD817E7EA3}">
          <p14:sldIdLst>
            <p14:sldId id="361"/>
            <p14:sldId id="362"/>
          </p14:sldIdLst>
        </p14:section>
        <p14:section name="13. 로그인 페이지" id="{EF1A06BF-661F-4B23-BAB3-0BFED28BC226}">
          <p14:sldIdLst>
            <p14:sldId id="363"/>
            <p14:sldId id="364"/>
          </p14:sldIdLst>
        </p14:section>
        <p14:section name="14. 설계 요소" id="{EED8B5CB-E733-4CD6-AD6D-524CAE3338F0}">
          <p14:sldIdLst>
            <p14:sldId id="365"/>
            <p14:sldId id="423"/>
            <p14:sldId id="424"/>
          </p14:sldIdLst>
        </p14:section>
        <p14:section name="기타" id="{927D6D99-BBE1-45BF-89DA-5B07647EA446}">
          <p14:sldIdLst>
            <p14:sldId id="471"/>
            <p14:sldId id="507"/>
            <p14:sldId id="502"/>
            <p14:sldId id="447"/>
            <p14:sldId id="496"/>
            <p14:sldId id="465"/>
            <p14:sldId id="473"/>
            <p14:sldId id="474"/>
            <p14:sldId id="475"/>
            <p14:sldId id="505"/>
            <p14:sldId id="397"/>
            <p14:sldId id="509"/>
            <p14:sldId id="510"/>
          </p14:sldIdLst>
        </p14:section>
      </p14:sectionLst>
    </p:ext>
    <p:ext uri="{EFAFB233-063F-42B5-8137-9DF3F51BA10A}">
      <p15:sldGuideLst xmlns:p15="http://schemas.microsoft.com/office/powerpoint/2012/main">
        <p15:guide id="3" pos="699" userDrawn="1">
          <p15:clr>
            <a:srgbClr val="A4A3A4"/>
          </p15:clr>
        </p15:guide>
        <p15:guide id="4" pos="5067" userDrawn="1">
          <p15:clr>
            <a:srgbClr val="A4A3A4"/>
          </p15:clr>
        </p15:guide>
        <p15:guide id="5" orient="horz" pos="2267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005FEA"/>
    <a:srgbClr val="FF9999"/>
    <a:srgbClr val="CC00FF"/>
    <a:srgbClr val="0066FF"/>
    <a:srgbClr val="FFEBEB"/>
    <a:srgbClr val="FFCCCC"/>
    <a:srgbClr val="D937FF"/>
    <a:srgbClr val="005ADE"/>
    <a:srgbClr val="ABCD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7438" autoAdjust="0"/>
  </p:normalViewPr>
  <p:slideViewPr>
    <p:cSldViewPr snapToGrid="0">
      <p:cViewPr varScale="1">
        <p:scale>
          <a:sx n="108" d="100"/>
          <a:sy n="108" d="100"/>
        </p:scale>
        <p:origin x="882" y="120"/>
      </p:cViewPr>
      <p:guideLst>
        <p:guide pos="699"/>
        <p:guide pos="5067"/>
        <p:guide orient="horz" pos="2267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6" d="100"/>
          <a:sy n="86" d="100"/>
        </p:scale>
        <p:origin x="3864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theme" Target="theme/theme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notesMaster" Target="notesMasters/notesMaster1.xml"/><Relationship Id="rId129" Type="http://schemas.openxmlformats.org/officeDocument/2006/relationships/tableStyles" Target="tableStyles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>
            <a:extLst>
              <a:ext uri="{FF2B5EF4-FFF2-40B4-BE49-F238E27FC236}">
                <a16:creationId xmlns:a16="http://schemas.microsoft.com/office/drawing/2014/main" id="{C71DA4B3-821A-46B2-A4A1-FF82D2DF08B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16A7844E-482B-4BEA-B7C6-B515EDE07EEB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DCAF14D-B9FC-4060-B625-CE17088EFFE7}" type="datetimeFigureOut">
              <a:rPr lang="ko-KR" altLang="en-US" smtClean="0"/>
              <a:t>2023-11-18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454CF46E-4453-4149-93F7-C6F8DA6C98F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D80D346A-3C56-4C00-A3FB-A7A0964997F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2749463-9A46-4D87-ACE1-F53812A4225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8378825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2C7A570-E51E-40B2-8A02-82F988579BCA}" type="datetimeFigureOut">
              <a:rPr lang="ko-KR" altLang="en-US" smtClean="0"/>
              <a:t>2023-11-17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960438" y="1143000"/>
            <a:ext cx="49371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FE433F8-6678-41C8-BAC2-BA4A62CD851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862400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30" rtl="0" eaLnBrk="1" latinLnBrk="1" hangingPunct="1">
      <a:defRPr sz="1199" kern="1200">
        <a:solidFill>
          <a:schemeClr val="tx1"/>
        </a:solidFill>
        <a:latin typeface="+mn-lt"/>
        <a:ea typeface="+mn-ea"/>
        <a:cs typeface="+mn-cs"/>
      </a:defRPr>
    </a:lvl1pPr>
    <a:lvl2pPr marL="457115" algn="l" defTabSz="914230" rtl="0" eaLnBrk="1" latinLnBrk="1" hangingPunct="1">
      <a:defRPr sz="1199" kern="1200">
        <a:solidFill>
          <a:schemeClr val="tx1"/>
        </a:solidFill>
        <a:latin typeface="+mn-lt"/>
        <a:ea typeface="+mn-ea"/>
        <a:cs typeface="+mn-cs"/>
      </a:defRPr>
    </a:lvl2pPr>
    <a:lvl3pPr marL="914230" algn="l" defTabSz="914230" rtl="0" eaLnBrk="1" latinLnBrk="1" hangingPunct="1">
      <a:defRPr sz="1199" kern="1200">
        <a:solidFill>
          <a:schemeClr val="tx1"/>
        </a:solidFill>
        <a:latin typeface="+mn-lt"/>
        <a:ea typeface="+mn-ea"/>
        <a:cs typeface="+mn-cs"/>
      </a:defRPr>
    </a:lvl3pPr>
    <a:lvl4pPr marL="1371344" algn="l" defTabSz="914230" rtl="0" eaLnBrk="1" latinLnBrk="1" hangingPunct="1">
      <a:defRPr sz="1199" kern="1200">
        <a:solidFill>
          <a:schemeClr val="tx1"/>
        </a:solidFill>
        <a:latin typeface="+mn-lt"/>
        <a:ea typeface="+mn-ea"/>
        <a:cs typeface="+mn-cs"/>
      </a:defRPr>
    </a:lvl4pPr>
    <a:lvl5pPr marL="1828459" algn="l" defTabSz="914230" rtl="0" eaLnBrk="1" latinLnBrk="1" hangingPunct="1">
      <a:defRPr sz="1199" kern="1200">
        <a:solidFill>
          <a:schemeClr val="tx1"/>
        </a:solidFill>
        <a:latin typeface="+mn-lt"/>
        <a:ea typeface="+mn-ea"/>
        <a:cs typeface="+mn-cs"/>
      </a:defRPr>
    </a:lvl5pPr>
    <a:lvl6pPr marL="2285575" algn="l" defTabSz="914230" rtl="0" eaLnBrk="1" latinLnBrk="1" hangingPunct="1">
      <a:defRPr sz="1199" kern="1200">
        <a:solidFill>
          <a:schemeClr val="tx1"/>
        </a:solidFill>
        <a:latin typeface="+mn-lt"/>
        <a:ea typeface="+mn-ea"/>
        <a:cs typeface="+mn-cs"/>
      </a:defRPr>
    </a:lvl6pPr>
    <a:lvl7pPr marL="2742690" algn="l" defTabSz="914230" rtl="0" eaLnBrk="1" latinLnBrk="1" hangingPunct="1">
      <a:defRPr sz="1199" kern="1200">
        <a:solidFill>
          <a:schemeClr val="tx1"/>
        </a:solidFill>
        <a:latin typeface="+mn-lt"/>
        <a:ea typeface="+mn-ea"/>
        <a:cs typeface="+mn-cs"/>
      </a:defRPr>
    </a:lvl7pPr>
    <a:lvl8pPr marL="3199804" algn="l" defTabSz="914230" rtl="0" eaLnBrk="1" latinLnBrk="1" hangingPunct="1">
      <a:defRPr sz="1199" kern="1200">
        <a:solidFill>
          <a:schemeClr val="tx1"/>
        </a:solidFill>
        <a:latin typeface="+mn-lt"/>
        <a:ea typeface="+mn-ea"/>
        <a:cs typeface="+mn-cs"/>
      </a:defRPr>
    </a:lvl8pPr>
    <a:lvl9pPr marL="3656919" algn="l" defTabSz="914230" rtl="0" eaLnBrk="1" latinLnBrk="1" hangingPunct="1">
      <a:defRPr sz="1199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440061" y="1178222"/>
            <a:ext cx="8640366" cy="2506427"/>
          </a:xfrm>
        </p:spPr>
        <p:txBody>
          <a:bodyPr anchor="b"/>
          <a:lstStyle>
            <a:lvl1pPr algn="ctr">
              <a:defRPr sz="5669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40061" y="3781306"/>
            <a:ext cx="8640366" cy="1738167"/>
          </a:xfrm>
        </p:spPr>
        <p:txBody>
          <a:bodyPr/>
          <a:lstStyle>
            <a:lvl1pPr marL="0" indent="0" algn="ctr">
              <a:buNone/>
              <a:defRPr sz="2268"/>
            </a:lvl1pPr>
            <a:lvl2pPr marL="432008" indent="0" algn="ctr">
              <a:buNone/>
              <a:defRPr sz="1890"/>
            </a:lvl2pPr>
            <a:lvl3pPr marL="864017" indent="0" algn="ctr">
              <a:buNone/>
              <a:defRPr sz="1701"/>
            </a:lvl3pPr>
            <a:lvl4pPr marL="1296025" indent="0" algn="ctr">
              <a:buNone/>
              <a:defRPr sz="1512"/>
            </a:lvl4pPr>
            <a:lvl5pPr marL="1728033" indent="0" algn="ctr">
              <a:buNone/>
              <a:defRPr sz="1512"/>
            </a:lvl5pPr>
            <a:lvl6pPr marL="2160041" indent="0" algn="ctr">
              <a:buNone/>
              <a:defRPr sz="1512"/>
            </a:lvl6pPr>
            <a:lvl7pPr marL="2592050" indent="0" algn="ctr">
              <a:buNone/>
              <a:defRPr sz="1512"/>
            </a:lvl7pPr>
            <a:lvl8pPr marL="3024058" indent="0" algn="ctr">
              <a:buNone/>
              <a:defRPr sz="1512"/>
            </a:lvl8pPr>
            <a:lvl9pPr marL="3456066" indent="0" algn="ctr">
              <a:buNone/>
              <a:defRPr sz="1512"/>
            </a:lvl9pPr>
          </a:lstStyle>
          <a:p>
            <a:r>
              <a:rPr lang="ko-KR" altLang="en-US"/>
              <a:t>클릭하여 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36E7B3-3E2D-4DA0-99F2-4302C017D3FE}" type="datetimeFigureOut">
              <a:rPr lang="ko-KR" altLang="en-US" smtClean="0"/>
              <a:pPr/>
              <a:t>2023-11-17</a:t>
            </a:fld>
            <a:endParaRPr lang="ko-KR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509671-7203-47C3-9533-5F48466257ED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093639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36E7B3-3E2D-4DA0-99F2-4302C017D3FE}" type="datetimeFigureOut">
              <a:rPr lang="ko-KR" altLang="en-US" smtClean="0"/>
              <a:pPr/>
              <a:t>2023-11-17</a:t>
            </a:fld>
            <a:endParaRPr lang="ko-KR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509671-7203-47C3-9533-5F48466257ED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165286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244349" y="383297"/>
            <a:ext cx="2484105" cy="6101085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92033" y="383297"/>
            <a:ext cx="7308310" cy="6101085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36E7B3-3E2D-4DA0-99F2-4302C017D3FE}" type="datetimeFigureOut">
              <a:rPr lang="ko-KR" altLang="en-US" smtClean="0"/>
              <a:pPr/>
              <a:t>2023-11-17</a:t>
            </a:fld>
            <a:endParaRPr lang="ko-KR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509671-7203-47C3-9533-5F48466257ED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002678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267" userDrawn="1">
          <p15:clr>
            <a:srgbClr val="FBAE40"/>
          </p15:clr>
        </p15:guide>
        <p15:guide id="2" pos="3628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0. 제목 표지 (PC 사이즈)">
    <p:bg>
      <p:bgPr>
        <a:gradFill flip="none" rotWithShape="1">
          <a:gsLst>
            <a:gs pos="0">
              <a:srgbClr val="004FC4"/>
            </a:gs>
            <a:gs pos="99000">
              <a:srgbClr val="0066FF">
                <a:alpha val="97000"/>
              </a:srgbClr>
            </a:gs>
          </a:gsLst>
          <a:lin ang="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8C51C450-A304-46B3-9002-068F1F5EF5B0}"/>
              </a:ext>
            </a:extLst>
          </p:cNvPr>
          <p:cNvSpPr txBox="1"/>
          <p:nvPr userDrawn="1"/>
        </p:nvSpPr>
        <p:spPr>
          <a:xfrm>
            <a:off x="1113536" y="1659702"/>
            <a:ext cx="4075961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152097">
              <a:defRPr/>
            </a:pPr>
            <a:r>
              <a:rPr lang="ko-KR" altLang="en-US" sz="5400" b="1" spc="-126" dirty="0">
                <a:solidFill>
                  <a:schemeClr val="bg1"/>
                </a:solidFill>
                <a:effectLst>
                  <a:outerShdw blurRad="152400" dist="12700" dir="1800000" algn="ctr" rotWithShape="0">
                    <a:schemeClr val="bg1">
                      <a:alpha val="25000"/>
                    </a:schemeClr>
                  </a:outerShdw>
                </a:effectLst>
                <a:latin typeface="+mn-ea"/>
                <a:ea typeface="+mn-ea"/>
              </a:rPr>
              <a:t>화면 정의서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63BB771-658B-46B7-831C-5952178576BD}"/>
              </a:ext>
            </a:extLst>
          </p:cNvPr>
          <p:cNvSpPr txBox="1"/>
          <p:nvPr userDrawn="1"/>
        </p:nvSpPr>
        <p:spPr>
          <a:xfrm>
            <a:off x="1113533" y="946463"/>
            <a:ext cx="400101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800" b="1" i="0" u="none" strike="noStrike" cap="none" spc="-100" normalizeH="0">
                <a:ln>
                  <a:solidFill>
                    <a:schemeClr val="bg1"/>
                  </a:solidFill>
                </a:ln>
                <a:solidFill>
                  <a:srgbClr val="0066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</a:defRPr>
            </a:lvl1pPr>
          </a:lstStyle>
          <a:p>
            <a:r>
              <a:rPr lang="en-US" altLang="ko-KR" sz="1800" b="0" spc="-30" baseline="0" dirty="0">
                <a:ln>
                  <a:noFill/>
                </a:ln>
                <a:solidFill>
                  <a:schemeClr val="bg1"/>
                </a:solidFill>
                <a:latin typeface="+mn-ea"/>
                <a:ea typeface="+mn-ea"/>
                <a:cs typeface="맑은 고딕 Semilight" panose="020B0502040204020203" pitchFamily="50" charset="-127"/>
              </a:rPr>
              <a:t>[</a:t>
            </a:r>
            <a:r>
              <a:rPr lang="ko-KR" altLang="en-US" sz="1800" b="0" spc="-30" baseline="0" dirty="0" err="1">
                <a:ln>
                  <a:noFill/>
                </a:ln>
                <a:solidFill>
                  <a:schemeClr val="bg1"/>
                </a:solidFill>
                <a:latin typeface="+mn-ea"/>
                <a:ea typeface="+mn-ea"/>
                <a:cs typeface="맑은 고딕 Semilight" panose="020B0502040204020203" pitchFamily="50" charset="-127"/>
              </a:rPr>
              <a:t>라라마켓</a:t>
            </a:r>
            <a:r>
              <a:rPr lang="en-US" altLang="ko-KR" sz="1800" b="0" spc="-30" baseline="0" dirty="0">
                <a:ln>
                  <a:noFill/>
                </a:ln>
                <a:solidFill>
                  <a:schemeClr val="bg1"/>
                </a:solidFill>
                <a:latin typeface="+mn-ea"/>
                <a:ea typeface="+mn-ea"/>
                <a:cs typeface="맑은 고딕 Semilight" panose="020B0502040204020203" pitchFamily="50" charset="-127"/>
              </a:rPr>
              <a:t>]</a:t>
            </a:r>
            <a:r>
              <a:rPr lang="ko-KR" altLang="en-US" sz="1800" b="0" spc="-30" baseline="0" dirty="0">
                <a:ln>
                  <a:noFill/>
                </a:ln>
                <a:solidFill>
                  <a:schemeClr val="bg1"/>
                </a:solidFill>
                <a:latin typeface="+mn-ea"/>
                <a:ea typeface="+mn-ea"/>
                <a:cs typeface="맑은 고딕 Semilight" panose="020B0502040204020203" pitchFamily="50" charset="-127"/>
              </a:rPr>
              <a:t>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CC5AE9F-0FF4-4FE9-8A9F-F7FDCBB1EFF3}"/>
              </a:ext>
            </a:extLst>
          </p:cNvPr>
          <p:cNvSpPr txBox="1"/>
          <p:nvPr userDrawn="1"/>
        </p:nvSpPr>
        <p:spPr>
          <a:xfrm>
            <a:off x="1240367" y="6006850"/>
            <a:ext cx="1879438" cy="3139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800" b="1" i="0" u="none" strike="noStrike" cap="none" spc="-100" normalizeH="0">
                <a:ln>
                  <a:solidFill>
                    <a:schemeClr val="bg1"/>
                  </a:solidFill>
                </a:ln>
                <a:solidFill>
                  <a:srgbClr val="0066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</a:defRPr>
            </a:lvl1pPr>
          </a:lstStyle>
          <a:p>
            <a:r>
              <a:rPr lang="en-US" altLang="ko-KR" sz="1440" b="0" spc="0" dirty="0">
                <a:ln>
                  <a:noFill/>
                </a:ln>
                <a:solidFill>
                  <a:schemeClr val="bg1"/>
                </a:solidFill>
                <a:latin typeface="+mn-ea"/>
                <a:ea typeface="+mn-ea"/>
                <a:cs typeface="맑은 고딕 Semilight" panose="020B0502040204020203" pitchFamily="50" charset="-127"/>
              </a:rPr>
              <a:t>2023.10 | ver.00</a:t>
            </a:r>
            <a:endParaRPr lang="ko-KR" altLang="en-US" sz="1440" b="0" spc="0" dirty="0">
              <a:ln>
                <a:noFill/>
              </a:ln>
              <a:solidFill>
                <a:schemeClr val="bg1"/>
              </a:solidFill>
              <a:latin typeface="+mn-ea"/>
              <a:ea typeface="+mn-ea"/>
              <a:cs typeface="맑은 고딕 Semilight" panose="020B0502040204020203" pitchFamily="50" charset="-127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DEB7614-61D2-45F6-A39B-F734B9CAC5CC}"/>
              </a:ext>
            </a:extLst>
          </p:cNvPr>
          <p:cNvSpPr txBox="1"/>
          <p:nvPr userDrawn="1"/>
        </p:nvSpPr>
        <p:spPr>
          <a:xfrm>
            <a:off x="1240367" y="6320782"/>
            <a:ext cx="911696" cy="3139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800" b="1" i="0" u="none" strike="noStrike" cap="none" spc="-100" normalizeH="0">
                <a:ln>
                  <a:solidFill>
                    <a:schemeClr val="bg1"/>
                  </a:solidFill>
                </a:ln>
                <a:solidFill>
                  <a:srgbClr val="0066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</a:defRPr>
            </a:lvl1pPr>
          </a:lstStyle>
          <a:p>
            <a:pPr algn="l"/>
            <a:r>
              <a:rPr lang="ko-KR" altLang="en-US" sz="1440" b="0" spc="0" dirty="0">
                <a:ln>
                  <a:noFill/>
                </a:ln>
                <a:solidFill>
                  <a:schemeClr val="bg1"/>
                </a:solidFill>
                <a:latin typeface="+mn-ea"/>
                <a:ea typeface="+mn-ea"/>
              </a:rPr>
              <a:t>홍길동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3E490FCE-BDEC-4987-9220-8803CCCE6712}"/>
              </a:ext>
            </a:extLst>
          </p:cNvPr>
          <p:cNvSpPr/>
          <p:nvPr userDrawn="1"/>
        </p:nvSpPr>
        <p:spPr>
          <a:xfrm>
            <a:off x="9470513" y="5181384"/>
            <a:ext cx="909048" cy="31137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/>
            </a:solidFill>
          </a:ln>
          <a:effectLst>
            <a:outerShdw blurRad="76200" dir="3240000" algn="ctr" rotWithShape="0">
              <a:schemeClr val="bg1">
                <a:alpha val="6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15" rtlCol="0" anchor="ctr"/>
          <a:lstStyle/>
          <a:p>
            <a:pPr defTabSz="548724">
              <a:defRPr/>
            </a:pPr>
            <a:r>
              <a:rPr lang="en-US" altLang="ko-KR" sz="1050" dirty="0">
                <a:solidFill>
                  <a:srgbClr val="0066FF"/>
                </a:solidFill>
                <a:latin typeface="+mn-ea"/>
                <a:ea typeface="+mn-ea"/>
              </a:rPr>
              <a:t>PC</a:t>
            </a: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BEB66049-D7BD-4A06-9CA4-E3026454AD41}"/>
              </a:ext>
            </a:extLst>
          </p:cNvPr>
          <p:cNvSpPr/>
          <p:nvPr userDrawn="1"/>
        </p:nvSpPr>
        <p:spPr>
          <a:xfrm>
            <a:off x="9470514" y="5555673"/>
            <a:ext cx="909048" cy="311377"/>
          </a:xfrm>
          <a:prstGeom prst="roundRect">
            <a:avLst>
              <a:gd name="adj" fmla="val 50000"/>
            </a:avLst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15" rtlCol="0" anchor="ctr"/>
          <a:lstStyle/>
          <a:p>
            <a:pPr defTabSz="548724">
              <a:defRPr/>
            </a:pPr>
            <a:r>
              <a:rPr lang="en-US" altLang="ko-KR" sz="1050" dirty="0">
                <a:solidFill>
                  <a:prstClr val="white"/>
                </a:solidFill>
                <a:latin typeface="+mn-ea"/>
                <a:ea typeface="+mn-ea"/>
              </a:rPr>
              <a:t>Tablet</a:t>
            </a: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1C861E59-B1F3-442F-BF81-E6B80894590C}"/>
              </a:ext>
            </a:extLst>
          </p:cNvPr>
          <p:cNvSpPr/>
          <p:nvPr userDrawn="1"/>
        </p:nvSpPr>
        <p:spPr>
          <a:xfrm>
            <a:off x="9470514" y="5942664"/>
            <a:ext cx="909048" cy="311377"/>
          </a:xfrm>
          <a:prstGeom prst="roundRect">
            <a:avLst>
              <a:gd name="adj" fmla="val 50000"/>
            </a:avLst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15" rtlCol="0" anchor="ctr"/>
          <a:lstStyle/>
          <a:p>
            <a:pPr defTabSz="548724">
              <a:defRPr/>
            </a:pPr>
            <a:r>
              <a:rPr lang="en-US" altLang="ko-KR" sz="1050" dirty="0">
                <a:solidFill>
                  <a:prstClr val="white"/>
                </a:solidFill>
                <a:latin typeface="+mn-ea"/>
                <a:ea typeface="+mn-ea"/>
              </a:rPr>
              <a:t>Phone</a:t>
            </a:r>
            <a:endParaRPr lang="ko-KR" altLang="en-US" sz="1050" dirty="0">
              <a:solidFill>
                <a:prstClr val="white"/>
              </a:solidFill>
              <a:latin typeface="+mn-ea"/>
              <a:ea typeface="+mn-ea"/>
            </a:endParaRPr>
          </a:p>
        </p:txBody>
      </p:sp>
      <p:sp>
        <p:nvSpPr>
          <p:cNvPr id="14" name="L 도형 13">
            <a:extLst>
              <a:ext uri="{FF2B5EF4-FFF2-40B4-BE49-F238E27FC236}">
                <a16:creationId xmlns:a16="http://schemas.microsoft.com/office/drawing/2014/main" id="{B20179CF-EAA3-483F-AB1B-11635BC08D17}"/>
              </a:ext>
            </a:extLst>
          </p:cNvPr>
          <p:cNvSpPr/>
          <p:nvPr userDrawn="1"/>
        </p:nvSpPr>
        <p:spPr>
          <a:xfrm rot="19161487">
            <a:off x="10099372" y="5270233"/>
            <a:ext cx="148519" cy="103503"/>
          </a:xfrm>
          <a:prstGeom prst="corner">
            <a:avLst>
              <a:gd name="adj1" fmla="val 41438"/>
              <a:gd name="adj2" fmla="val 38852"/>
            </a:avLst>
          </a:prstGeom>
          <a:solidFill>
            <a:srgbClr val="00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160" dirty="0">
              <a:latin typeface="+mn-ea"/>
              <a:ea typeface="+mn-ea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F2A4BEA-3FD3-42B4-945E-CAB2CCFD765D}"/>
              </a:ext>
            </a:extLst>
          </p:cNvPr>
          <p:cNvSpPr txBox="1"/>
          <p:nvPr userDrawn="1"/>
        </p:nvSpPr>
        <p:spPr>
          <a:xfrm>
            <a:off x="9728222" y="4897060"/>
            <a:ext cx="620967" cy="2865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800" b="1" i="0" u="none" strike="noStrike" cap="none" spc="-100" normalizeH="0">
                <a:ln>
                  <a:solidFill>
                    <a:schemeClr val="bg1"/>
                  </a:solidFill>
                </a:ln>
                <a:solidFill>
                  <a:srgbClr val="0066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</a:defRPr>
            </a:lvl1pPr>
          </a:lstStyle>
          <a:p>
            <a:pPr algn="r"/>
            <a:r>
              <a:rPr lang="en-US" altLang="ko-KR" sz="1262" b="0" spc="0" dirty="0">
                <a:ln>
                  <a:noFill/>
                </a:ln>
                <a:solidFill>
                  <a:schemeClr val="bg1"/>
                </a:solidFill>
                <a:latin typeface="+mn-ea"/>
                <a:ea typeface="+mn-ea"/>
                <a:cs typeface="맑은 고딕 Semilight" panose="020B0502040204020203" pitchFamily="50" charset="-127"/>
              </a:rPr>
              <a:t>size</a:t>
            </a:r>
            <a:endParaRPr lang="ko-KR" altLang="en-US" sz="1262" b="0" spc="0" dirty="0">
              <a:ln>
                <a:noFill/>
              </a:ln>
              <a:solidFill>
                <a:schemeClr val="bg1"/>
              </a:solidFill>
              <a:latin typeface="+mn-ea"/>
              <a:ea typeface="+mn-ea"/>
              <a:cs typeface="맑은 고딕 Semilight" panose="020B0502040204020203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527375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111">
          <p15:clr>
            <a:srgbClr val="FBAE40"/>
          </p15:clr>
        </p15:guide>
        <p15:guide id="2" pos="746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.1depth 표지">
    <p:bg>
      <p:bgPr>
        <a:gradFill>
          <a:gsLst>
            <a:gs pos="0">
              <a:srgbClr val="005ADE"/>
            </a:gs>
            <a:gs pos="99000">
              <a:srgbClr val="00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7D128AC9-B3CA-4F57-AE90-BEAC9BC8031D}"/>
              </a:ext>
            </a:extLst>
          </p:cNvPr>
          <p:cNvSpPr txBox="1"/>
          <p:nvPr userDrawn="1"/>
        </p:nvSpPr>
        <p:spPr>
          <a:xfrm>
            <a:off x="9251544" y="572752"/>
            <a:ext cx="191115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defTabSz="1152097">
              <a:defRPr/>
            </a:pPr>
            <a:r>
              <a:rPr lang="ko-KR" altLang="en-US" sz="1200" b="0" spc="-30" baseline="0" dirty="0" err="1">
                <a:ln>
                  <a:noFill/>
                </a:ln>
                <a:solidFill>
                  <a:schemeClr val="bg1"/>
                </a:solidFill>
                <a:latin typeface="+mn-ea"/>
                <a:ea typeface="+mn-ea"/>
                <a:cs typeface="맑은 고딕 Semilight" panose="020B0502040204020203" pitchFamily="50" charset="-127"/>
              </a:rPr>
              <a:t>라라마켓</a:t>
            </a:r>
            <a:endParaRPr lang="ko-KR" altLang="en-US" sz="1320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11" name="텍스트 개체 틀 10">
            <a:extLst>
              <a:ext uri="{FF2B5EF4-FFF2-40B4-BE49-F238E27FC236}">
                <a16:creationId xmlns:a16="http://schemas.microsoft.com/office/drawing/2014/main" id="{2DB43613-1F9D-4DD2-9366-349AFCA7F5F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83493" y="2767064"/>
            <a:ext cx="8671079" cy="646459"/>
          </a:xfrm>
          <a:noFill/>
        </p:spPr>
        <p:txBody>
          <a:bodyPr wrap="square" anchor="ctr">
            <a:spAutoFit/>
          </a:bodyPr>
          <a:lstStyle>
            <a:lvl1pPr marL="0" indent="0">
              <a:buNone/>
              <a:defRPr lang="ko-KR" altLang="en-US" sz="4001" spc="-182" dirty="0" smtClean="0">
                <a:solidFill>
                  <a:schemeClr val="bg1"/>
                </a:solidFill>
                <a:latin typeface="+mn-ea"/>
                <a:ea typeface="+mn-ea"/>
                <a:cs typeface="+mn-cs"/>
              </a:defRPr>
            </a:lvl1pPr>
            <a:lvl2pPr>
              <a:defRPr lang="ko-KR" altLang="en-US" sz="2160" dirty="0" smtClean="0">
                <a:latin typeface="+mn-lt"/>
                <a:ea typeface="+mn-ea"/>
                <a:cs typeface="+mn-cs"/>
              </a:defRPr>
            </a:lvl2pPr>
            <a:lvl3pPr>
              <a:defRPr lang="ko-KR" altLang="en-US" sz="2160" dirty="0" smtClean="0">
                <a:latin typeface="+mn-lt"/>
                <a:ea typeface="+mn-ea"/>
                <a:cs typeface="+mn-cs"/>
              </a:defRPr>
            </a:lvl3pPr>
            <a:lvl4pPr>
              <a:defRPr lang="ko-KR" altLang="en-US" sz="2160" dirty="0" smtClean="0">
                <a:latin typeface="+mn-lt"/>
                <a:ea typeface="+mn-ea"/>
                <a:cs typeface="+mn-cs"/>
              </a:defRPr>
            </a:lvl4pPr>
            <a:lvl5pPr>
              <a:defRPr lang="ko-KR" altLang="en-US" sz="2160" dirty="0">
                <a:latin typeface="+mn-lt"/>
                <a:ea typeface="+mn-ea"/>
                <a:cs typeface="+mn-cs"/>
              </a:defRPr>
            </a:lvl5pPr>
          </a:lstStyle>
          <a:p>
            <a:pPr marL="0" lvl="0" latinLnBrk="0"/>
            <a:r>
              <a:rPr lang="en-US" altLang="ko-KR" dirty="0"/>
              <a:t>{</a:t>
            </a:r>
            <a:r>
              <a:rPr lang="ko-KR" altLang="en-US" dirty="0"/>
              <a:t>구분 제목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sp>
        <p:nvSpPr>
          <p:cNvPr id="13" name="텍스트 개체 틀 10">
            <a:extLst>
              <a:ext uri="{FF2B5EF4-FFF2-40B4-BE49-F238E27FC236}">
                <a16:creationId xmlns:a16="http://schemas.microsoft.com/office/drawing/2014/main" id="{E5A43B40-2D65-4316-8885-FE910FD3FB4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183493" y="1763713"/>
            <a:ext cx="658314" cy="65448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noFill/>
          </a:ln>
          <a:effectLst>
            <a:outerShdw blurRad="254000" dist="38100" dir="2880000" algn="t" rotWithShape="0">
              <a:schemeClr val="bg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90000" bIns="90000" rtlCol="0" anchor="ctr">
            <a:normAutofit/>
          </a:bodyPr>
          <a:lstStyle>
            <a:lvl1pPr marL="0" indent="0" algn="ctr">
              <a:buNone/>
              <a:defRPr lang="ko-KR" altLang="en-US" sz="2000" dirty="0">
                <a:solidFill>
                  <a:srgbClr val="0066FF"/>
                </a:solidFill>
                <a:latin typeface="+mn-ea"/>
                <a:ea typeface="+mn-ea"/>
              </a:defRPr>
            </a:lvl1pPr>
          </a:lstStyle>
          <a:p>
            <a:pPr marL="0" lvl="0" algn="ctr" defTabSz="548753" latinLnBrk="0"/>
            <a:r>
              <a:rPr lang="en-US" altLang="ko-KR" dirty="0"/>
              <a:t>00</a:t>
            </a:r>
            <a:endParaRPr lang="ko-KR" altLang="en-US" dirty="0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EEBA4493-3631-4AB2-81EF-63344810E44D}"/>
              </a:ext>
            </a:extLst>
          </p:cNvPr>
          <p:cNvSpPr txBox="1">
            <a:spLocks/>
          </p:cNvSpPr>
          <p:nvPr userDrawn="1"/>
        </p:nvSpPr>
        <p:spPr>
          <a:xfrm>
            <a:off x="8558517" y="6434929"/>
            <a:ext cx="2592109" cy="383297"/>
          </a:xfrm>
          <a:prstGeom prst="rect">
            <a:avLst/>
          </a:prstGeom>
        </p:spPr>
        <p:txBody>
          <a:bodyPr vert="horz" lIns="109737" tIns="54869" rIns="109737" bIns="54869" rtlCol="0" anchor="ctr"/>
          <a:lstStyle>
            <a:defPPr>
              <a:defRPr lang="en-US"/>
            </a:defPPr>
            <a:lvl1pPr marL="0" algn="r" defTabSz="457200" rtl="0" eaLnBrk="1" latinLnBrk="0" hangingPunct="1">
              <a:defRPr sz="126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509671-7203-47C3-9533-5F48466257ED}" type="slidenum">
              <a:rPr lang="ko-KR" altLang="en-US" sz="1440" smtClean="0">
                <a:solidFill>
                  <a:srgbClr val="6DA8FF"/>
                </a:solidFill>
                <a:latin typeface="+mn-ea"/>
                <a:ea typeface="+mn-ea"/>
              </a:rPr>
              <a:pPr/>
              <a:t>‹#›</a:t>
            </a:fld>
            <a:endParaRPr lang="ko-KR" altLang="en-US" sz="1440" dirty="0">
              <a:solidFill>
                <a:srgbClr val="6DA8FF"/>
              </a:solidFill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6245539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111">
          <p15:clr>
            <a:srgbClr val="FBAE40"/>
          </p15:clr>
        </p15:guide>
        <p15:guide id="2" pos="746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. 본문 (기본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B30BF1AD-90FA-473A-B12C-3F2559922FF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19340106"/>
              </p:ext>
            </p:extLst>
          </p:nvPr>
        </p:nvGraphicFramePr>
        <p:xfrm>
          <a:off x="0" y="6233"/>
          <a:ext cx="11531394" cy="2430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68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03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8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20000">
                  <a:extLst>
                    <a:ext uri="{9D8B030D-6E8A-4147-A177-3AD203B41FA5}">
                      <a16:colId xmlns:a16="http://schemas.microsoft.com/office/drawing/2014/main" val="3842890287"/>
                    </a:ext>
                  </a:extLst>
                </a:gridCol>
              </a:tblGrid>
              <a:tr h="243069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경로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      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화면 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ID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9886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Description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" name="제목 9">
            <a:extLst>
              <a:ext uri="{FF2B5EF4-FFF2-40B4-BE49-F238E27FC236}">
                <a16:creationId xmlns:a16="http://schemas.microsoft.com/office/drawing/2014/main" id="{FD304682-9F16-4B8B-AD9D-92EC73217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777301" y="6233"/>
            <a:ext cx="1230446" cy="228746"/>
          </a:xfrm>
          <a:noFill/>
        </p:spPr>
        <p:txBody>
          <a:bodyPr wrap="none" rtlCol="0" anchor="ctr">
            <a:noAutofit/>
          </a:bodyPr>
          <a:lstStyle>
            <a:lvl1pPr>
              <a:defRPr lang="ko-KR" altLang="en-US"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defRPr>
            </a:lvl1pPr>
          </a:lstStyle>
          <a:p>
            <a:pPr marL="0" lvl="0"/>
            <a:r>
              <a:rPr lang="en-US" altLang="ko-KR" dirty="0"/>
              <a:t>{</a:t>
            </a:r>
            <a:r>
              <a:rPr lang="ko-KR" altLang="en-US" dirty="0"/>
              <a:t>화면 </a:t>
            </a:r>
            <a:r>
              <a:rPr lang="en-US" altLang="ko-KR" dirty="0"/>
              <a:t>ID</a:t>
            </a:r>
            <a:r>
              <a:rPr lang="ko-KR" altLang="en-US" dirty="0"/>
              <a:t>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sp>
        <p:nvSpPr>
          <p:cNvPr id="12" name="텍스트 개체 틀 14">
            <a:extLst>
              <a:ext uri="{FF2B5EF4-FFF2-40B4-BE49-F238E27FC236}">
                <a16:creationId xmlns:a16="http://schemas.microsoft.com/office/drawing/2014/main" id="{CE19A2F1-7A08-4CB3-820E-6A59A9AC1EB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74473" y="980"/>
            <a:ext cx="6316902" cy="234000"/>
          </a:xfrm>
        </p:spPr>
        <p:txBody>
          <a:bodyPr wrap="none" anchor="ctr">
            <a:noAutofit/>
          </a:bodyPr>
          <a:lstStyle>
            <a:lvl1pPr marL="0" indent="0">
              <a:buNone/>
              <a:defRPr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defRPr>
            </a:lvl1pPr>
            <a:lvl5pPr>
              <a:defRPr/>
            </a:lvl5pPr>
          </a:lstStyle>
          <a:p>
            <a:pPr lvl="0"/>
            <a:r>
              <a:rPr lang="en-US" altLang="ko-KR" dirty="0"/>
              <a:t>{</a:t>
            </a:r>
            <a:r>
              <a:rPr lang="ko-KR" altLang="en-US" dirty="0"/>
              <a:t>경로</a:t>
            </a:r>
            <a:r>
              <a:rPr lang="en-US" altLang="ko-KR" dirty="0"/>
              <a:t>, </a:t>
            </a:r>
            <a:r>
              <a:rPr lang="ko-KR" altLang="en-US" dirty="0"/>
              <a:t>제목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030241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267" userDrawn="1">
          <p15:clr>
            <a:srgbClr val="FBAE40"/>
          </p15:clr>
        </p15:guide>
        <p15:guide id="2" pos="3628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. 회사소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B30BF1AD-90FA-473A-B12C-3F2559922FF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19340106"/>
              </p:ext>
            </p:extLst>
          </p:nvPr>
        </p:nvGraphicFramePr>
        <p:xfrm>
          <a:off x="0" y="6233"/>
          <a:ext cx="11531394" cy="2430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68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03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8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20000">
                  <a:extLst>
                    <a:ext uri="{9D8B030D-6E8A-4147-A177-3AD203B41FA5}">
                      <a16:colId xmlns:a16="http://schemas.microsoft.com/office/drawing/2014/main" val="3842890287"/>
                    </a:ext>
                  </a:extLst>
                </a:gridCol>
              </a:tblGrid>
              <a:tr h="243069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경로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      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화면 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ID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9886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Description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" name="제목 9">
            <a:extLst>
              <a:ext uri="{FF2B5EF4-FFF2-40B4-BE49-F238E27FC236}">
                <a16:creationId xmlns:a16="http://schemas.microsoft.com/office/drawing/2014/main" id="{FD304682-9F16-4B8B-AD9D-92EC73217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777301" y="6233"/>
            <a:ext cx="1230446" cy="228746"/>
          </a:xfrm>
          <a:noFill/>
        </p:spPr>
        <p:txBody>
          <a:bodyPr wrap="none" rtlCol="0" anchor="ctr">
            <a:noAutofit/>
          </a:bodyPr>
          <a:lstStyle>
            <a:lvl1pPr>
              <a:defRPr lang="ko-KR" altLang="en-US"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defRPr>
            </a:lvl1pPr>
          </a:lstStyle>
          <a:p>
            <a:pPr marL="0" lvl="0"/>
            <a:r>
              <a:rPr lang="en-US" altLang="ko-KR" dirty="0"/>
              <a:t>{</a:t>
            </a:r>
            <a:r>
              <a:rPr lang="ko-KR" altLang="en-US" dirty="0"/>
              <a:t>화면 </a:t>
            </a:r>
            <a:r>
              <a:rPr lang="en-US" altLang="ko-KR" dirty="0"/>
              <a:t>ID</a:t>
            </a:r>
            <a:r>
              <a:rPr lang="ko-KR" altLang="en-US" dirty="0"/>
              <a:t>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sp>
        <p:nvSpPr>
          <p:cNvPr id="12" name="텍스트 개체 틀 14">
            <a:extLst>
              <a:ext uri="{FF2B5EF4-FFF2-40B4-BE49-F238E27FC236}">
                <a16:creationId xmlns:a16="http://schemas.microsoft.com/office/drawing/2014/main" id="{CE19A2F1-7A08-4CB3-820E-6A59A9AC1EB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74473" y="980"/>
            <a:ext cx="6316902" cy="234000"/>
          </a:xfrm>
        </p:spPr>
        <p:txBody>
          <a:bodyPr wrap="none" anchor="ctr">
            <a:noAutofit/>
          </a:bodyPr>
          <a:lstStyle>
            <a:lvl1pPr marL="0" indent="0">
              <a:buNone/>
              <a:defRPr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defRPr>
            </a:lvl1pPr>
            <a:lvl5pPr>
              <a:defRPr/>
            </a:lvl5pPr>
          </a:lstStyle>
          <a:p>
            <a:pPr lvl="0"/>
            <a:r>
              <a:rPr lang="en-US" altLang="ko-KR" dirty="0"/>
              <a:t>{</a:t>
            </a:r>
            <a:r>
              <a:rPr lang="ko-KR" altLang="en-US" dirty="0"/>
              <a:t>경로</a:t>
            </a:r>
            <a:r>
              <a:rPr lang="en-US" altLang="ko-KR" dirty="0"/>
              <a:t>, </a:t>
            </a:r>
            <a:r>
              <a:rPr lang="ko-KR" altLang="en-US" dirty="0"/>
              <a:t>제목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D46BA139-4F1B-A729-6ADC-E0FFD8B6F70C}"/>
              </a:ext>
            </a:extLst>
          </p:cNvPr>
          <p:cNvGrpSpPr/>
          <p:nvPr userDrawn="1"/>
        </p:nvGrpSpPr>
        <p:grpSpPr>
          <a:xfrm>
            <a:off x="157547" y="413732"/>
            <a:ext cx="1400747" cy="1327753"/>
            <a:chOff x="95868" y="445063"/>
            <a:chExt cx="1400747" cy="1327753"/>
          </a:xfrm>
        </p:grpSpPr>
        <p:sp>
          <p:nvSpPr>
            <p:cNvPr id="11" name="모서리가 둥근 직사각형 18">
              <a:extLst>
                <a:ext uri="{FF2B5EF4-FFF2-40B4-BE49-F238E27FC236}">
                  <a16:creationId xmlns:a16="http://schemas.microsoft.com/office/drawing/2014/main" id="{F1DED120-91BB-3CE2-F6F9-355228EE9037}"/>
                </a:ext>
              </a:extLst>
            </p:cNvPr>
            <p:cNvSpPr/>
            <p:nvPr/>
          </p:nvSpPr>
          <p:spPr>
            <a:xfrm>
              <a:off x="95868" y="802904"/>
              <a:ext cx="1400747" cy="969912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b="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라라마켓</a:t>
              </a:r>
              <a:r>
                <a:rPr lang="ko-KR" altLang="en-US" sz="9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 소개</a:t>
              </a:r>
              <a:endParaRPr lang="en-US" altLang="ko-KR" sz="9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대표 인사말</a:t>
              </a:r>
              <a:endParaRPr lang="en-US" altLang="ko-KR" sz="9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찾아오시는 길</a:t>
              </a:r>
              <a:endParaRPr lang="en-US" altLang="ko-KR" sz="9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연혁</a:t>
              </a:r>
              <a:endParaRPr lang="en-US" altLang="ko-KR" sz="9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13" name="모서리가 둥근 직사각형 20">
              <a:extLst>
                <a:ext uri="{FF2B5EF4-FFF2-40B4-BE49-F238E27FC236}">
                  <a16:creationId xmlns:a16="http://schemas.microsoft.com/office/drawing/2014/main" id="{8769848E-FFA3-DC79-00EA-D299C94FEA53}"/>
                </a:ext>
              </a:extLst>
            </p:cNvPr>
            <p:cNvSpPr/>
            <p:nvPr/>
          </p:nvSpPr>
          <p:spPr>
            <a:xfrm>
              <a:off x="95869" y="445063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회사소개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00381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267">
          <p15:clr>
            <a:srgbClr val="FBAE40"/>
          </p15:clr>
        </p15:guide>
        <p15:guide id="2" pos="3628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. 상품목록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B30BF1AD-90FA-473A-B12C-3F2559922FF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19340106"/>
              </p:ext>
            </p:extLst>
          </p:nvPr>
        </p:nvGraphicFramePr>
        <p:xfrm>
          <a:off x="0" y="6233"/>
          <a:ext cx="11531394" cy="2430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68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03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8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20000">
                  <a:extLst>
                    <a:ext uri="{9D8B030D-6E8A-4147-A177-3AD203B41FA5}">
                      <a16:colId xmlns:a16="http://schemas.microsoft.com/office/drawing/2014/main" val="3842890287"/>
                    </a:ext>
                  </a:extLst>
                </a:gridCol>
              </a:tblGrid>
              <a:tr h="243069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경로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      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화면 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ID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9886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Description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" name="제목 9">
            <a:extLst>
              <a:ext uri="{FF2B5EF4-FFF2-40B4-BE49-F238E27FC236}">
                <a16:creationId xmlns:a16="http://schemas.microsoft.com/office/drawing/2014/main" id="{FD304682-9F16-4B8B-AD9D-92EC73217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777301" y="6233"/>
            <a:ext cx="1230446" cy="228746"/>
          </a:xfrm>
          <a:noFill/>
        </p:spPr>
        <p:txBody>
          <a:bodyPr wrap="none" rtlCol="0" anchor="ctr">
            <a:noAutofit/>
          </a:bodyPr>
          <a:lstStyle>
            <a:lvl1pPr>
              <a:defRPr lang="ko-KR" altLang="en-US"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defRPr>
            </a:lvl1pPr>
          </a:lstStyle>
          <a:p>
            <a:pPr marL="0" lvl="0"/>
            <a:r>
              <a:rPr lang="en-US" altLang="ko-KR" dirty="0"/>
              <a:t>{</a:t>
            </a:r>
            <a:r>
              <a:rPr lang="ko-KR" altLang="en-US" dirty="0"/>
              <a:t>화면 </a:t>
            </a:r>
            <a:r>
              <a:rPr lang="en-US" altLang="ko-KR" dirty="0"/>
              <a:t>ID</a:t>
            </a:r>
            <a:r>
              <a:rPr lang="ko-KR" altLang="en-US" dirty="0"/>
              <a:t>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sp>
        <p:nvSpPr>
          <p:cNvPr id="12" name="텍스트 개체 틀 14">
            <a:extLst>
              <a:ext uri="{FF2B5EF4-FFF2-40B4-BE49-F238E27FC236}">
                <a16:creationId xmlns:a16="http://schemas.microsoft.com/office/drawing/2014/main" id="{CE19A2F1-7A08-4CB3-820E-6A59A9AC1EB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74473" y="980"/>
            <a:ext cx="6316902" cy="234000"/>
          </a:xfrm>
        </p:spPr>
        <p:txBody>
          <a:bodyPr wrap="none" anchor="ctr">
            <a:noAutofit/>
          </a:bodyPr>
          <a:lstStyle>
            <a:lvl1pPr marL="0" indent="0">
              <a:buNone/>
              <a:defRPr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defRPr>
            </a:lvl1pPr>
            <a:lvl5pPr>
              <a:defRPr/>
            </a:lvl5pPr>
          </a:lstStyle>
          <a:p>
            <a:pPr lvl="0"/>
            <a:r>
              <a:rPr lang="en-US" altLang="ko-KR" dirty="0"/>
              <a:t>{</a:t>
            </a:r>
            <a:r>
              <a:rPr lang="ko-KR" altLang="en-US" dirty="0"/>
              <a:t>경로</a:t>
            </a:r>
            <a:r>
              <a:rPr lang="en-US" altLang="ko-KR" dirty="0"/>
              <a:t>, </a:t>
            </a:r>
            <a:r>
              <a:rPr lang="ko-KR" altLang="en-US" dirty="0"/>
              <a:t>제목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5A90FC77-4809-5894-7ED8-27384B758916}"/>
              </a:ext>
            </a:extLst>
          </p:cNvPr>
          <p:cNvGrpSpPr/>
          <p:nvPr userDrawn="1"/>
        </p:nvGrpSpPr>
        <p:grpSpPr>
          <a:xfrm>
            <a:off x="157412" y="418687"/>
            <a:ext cx="1400747" cy="3145801"/>
            <a:chOff x="157412" y="418687"/>
            <a:chExt cx="1400747" cy="3145801"/>
          </a:xfrm>
        </p:grpSpPr>
        <p:sp>
          <p:nvSpPr>
            <p:cNvPr id="3" name="모서리가 둥근 직사각형 18">
              <a:extLst>
                <a:ext uri="{FF2B5EF4-FFF2-40B4-BE49-F238E27FC236}">
                  <a16:creationId xmlns:a16="http://schemas.microsoft.com/office/drawing/2014/main" id="{A322FB21-1702-E257-0B19-14AF776CF2D5}"/>
                </a:ext>
              </a:extLst>
            </p:cNvPr>
            <p:cNvSpPr/>
            <p:nvPr/>
          </p:nvSpPr>
          <p:spPr>
            <a:xfrm>
              <a:off x="157412" y="776528"/>
              <a:ext cx="1400747" cy="1112786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{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카테고리 호출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}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Outer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Top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Bottom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Skirt</a:t>
              </a:r>
            </a:p>
          </p:txBody>
        </p:sp>
        <p:sp>
          <p:nvSpPr>
            <p:cNvPr id="4" name="모서리가 둥근 직사각형 20">
              <a:extLst>
                <a:ext uri="{FF2B5EF4-FFF2-40B4-BE49-F238E27FC236}">
                  <a16:creationId xmlns:a16="http://schemas.microsoft.com/office/drawing/2014/main" id="{119ACE27-725E-6046-A175-14B48F6CBBD4}"/>
                </a:ext>
              </a:extLst>
            </p:cNvPr>
            <p:cNvSpPr/>
            <p:nvPr/>
          </p:nvSpPr>
          <p:spPr>
            <a:xfrm>
              <a:off x="157413" y="418687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defRPr/>
              </a:pPr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스타일 숍</a:t>
              </a:r>
              <a:endParaRPr lang="ko-KR" altLang="en-US" sz="105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5" name="모서리가 둥근 직사각형 18">
              <a:extLst>
                <a:ext uri="{FF2B5EF4-FFF2-40B4-BE49-F238E27FC236}">
                  <a16:creationId xmlns:a16="http://schemas.microsoft.com/office/drawing/2014/main" id="{DE5917A6-2127-3D93-5244-8877D6F88AFE}"/>
                </a:ext>
              </a:extLst>
            </p:cNvPr>
            <p:cNvSpPr/>
            <p:nvPr/>
          </p:nvSpPr>
          <p:spPr>
            <a:xfrm>
              <a:off x="157412" y="2237992"/>
              <a:ext cx="1400747" cy="1326496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{</a:t>
              </a:r>
              <a:r>
                <a:rPr lang="ko-KR" altLang="en-US" sz="900" dirty="0">
                  <a:solidFill>
                    <a:schemeClr val="tx1"/>
                  </a:solidFill>
                  <a:latin typeface="+mn-ea"/>
                </a:rPr>
                <a:t>카테고리 호출</a:t>
              </a: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}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Outer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Top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Bottom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Skirt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Dress</a:t>
              </a:r>
            </a:p>
          </p:txBody>
        </p:sp>
        <p:sp>
          <p:nvSpPr>
            <p:cNvPr id="6" name="모서리가 둥근 직사각형 20">
              <a:extLst>
                <a:ext uri="{FF2B5EF4-FFF2-40B4-BE49-F238E27FC236}">
                  <a16:creationId xmlns:a16="http://schemas.microsoft.com/office/drawing/2014/main" id="{350CE4CF-86B0-2256-8AA6-BC5AA7B476E7}"/>
                </a:ext>
              </a:extLst>
            </p:cNvPr>
            <p:cNvSpPr/>
            <p:nvPr/>
          </p:nvSpPr>
          <p:spPr>
            <a:xfrm>
              <a:off x="157413" y="1888943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defRPr/>
              </a:pPr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오픈 숍</a:t>
              </a:r>
              <a:endParaRPr lang="en-US" altLang="ko-KR" sz="1050" b="1" dirty="0">
                <a:solidFill>
                  <a:schemeClr val="tx1"/>
                </a:solidFill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98472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267">
          <p15:clr>
            <a:srgbClr val="FBAE40"/>
          </p15:clr>
        </p15:guide>
        <p15:guide id="2" pos="3628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. 이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B30BF1AD-90FA-473A-B12C-3F2559922FF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19340106"/>
              </p:ext>
            </p:extLst>
          </p:nvPr>
        </p:nvGraphicFramePr>
        <p:xfrm>
          <a:off x="0" y="6233"/>
          <a:ext cx="11531394" cy="2430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68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03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8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20000">
                  <a:extLst>
                    <a:ext uri="{9D8B030D-6E8A-4147-A177-3AD203B41FA5}">
                      <a16:colId xmlns:a16="http://schemas.microsoft.com/office/drawing/2014/main" val="3842890287"/>
                    </a:ext>
                  </a:extLst>
                </a:gridCol>
              </a:tblGrid>
              <a:tr h="243069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경로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      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화면 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ID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9886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Description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" name="제목 9">
            <a:extLst>
              <a:ext uri="{FF2B5EF4-FFF2-40B4-BE49-F238E27FC236}">
                <a16:creationId xmlns:a16="http://schemas.microsoft.com/office/drawing/2014/main" id="{FD304682-9F16-4B8B-AD9D-92EC73217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777301" y="6233"/>
            <a:ext cx="1230446" cy="228746"/>
          </a:xfrm>
          <a:noFill/>
        </p:spPr>
        <p:txBody>
          <a:bodyPr wrap="none" rtlCol="0" anchor="ctr">
            <a:noAutofit/>
          </a:bodyPr>
          <a:lstStyle>
            <a:lvl1pPr>
              <a:defRPr lang="ko-KR" altLang="en-US"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defRPr>
            </a:lvl1pPr>
          </a:lstStyle>
          <a:p>
            <a:pPr marL="0" lvl="0"/>
            <a:r>
              <a:rPr lang="en-US" altLang="ko-KR" dirty="0"/>
              <a:t>{</a:t>
            </a:r>
            <a:r>
              <a:rPr lang="ko-KR" altLang="en-US" dirty="0"/>
              <a:t>화면 </a:t>
            </a:r>
            <a:r>
              <a:rPr lang="en-US" altLang="ko-KR" dirty="0"/>
              <a:t>ID</a:t>
            </a:r>
            <a:r>
              <a:rPr lang="ko-KR" altLang="en-US" dirty="0"/>
              <a:t>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sp>
        <p:nvSpPr>
          <p:cNvPr id="12" name="텍스트 개체 틀 14">
            <a:extLst>
              <a:ext uri="{FF2B5EF4-FFF2-40B4-BE49-F238E27FC236}">
                <a16:creationId xmlns:a16="http://schemas.microsoft.com/office/drawing/2014/main" id="{CE19A2F1-7A08-4CB3-820E-6A59A9AC1EB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74473" y="980"/>
            <a:ext cx="6316902" cy="234000"/>
          </a:xfrm>
        </p:spPr>
        <p:txBody>
          <a:bodyPr wrap="none" anchor="ctr">
            <a:noAutofit/>
          </a:bodyPr>
          <a:lstStyle>
            <a:lvl1pPr marL="0" indent="0">
              <a:buNone/>
              <a:defRPr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defRPr>
            </a:lvl1pPr>
            <a:lvl5pPr>
              <a:defRPr/>
            </a:lvl5pPr>
          </a:lstStyle>
          <a:p>
            <a:pPr lvl="0"/>
            <a:r>
              <a:rPr lang="en-US" altLang="ko-KR" dirty="0"/>
              <a:t>{</a:t>
            </a:r>
            <a:r>
              <a:rPr lang="ko-KR" altLang="en-US" dirty="0"/>
              <a:t>경로</a:t>
            </a:r>
            <a:r>
              <a:rPr lang="en-US" altLang="ko-KR" dirty="0"/>
              <a:t>, </a:t>
            </a:r>
            <a:r>
              <a:rPr lang="ko-KR" altLang="en-US" dirty="0"/>
              <a:t>제목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19E4062C-F5AB-8777-F64D-5FFF6003751E}"/>
              </a:ext>
            </a:extLst>
          </p:cNvPr>
          <p:cNvGrpSpPr/>
          <p:nvPr userDrawn="1"/>
        </p:nvGrpSpPr>
        <p:grpSpPr>
          <a:xfrm>
            <a:off x="157547" y="413732"/>
            <a:ext cx="1400747" cy="948343"/>
            <a:chOff x="157547" y="413732"/>
            <a:chExt cx="1400747" cy="948343"/>
          </a:xfrm>
        </p:grpSpPr>
        <p:sp>
          <p:nvSpPr>
            <p:cNvPr id="8" name="모서리가 둥근 직사각형 18">
              <a:extLst>
                <a:ext uri="{FF2B5EF4-FFF2-40B4-BE49-F238E27FC236}">
                  <a16:creationId xmlns:a16="http://schemas.microsoft.com/office/drawing/2014/main" id="{7314BE05-C411-2390-8F63-7F4788B9F44E}"/>
                </a:ext>
              </a:extLst>
            </p:cNvPr>
            <p:cNvSpPr/>
            <p:nvPr/>
          </p:nvSpPr>
          <p:spPr>
            <a:xfrm>
              <a:off x="157547" y="771573"/>
              <a:ext cx="1400747" cy="590502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진행중인 이벤트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당첨자 발표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9" name="모서리가 둥근 직사각형 20">
              <a:extLst>
                <a:ext uri="{FF2B5EF4-FFF2-40B4-BE49-F238E27FC236}">
                  <a16:creationId xmlns:a16="http://schemas.microsoft.com/office/drawing/2014/main" id="{1D5F3F94-DDFF-9554-2325-1B3807C9ABAE}"/>
                </a:ext>
              </a:extLst>
            </p:cNvPr>
            <p:cNvSpPr/>
            <p:nvPr/>
          </p:nvSpPr>
          <p:spPr>
            <a:xfrm>
              <a:off x="157548" y="413732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이벤트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04858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267">
          <p15:clr>
            <a:srgbClr val="FBAE40"/>
          </p15:clr>
        </p15:guide>
        <p15:guide id="2" pos="3628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. 고객센터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B30BF1AD-90FA-473A-B12C-3F2559922FF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19340106"/>
              </p:ext>
            </p:extLst>
          </p:nvPr>
        </p:nvGraphicFramePr>
        <p:xfrm>
          <a:off x="0" y="6233"/>
          <a:ext cx="11531394" cy="2430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68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03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8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20000">
                  <a:extLst>
                    <a:ext uri="{9D8B030D-6E8A-4147-A177-3AD203B41FA5}">
                      <a16:colId xmlns:a16="http://schemas.microsoft.com/office/drawing/2014/main" val="3842890287"/>
                    </a:ext>
                  </a:extLst>
                </a:gridCol>
              </a:tblGrid>
              <a:tr h="243069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경로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      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화면 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ID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9886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Description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" name="제목 9">
            <a:extLst>
              <a:ext uri="{FF2B5EF4-FFF2-40B4-BE49-F238E27FC236}">
                <a16:creationId xmlns:a16="http://schemas.microsoft.com/office/drawing/2014/main" id="{FD304682-9F16-4B8B-AD9D-92EC73217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777301" y="6233"/>
            <a:ext cx="1230446" cy="228746"/>
          </a:xfrm>
          <a:noFill/>
        </p:spPr>
        <p:txBody>
          <a:bodyPr wrap="none" rtlCol="0" anchor="ctr">
            <a:noAutofit/>
          </a:bodyPr>
          <a:lstStyle>
            <a:lvl1pPr>
              <a:defRPr lang="ko-KR" altLang="en-US"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defRPr>
            </a:lvl1pPr>
          </a:lstStyle>
          <a:p>
            <a:pPr marL="0" lvl="0"/>
            <a:r>
              <a:rPr lang="en-US" altLang="ko-KR" dirty="0"/>
              <a:t>{</a:t>
            </a:r>
            <a:r>
              <a:rPr lang="ko-KR" altLang="en-US" dirty="0"/>
              <a:t>화면 </a:t>
            </a:r>
            <a:r>
              <a:rPr lang="en-US" altLang="ko-KR" dirty="0"/>
              <a:t>ID</a:t>
            </a:r>
            <a:r>
              <a:rPr lang="ko-KR" altLang="en-US" dirty="0"/>
              <a:t>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sp>
        <p:nvSpPr>
          <p:cNvPr id="12" name="텍스트 개체 틀 14">
            <a:extLst>
              <a:ext uri="{FF2B5EF4-FFF2-40B4-BE49-F238E27FC236}">
                <a16:creationId xmlns:a16="http://schemas.microsoft.com/office/drawing/2014/main" id="{CE19A2F1-7A08-4CB3-820E-6A59A9AC1EB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74473" y="980"/>
            <a:ext cx="6316902" cy="234000"/>
          </a:xfrm>
        </p:spPr>
        <p:txBody>
          <a:bodyPr wrap="none" anchor="ctr">
            <a:noAutofit/>
          </a:bodyPr>
          <a:lstStyle>
            <a:lvl1pPr marL="0" indent="0">
              <a:buNone/>
              <a:defRPr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defRPr>
            </a:lvl1pPr>
            <a:lvl5pPr>
              <a:defRPr/>
            </a:lvl5pPr>
          </a:lstStyle>
          <a:p>
            <a:pPr lvl="0"/>
            <a:r>
              <a:rPr lang="en-US" altLang="ko-KR" dirty="0"/>
              <a:t>{</a:t>
            </a:r>
            <a:r>
              <a:rPr lang="ko-KR" altLang="en-US" dirty="0"/>
              <a:t>경로</a:t>
            </a:r>
            <a:r>
              <a:rPr lang="en-US" altLang="ko-KR" dirty="0"/>
              <a:t>, </a:t>
            </a:r>
            <a:r>
              <a:rPr lang="ko-KR" altLang="en-US" dirty="0"/>
              <a:t>제목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4A76F32C-7EDF-3696-F36B-0231284BDC1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57397" y="3467075"/>
            <a:ext cx="1400174" cy="685825"/>
          </a:xfrm>
          <a:prstGeom prst="rect">
            <a:avLst/>
          </a:prstGeom>
          <a:noFill/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800">
              <a:latin typeface="+mn-ea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95E3BEC4-33A3-0702-F0CA-8CD355441D19}"/>
              </a:ext>
            </a:extLst>
          </p:cNvPr>
          <p:cNvSpPr/>
          <p:nvPr userDrawn="1"/>
        </p:nvSpPr>
        <p:spPr>
          <a:xfrm>
            <a:off x="492359" y="3512904"/>
            <a:ext cx="71686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1050" b="1" dirty="0">
                <a:latin typeface="+mn-ea"/>
              </a:rPr>
              <a:t>1:1 </a:t>
            </a:r>
            <a:r>
              <a:rPr lang="ko-KR" altLang="en-US" sz="1050" b="1" dirty="0">
                <a:latin typeface="+mn-ea"/>
              </a:rPr>
              <a:t>문의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23C8B747-9AF4-AF2C-F747-EC48CD32B90D}"/>
              </a:ext>
            </a:extLst>
          </p:cNvPr>
          <p:cNvSpPr/>
          <p:nvPr userDrawn="1"/>
        </p:nvSpPr>
        <p:spPr>
          <a:xfrm>
            <a:off x="195495" y="3760465"/>
            <a:ext cx="134302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비공개로 고객님께 맞춤</a:t>
            </a:r>
            <a:endParaRPr lang="en-US" altLang="ko-KR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답변을 드립니다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97E893E1-EAF4-36CD-4B62-9B992782292D}"/>
              </a:ext>
            </a:extLst>
          </p:cNvPr>
          <p:cNvSpPr/>
          <p:nvPr userDrawn="1"/>
        </p:nvSpPr>
        <p:spPr>
          <a:xfrm>
            <a:off x="274789" y="4467158"/>
            <a:ext cx="1199367" cy="31354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100" b="1" dirty="0">
                <a:latin typeface="+mn-ea"/>
              </a:rPr>
              <a:t>070-0000-0000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30508839-4ED0-7EA1-7276-F8A9C7E559CA}"/>
              </a:ext>
            </a:extLst>
          </p:cNvPr>
          <p:cNvSpPr/>
          <p:nvPr userDrawn="1"/>
        </p:nvSpPr>
        <p:spPr>
          <a:xfrm>
            <a:off x="196142" y="4798956"/>
            <a:ext cx="134302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평일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10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시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~18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시</a:t>
            </a:r>
            <a:endParaRPr lang="en-US" altLang="ko-KR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공휴일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주말 휴무</a:t>
            </a: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FF43B8F5-06AF-92D1-A306-44643B756B30}"/>
              </a:ext>
            </a:extLst>
          </p:cNvPr>
          <p:cNvSpPr/>
          <p:nvPr userDrawn="1"/>
        </p:nvSpPr>
        <p:spPr>
          <a:xfrm>
            <a:off x="447916" y="4273885"/>
            <a:ext cx="8002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b="1" dirty="0">
                <a:latin typeface="+mn-ea"/>
              </a:rPr>
              <a:t>고객센터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E061E2A5-6465-3C7F-62B6-F4B62FD2116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58787" y="4209006"/>
            <a:ext cx="1399431" cy="1005830"/>
          </a:xfrm>
          <a:prstGeom prst="rect">
            <a:avLst/>
          </a:prstGeom>
          <a:noFill/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800">
              <a:latin typeface="+mn-ea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5500C333-9FBD-B004-345B-F3E87940EEF1}"/>
              </a:ext>
            </a:extLst>
          </p:cNvPr>
          <p:cNvGrpSpPr/>
          <p:nvPr userDrawn="1"/>
        </p:nvGrpSpPr>
        <p:grpSpPr>
          <a:xfrm>
            <a:off x="163191" y="1711474"/>
            <a:ext cx="1400747" cy="1698847"/>
            <a:chOff x="95868" y="445063"/>
            <a:chExt cx="1400747" cy="1698847"/>
          </a:xfrm>
        </p:grpSpPr>
        <p:sp>
          <p:nvSpPr>
            <p:cNvPr id="20" name="모서리가 둥근 직사각형 18">
              <a:extLst>
                <a:ext uri="{FF2B5EF4-FFF2-40B4-BE49-F238E27FC236}">
                  <a16:creationId xmlns:a16="http://schemas.microsoft.com/office/drawing/2014/main" id="{C01714D7-07C4-D409-994A-4165F4210772}"/>
                </a:ext>
              </a:extLst>
            </p:cNvPr>
            <p:cNvSpPr/>
            <p:nvPr/>
          </p:nvSpPr>
          <p:spPr>
            <a:xfrm>
              <a:off x="95868" y="802904"/>
              <a:ext cx="1400747" cy="1341006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공지사항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커뮤니티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자주묻는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 질문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상품 문의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아이디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비밀번호 찾기</a:t>
              </a:r>
            </a:p>
          </p:txBody>
        </p:sp>
        <p:sp>
          <p:nvSpPr>
            <p:cNvPr id="21" name="모서리가 둥근 직사각형 20">
              <a:extLst>
                <a:ext uri="{FF2B5EF4-FFF2-40B4-BE49-F238E27FC236}">
                  <a16:creationId xmlns:a16="http://schemas.microsoft.com/office/drawing/2014/main" id="{B0E72FE5-C956-AD91-902D-319FDF04B278}"/>
                </a:ext>
              </a:extLst>
            </p:cNvPr>
            <p:cNvSpPr/>
            <p:nvPr/>
          </p:nvSpPr>
          <p:spPr>
            <a:xfrm>
              <a:off x="95869" y="445063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defRPr/>
              </a:pPr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고객센터</a:t>
              </a:r>
              <a:endParaRPr lang="ko-KR" altLang="en-US" sz="1050" dirty="0">
                <a:solidFill>
                  <a:schemeClr val="tx1"/>
                </a:solidFill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59446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267">
          <p15:clr>
            <a:srgbClr val="FBAE40"/>
          </p15:clr>
        </p15:guide>
        <p15:guide id="2" pos="3628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. 고객센터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B30BF1AD-90FA-473A-B12C-3F2559922FF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19340106"/>
              </p:ext>
            </p:extLst>
          </p:nvPr>
        </p:nvGraphicFramePr>
        <p:xfrm>
          <a:off x="0" y="6233"/>
          <a:ext cx="11531394" cy="2430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68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03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8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20000">
                  <a:extLst>
                    <a:ext uri="{9D8B030D-6E8A-4147-A177-3AD203B41FA5}">
                      <a16:colId xmlns:a16="http://schemas.microsoft.com/office/drawing/2014/main" val="3842890287"/>
                    </a:ext>
                  </a:extLst>
                </a:gridCol>
              </a:tblGrid>
              <a:tr h="243069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경로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      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화면 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ID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9886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Description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" name="제목 9">
            <a:extLst>
              <a:ext uri="{FF2B5EF4-FFF2-40B4-BE49-F238E27FC236}">
                <a16:creationId xmlns:a16="http://schemas.microsoft.com/office/drawing/2014/main" id="{FD304682-9F16-4B8B-AD9D-92EC73217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777301" y="6233"/>
            <a:ext cx="1230446" cy="228746"/>
          </a:xfrm>
          <a:noFill/>
        </p:spPr>
        <p:txBody>
          <a:bodyPr wrap="none" rtlCol="0" anchor="ctr">
            <a:noAutofit/>
          </a:bodyPr>
          <a:lstStyle>
            <a:lvl1pPr>
              <a:defRPr lang="ko-KR" altLang="en-US"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defRPr>
            </a:lvl1pPr>
          </a:lstStyle>
          <a:p>
            <a:pPr marL="0" lvl="0"/>
            <a:r>
              <a:rPr lang="en-US" altLang="ko-KR" dirty="0"/>
              <a:t>{</a:t>
            </a:r>
            <a:r>
              <a:rPr lang="ko-KR" altLang="en-US" dirty="0"/>
              <a:t>화면 </a:t>
            </a:r>
            <a:r>
              <a:rPr lang="en-US" altLang="ko-KR" dirty="0"/>
              <a:t>ID</a:t>
            </a:r>
            <a:r>
              <a:rPr lang="ko-KR" altLang="en-US" dirty="0"/>
              <a:t>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sp>
        <p:nvSpPr>
          <p:cNvPr id="12" name="텍스트 개체 틀 14">
            <a:extLst>
              <a:ext uri="{FF2B5EF4-FFF2-40B4-BE49-F238E27FC236}">
                <a16:creationId xmlns:a16="http://schemas.microsoft.com/office/drawing/2014/main" id="{CE19A2F1-7A08-4CB3-820E-6A59A9AC1EB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74473" y="980"/>
            <a:ext cx="6316902" cy="234000"/>
          </a:xfrm>
        </p:spPr>
        <p:txBody>
          <a:bodyPr wrap="none" anchor="ctr">
            <a:noAutofit/>
          </a:bodyPr>
          <a:lstStyle>
            <a:lvl1pPr marL="0" indent="0">
              <a:buNone/>
              <a:defRPr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defRPr>
            </a:lvl1pPr>
            <a:lvl5pPr>
              <a:defRPr/>
            </a:lvl5pPr>
          </a:lstStyle>
          <a:p>
            <a:pPr lvl="0"/>
            <a:r>
              <a:rPr lang="en-US" altLang="ko-KR" dirty="0"/>
              <a:t>{</a:t>
            </a:r>
            <a:r>
              <a:rPr lang="ko-KR" altLang="en-US" dirty="0"/>
              <a:t>경로</a:t>
            </a:r>
            <a:r>
              <a:rPr lang="en-US" altLang="ko-KR" dirty="0"/>
              <a:t>, </a:t>
            </a:r>
            <a:r>
              <a:rPr lang="ko-KR" altLang="en-US" dirty="0"/>
              <a:t>제목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4A76F32C-7EDF-3696-F36B-0231284BDC1A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57397" y="2171675"/>
            <a:ext cx="1400174" cy="685825"/>
          </a:xfrm>
          <a:prstGeom prst="rect">
            <a:avLst/>
          </a:prstGeom>
          <a:noFill/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800">
              <a:latin typeface="+mn-ea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95E3BEC4-33A3-0702-F0CA-8CD355441D19}"/>
              </a:ext>
            </a:extLst>
          </p:cNvPr>
          <p:cNvSpPr/>
          <p:nvPr userDrawn="1"/>
        </p:nvSpPr>
        <p:spPr>
          <a:xfrm>
            <a:off x="492359" y="2217504"/>
            <a:ext cx="71686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1050" b="1" dirty="0">
                <a:latin typeface="+mn-ea"/>
              </a:rPr>
              <a:t>1:1 </a:t>
            </a:r>
            <a:r>
              <a:rPr lang="ko-KR" altLang="en-US" sz="1050" b="1" dirty="0">
                <a:latin typeface="+mn-ea"/>
              </a:rPr>
              <a:t>문의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23C8B747-9AF4-AF2C-F747-EC48CD32B90D}"/>
              </a:ext>
            </a:extLst>
          </p:cNvPr>
          <p:cNvSpPr/>
          <p:nvPr userDrawn="1"/>
        </p:nvSpPr>
        <p:spPr>
          <a:xfrm>
            <a:off x="195495" y="2465065"/>
            <a:ext cx="134302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비공개로 고객님께 맞춤</a:t>
            </a:r>
            <a:endParaRPr lang="en-US" altLang="ko-KR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답변을 드립니다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97E893E1-EAF4-36CD-4B62-9B992782292D}"/>
              </a:ext>
            </a:extLst>
          </p:cNvPr>
          <p:cNvSpPr/>
          <p:nvPr userDrawn="1"/>
        </p:nvSpPr>
        <p:spPr>
          <a:xfrm>
            <a:off x="274789" y="3171758"/>
            <a:ext cx="1199367" cy="31354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100" b="1" dirty="0">
                <a:latin typeface="+mn-ea"/>
              </a:rPr>
              <a:t>070-0000-0000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30508839-4ED0-7EA1-7276-F8A9C7E559CA}"/>
              </a:ext>
            </a:extLst>
          </p:cNvPr>
          <p:cNvSpPr/>
          <p:nvPr userDrawn="1"/>
        </p:nvSpPr>
        <p:spPr>
          <a:xfrm>
            <a:off x="196142" y="3503556"/>
            <a:ext cx="134302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평일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10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시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~18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시</a:t>
            </a:r>
            <a:endParaRPr lang="en-US" altLang="ko-KR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공휴일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주말 휴무</a:t>
            </a: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FF43B8F5-06AF-92D1-A306-44643B756B30}"/>
              </a:ext>
            </a:extLst>
          </p:cNvPr>
          <p:cNvSpPr/>
          <p:nvPr userDrawn="1"/>
        </p:nvSpPr>
        <p:spPr>
          <a:xfrm>
            <a:off x="447916" y="2978485"/>
            <a:ext cx="8002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b="1" dirty="0">
                <a:latin typeface="+mn-ea"/>
              </a:rPr>
              <a:t>고객센터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E061E2A5-6465-3C7F-62B6-F4B62FD2116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58787" y="2913606"/>
            <a:ext cx="1399431" cy="1005830"/>
          </a:xfrm>
          <a:prstGeom prst="rect">
            <a:avLst/>
          </a:prstGeom>
          <a:noFill/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800">
              <a:latin typeface="+mn-ea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5500C333-9FBD-B004-345B-F3E87940EEF1}"/>
              </a:ext>
            </a:extLst>
          </p:cNvPr>
          <p:cNvGrpSpPr/>
          <p:nvPr userDrawn="1"/>
        </p:nvGrpSpPr>
        <p:grpSpPr>
          <a:xfrm>
            <a:off x="163191" y="416074"/>
            <a:ext cx="1400747" cy="1698847"/>
            <a:chOff x="95868" y="445063"/>
            <a:chExt cx="1400747" cy="1698847"/>
          </a:xfrm>
        </p:grpSpPr>
        <p:sp>
          <p:nvSpPr>
            <p:cNvPr id="20" name="모서리가 둥근 직사각형 18">
              <a:extLst>
                <a:ext uri="{FF2B5EF4-FFF2-40B4-BE49-F238E27FC236}">
                  <a16:creationId xmlns:a16="http://schemas.microsoft.com/office/drawing/2014/main" id="{C01714D7-07C4-D409-994A-4165F4210772}"/>
                </a:ext>
              </a:extLst>
            </p:cNvPr>
            <p:cNvSpPr/>
            <p:nvPr/>
          </p:nvSpPr>
          <p:spPr>
            <a:xfrm>
              <a:off x="95868" y="802904"/>
              <a:ext cx="1400747" cy="1341006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공지사항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커뮤니티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자주묻는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 질문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상품 문의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아이디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비밀번호 찾기</a:t>
              </a:r>
            </a:p>
          </p:txBody>
        </p:sp>
        <p:sp>
          <p:nvSpPr>
            <p:cNvPr id="21" name="모서리가 둥근 직사각형 20">
              <a:extLst>
                <a:ext uri="{FF2B5EF4-FFF2-40B4-BE49-F238E27FC236}">
                  <a16:creationId xmlns:a16="http://schemas.microsoft.com/office/drawing/2014/main" id="{B0E72FE5-C956-AD91-902D-319FDF04B278}"/>
                </a:ext>
              </a:extLst>
            </p:cNvPr>
            <p:cNvSpPr/>
            <p:nvPr/>
          </p:nvSpPr>
          <p:spPr>
            <a:xfrm>
              <a:off x="95869" y="445063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defRPr/>
              </a:pPr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고객센터</a:t>
              </a:r>
              <a:endParaRPr lang="ko-KR" altLang="en-US" sz="1050" dirty="0">
                <a:solidFill>
                  <a:schemeClr val="tx1"/>
                </a:solidFill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24392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267">
          <p15:clr>
            <a:srgbClr val="FBAE40"/>
          </p15:clr>
        </p15:guide>
        <p15:guide id="2" pos="3628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36E7B3-3E2D-4DA0-99F2-4302C017D3FE}" type="datetimeFigureOut">
              <a:rPr lang="ko-KR" altLang="en-US" smtClean="0"/>
              <a:pPr/>
              <a:t>2023-11-17</a:t>
            </a:fld>
            <a:endParaRPr lang="ko-KR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509671-7203-47C3-9533-5F48466257ED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381999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. 본문 (마이페이지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B30BF1AD-90FA-473A-B12C-3F2559922FF1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19340106"/>
              </p:ext>
            </p:extLst>
          </p:nvPr>
        </p:nvGraphicFramePr>
        <p:xfrm>
          <a:off x="0" y="6233"/>
          <a:ext cx="11531394" cy="2430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68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03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8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20000">
                  <a:extLst>
                    <a:ext uri="{9D8B030D-6E8A-4147-A177-3AD203B41FA5}">
                      <a16:colId xmlns:a16="http://schemas.microsoft.com/office/drawing/2014/main" val="3842890287"/>
                    </a:ext>
                  </a:extLst>
                </a:gridCol>
              </a:tblGrid>
              <a:tr h="243069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경로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      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화면 </a:t>
                      </a: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ID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9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맑은 고딕 Semilight" panose="020B0502040204020203" pitchFamily="50" charset="-127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9886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kern="1200" spc="-40" baseline="0" dirty="0">
                          <a:solidFill>
                            <a:schemeClr val="bg1"/>
                          </a:solidFill>
                          <a:latin typeface="맑은 고딕 Semilight" panose="020B0502040204020203" pitchFamily="50" charset="-127"/>
                          <a:ea typeface="+mn-ea"/>
                          <a:cs typeface="+mn-cs"/>
                        </a:rPr>
                        <a:t>Description</a:t>
                      </a:r>
                      <a:endParaRPr lang="ko-KR" altLang="en-US" sz="900" b="0" kern="1200" spc="-40" baseline="0" dirty="0">
                        <a:solidFill>
                          <a:schemeClr val="bg1"/>
                        </a:solidFill>
                        <a:latin typeface="맑은 고딕 Semilight" panose="020B0502040204020203" pitchFamily="50" charset="-127"/>
                        <a:ea typeface="+mn-ea"/>
                        <a:cs typeface="+mn-cs"/>
                      </a:endParaRPr>
                    </a:p>
                  </a:txBody>
                  <a:tcPr marL="79082" marR="79082" anchor="ctr">
                    <a:lnL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" name="제목 9">
            <a:extLst>
              <a:ext uri="{FF2B5EF4-FFF2-40B4-BE49-F238E27FC236}">
                <a16:creationId xmlns:a16="http://schemas.microsoft.com/office/drawing/2014/main" id="{FD304682-9F16-4B8B-AD9D-92EC73217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777301" y="6233"/>
            <a:ext cx="1230446" cy="228746"/>
          </a:xfrm>
          <a:noFill/>
        </p:spPr>
        <p:txBody>
          <a:bodyPr wrap="none" rtlCol="0" anchor="ctr">
            <a:noAutofit/>
          </a:bodyPr>
          <a:lstStyle>
            <a:lvl1pPr>
              <a:defRPr lang="ko-KR" altLang="en-US"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defRPr>
            </a:lvl1pPr>
          </a:lstStyle>
          <a:p>
            <a:pPr marL="0" lvl="0"/>
            <a:r>
              <a:rPr lang="en-US" altLang="ko-KR" dirty="0"/>
              <a:t>{</a:t>
            </a:r>
            <a:r>
              <a:rPr lang="ko-KR" altLang="en-US" dirty="0"/>
              <a:t>화면 </a:t>
            </a:r>
            <a:r>
              <a:rPr lang="en-US" altLang="ko-KR" dirty="0"/>
              <a:t>ID</a:t>
            </a:r>
            <a:r>
              <a:rPr lang="ko-KR" altLang="en-US" dirty="0"/>
              <a:t>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sp>
        <p:nvSpPr>
          <p:cNvPr id="12" name="텍스트 개체 틀 14">
            <a:extLst>
              <a:ext uri="{FF2B5EF4-FFF2-40B4-BE49-F238E27FC236}">
                <a16:creationId xmlns:a16="http://schemas.microsoft.com/office/drawing/2014/main" id="{CE19A2F1-7A08-4CB3-820E-6A59A9AC1EB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74473" y="980"/>
            <a:ext cx="6316902" cy="234000"/>
          </a:xfrm>
        </p:spPr>
        <p:txBody>
          <a:bodyPr wrap="none" anchor="ctr">
            <a:noAutofit/>
          </a:bodyPr>
          <a:lstStyle>
            <a:lvl1pPr marL="0" indent="0">
              <a:buNone/>
              <a:defRPr sz="900" spc="-49" baseline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defRPr>
            </a:lvl1pPr>
            <a:lvl5pPr>
              <a:defRPr/>
            </a:lvl5pPr>
          </a:lstStyle>
          <a:p>
            <a:pPr lvl="0"/>
            <a:r>
              <a:rPr lang="en-US" altLang="ko-KR" dirty="0"/>
              <a:t>{</a:t>
            </a:r>
            <a:r>
              <a:rPr lang="ko-KR" altLang="en-US" dirty="0"/>
              <a:t>경로</a:t>
            </a:r>
            <a:r>
              <a:rPr lang="en-US" altLang="ko-KR" dirty="0"/>
              <a:t>, </a:t>
            </a:r>
            <a:r>
              <a:rPr lang="ko-KR" altLang="en-US" dirty="0"/>
              <a:t>제목 입력</a:t>
            </a:r>
            <a:r>
              <a:rPr lang="en-US" altLang="ko-KR" dirty="0"/>
              <a:t>}</a:t>
            </a:r>
            <a:endParaRPr lang="ko-KR" altLang="en-US" dirty="0"/>
          </a:p>
        </p:txBody>
      </p:sp>
      <p:sp>
        <p:nvSpPr>
          <p:cNvPr id="3" name="모서리가 둥근 직사각형 18">
            <a:extLst>
              <a:ext uri="{FF2B5EF4-FFF2-40B4-BE49-F238E27FC236}">
                <a16:creationId xmlns:a16="http://schemas.microsoft.com/office/drawing/2014/main" id="{5AE0F0F9-DE8B-CA63-1099-49D2182BA203}"/>
              </a:ext>
            </a:extLst>
          </p:cNvPr>
          <p:cNvSpPr/>
          <p:nvPr/>
        </p:nvSpPr>
        <p:spPr>
          <a:xfrm>
            <a:off x="157548" y="771572"/>
            <a:ext cx="1400747" cy="5751587"/>
          </a:xfrm>
          <a:prstGeom prst="roundRect">
            <a:avLst>
              <a:gd name="adj" fmla="val 111"/>
            </a:avLst>
          </a:prstGeom>
          <a:noFill/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36000" marR="0" lvl="0" indent="0" algn="l" defTabSz="999073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장바구니</a:t>
            </a:r>
          </a:p>
          <a:p>
            <a:pPr marL="36000" defTabSz="999073" latinLnBrk="1">
              <a:lnSpc>
                <a:spcPct val="150000"/>
              </a:lnSpc>
            </a:pPr>
            <a:endParaRPr lang="en-US" altLang="ko-KR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스타일 숍 이용내역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주문내역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/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배송조회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교환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/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환불 신청내역</a:t>
            </a:r>
          </a:p>
          <a:p>
            <a:pPr marL="36000" indent="0" defTabSz="999073" latinLnBrk="1">
              <a:lnSpc>
                <a:spcPct val="150000"/>
              </a:lnSpc>
              <a:buFont typeface="Arial" panose="020B0604020202020204" pitchFamily="34" charset="0"/>
              <a:buNone/>
            </a:pP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indent="0" defTabSz="999073" latinLnBrk="1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오픈 숍 이용내역</a:t>
            </a:r>
            <a:endParaRPr lang="en-US" altLang="ko-KR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44000" marR="0" lvl="0" indent="-108000" algn="l" defTabSz="999073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주문내역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/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배송조회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44000" marR="0" lvl="0" indent="-108000" algn="l" defTabSz="999073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marR="0" lvl="0" indent="0" algn="l" defTabSz="999073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포인트 이용내역</a:t>
            </a:r>
            <a:endParaRPr lang="en-US" altLang="ko-KR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오픈 숍 상품관리</a:t>
            </a:r>
            <a:endParaRPr lang="en-US" altLang="ko-KR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상품등록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거래상품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주문관리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indent="0" defTabSz="999073" latinLnBrk="1">
              <a:lnSpc>
                <a:spcPct val="150000"/>
              </a:lnSpc>
              <a:buFont typeface="Arial" panose="020B0604020202020204" pitchFamily="34" charset="0"/>
              <a:buNone/>
            </a:pP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게시판 이용내역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1:1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문의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나의 상품리뷰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나의 상품문의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개인정보 수정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개인정보 수정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비밀번호 변경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회원탈퇴</a:t>
            </a:r>
          </a:p>
        </p:txBody>
      </p:sp>
      <p:sp>
        <p:nvSpPr>
          <p:cNvPr id="4" name="모서리가 둥근 직사각형 20">
            <a:extLst>
              <a:ext uri="{FF2B5EF4-FFF2-40B4-BE49-F238E27FC236}">
                <a16:creationId xmlns:a16="http://schemas.microsoft.com/office/drawing/2014/main" id="{3F4BDED6-DCC6-5B3A-40FA-43D4C233054A}"/>
              </a:ext>
            </a:extLst>
          </p:cNvPr>
          <p:cNvSpPr/>
          <p:nvPr/>
        </p:nvSpPr>
        <p:spPr>
          <a:xfrm>
            <a:off x="157549" y="413732"/>
            <a:ext cx="1400746" cy="356642"/>
          </a:xfrm>
          <a:prstGeom prst="roundRect">
            <a:avLst>
              <a:gd name="adj" fmla="val 111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defRPr/>
            </a:pPr>
            <a:r>
              <a:rPr lang="ko-KR" altLang="en-US" sz="1050" b="1" dirty="0">
                <a:solidFill>
                  <a:schemeClr val="tx1"/>
                </a:solidFill>
                <a:latin typeface="+mn-ea"/>
              </a:rPr>
              <a:t>마이페이지</a:t>
            </a:r>
            <a:endParaRPr lang="ko-KR" altLang="en-US" sz="1050" dirty="0">
              <a:solidFill>
                <a:schemeClr val="tx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9108700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267" userDrawn="1">
          <p15:clr>
            <a:srgbClr val="FBAE40"/>
          </p15:clr>
        </p15:guide>
        <p15:guide id="2" pos="3628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6033" y="1794830"/>
            <a:ext cx="9936421" cy="2994714"/>
          </a:xfrm>
        </p:spPr>
        <p:txBody>
          <a:bodyPr anchor="b"/>
          <a:lstStyle>
            <a:lvl1pPr>
              <a:defRPr sz="5669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6033" y="4817875"/>
            <a:ext cx="9936421" cy="1574849"/>
          </a:xfrm>
        </p:spPr>
        <p:txBody>
          <a:bodyPr/>
          <a:lstStyle>
            <a:lvl1pPr marL="0" indent="0">
              <a:buNone/>
              <a:defRPr sz="2268">
                <a:solidFill>
                  <a:schemeClr val="tx1">
                    <a:tint val="75000"/>
                  </a:schemeClr>
                </a:solidFill>
              </a:defRPr>
            </a:lvl1pPr>
            <a:lvl2pPr marL="432008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2pPr>
            <a:lvl3pPr marL="864017" indent="0">
              <a:buNone/>
              <a:defRPr sz="1701">
                <a:solidFill>
                  <a:schemeClr val="tx1">
                    <a:tint val="75000"/>
                  </a:schemeClr>
                </a:solidFill>
              </a:defRPr>
            </a:lvl3pPr>
            <a:lvl4pPr marL="1296025" indent="0">
              <a:buNone/>
              <a:defRPr sz="1512">
                <a:solidFill>
                  <a:schemeClr val="tx1">
                    <a:tint val="75000"/>
                  </a:schemeClr>
                </a:solidFill>
              </a:defRPr>
            </a:lvl4pPr>
            <a:lvl5pPr marL="1728033" indent="0">
              <a:buNone/>
              <a:defRPr sz="1512">
                <a:solidFill>
                  <a:schemeClr val="tx1">
                    <a:tint val="75000"/>
                  </a:schemeClr>
                </a:solidFill>
              </a:defRPr>
            </a:lvl5pPr>
            <a:lvl6pPr marL="2160041" indent="0">
              <a:buNone/>
              <a:defRPr sz="1512">
                <a:solidFill>
                  <a:schemeClr val="tx1">
                    <a:tint val="75000"/>
                  </a:schemeClr>
                </a:solidFill>
              </a:defRPr>
            </a:lvl6pPr>
            <a:lvl7pPr marL="2592050" indent="0">
              <a:buNone/>
              <a:defRPr sz="1512">
                <a:solidFill>
                  <a:schemeClr val="tx1">
                    <a:tint val="75000"/>
                  </a:schemeClr>
                </a:solidFill>
              </a:defRPr>
            </a:lvl7pPr>
            <a:lvl8pPr marL="3024058" indent="0">
              <a:buNone/>
              <a:defRPr sz="1512">
                <a:solidFill>
                  <a:schemeClr val="tx1">
                    <a:tint val="75000"/>
                  </a:schemeClr>
                </a:solidFill>
              </a:defRPr>
            </a:lvl8pPr>
            <a:lvl9pPr marL="3456066" indent="0">
              <a:buNone/>
              <a:defRPr sz="1512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36E7B3-3E2D-4DA0-99F2-4302C017D3FE}" type="datetimeFigureOut">
              <a:rPr lang="ko-KR" altLang="en-US" smtClean="0"/>
              <a:pPr/>
              <a:t>2023-11-17</a:t>
            </a:fld>
            <a:endParaRPr lang="ko-KR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509671-7203-47C3-9533-5F48466257ED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14628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92034" y="1916484"/>
            <a:ext cx="4896207" cy="456789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32247" y="1916484"/>
            <a:ext cx="4896207" cy="456789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36E7B3-3E2D-4DA0-99F2-4302C017D3FE}" type="datetimeFigureOut">
              <a:rPr lang="ko-KR" altLang="en-US" smtClean="0"/>
              <a:pPr/>
              <a:t>2023-11-17</a:t>
            </a:fld>
            <a:endParaRPr lang="ko-KR" alt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509671-7203-47C3-9533-5F48466257ED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231965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3534" y="383297"/>
            <a:ext cx="9936421" cy="1391534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3535" y="1764832"/>
            <a:ext cx="4873706" cy="864917"/>
          </a:xfrm>
        </p:spPr>
        <p:txBody>
          <a:bodyPr anchor="b"/>
          <a:lstStyle>
            <a:lvl1pPr marL="0" indent="0">
              <a:buNone/>
              <a:defRPr sz="2268" b="1"/>
            </a:lvl1pPr>
            <a:lvl2pPr marL="432008" indent="0">
              <a:buNone/>
              <a:defRPr sz="1890" b="1"/>
            </a:lvl2pPr>
            <a:lvl3pPr marL="864017" indent="0">
              <a:buNone/>
              <a:defRPr sz="1701" b="1"/>
            </a:lvl3pPr>
            <a:lvl4pPr marL="1296025" indent="0">
              <a:buNone/>
              <a:defRPr sz="1512" b="1"/>
            </a:lvl4pPr>
            <a:lvl5pPr marL="1728033" indent="0">
              <a:buNone/>
              <a:defRPr sz="1512" b="1"/>
            </a:lvl5pPr>
            <a:lvl6pPr marL="2160041" indent="0">
              <a:buNone/>
              <a:defRPr sz="1512" b="1"/>
            </a:lvl6pPr>
            <a:lvl7pPr marL="2592050" indent="0">
              <a:buNone/>
              <a:defRPr sz="1512" b="1"/>
            </a:lvl7pPr>
            <a:lvl8pPr marL="3024058" indent="0">
              <a:buNone/>
              <a:defRPr sz="1512" b="1"/>
            </a:lvl8pPr>
            <a:lvl9pPr marL="3456066" indent="0">
              <a:buNone/>
              <a:defRPr sz="1512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93535" y="2629749"/>
            <a:ext cx="4873706" cy="3867965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32247" y="1764832"/>
            <a:ext cx="4897708" cy="864917"/>
          </a:xfrm>
        </p:spPr>
        <p:txBody>
          <a:bodyPr anchor="b"/>
          <a:lstStyle>
            <a:lvl1pPr marL="0" indent="0">
              <a:buNone/>
              <a:defRPr sz="2268" b="1"/>
            </a:lvl1pPr>
            <a:lvl2pPr marL="432008" indent="0">
              <a:buNone/>
              <a:defRPr sz="1890" b="1"/>
            </a:lvl2pPr>
            <a:lvl3pPr marL="864017" indent="0">
              <a:buNone/>
              <a:defRPr sz="1701" b="1"/>
            </a:lvl3pPr>
            <a:lvl4pPr marL="1296025" indent="0">
              <a:buNone/>
              <a:defRPr sz="1512" b="1"/>
            </a:lvl4pPr>
            <a:lvl5pPr marL="1728033" indent="0">
              <a:buNone/>
              <a:defRPr sz="1512" b="1"/>
            </a:lvl5pPr>
            <a:lvl6pPr marL="2160041" indent="0">
              <a:buNone/>
              <a:defRPr sz="1512" b="1"/>
            </a:lvl6pPr>
            <a:lvl7pPr marL="2592050" indent="0">
              <a:buNone/>
              <a:defRPr sz="1512" b="1"/>
            </a:lvl7pPr>
            <a:lvl8pPr marL="3024058" indent="0">
              <a:buNone/>
              <a:defRPr sz="1512" b="1"/>
            </a:lvl8pPr>
            <a:lvl9pPr marL="3456066" indent="0">
              <a:buNone/>
              <a:defRPr sz="1512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832247" y="2629749"/>
            <a:ext cx="4897708" cy="3867965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36E7B3-3E2D-4DA0-99F2-4302C017D3FE}" type="datetimeFigureOut">
              <a:rPr lang="ko-KR" altLang="en-US" smtClean="0"/>
              <a:pPr/>
              <a:t>2023-11-17</a:t>
            </a:fld>
            <a:endParaRPr lang="ko-KR" alt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509671-7203-47C3-9533-5F48466257ED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8702485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36E7B3-3E2D-4DA0-99F2-4302C017D3FE}" type="datetimeFigureOut">
              <a:rPr lang="ko-KR" altLang="en-US" smtClean="0"/>
              <a:pPr/>
              <a:t>2023-11-17</a:t>
            </a:fld>
            <a:endParaRPr lang="ko-KR" alt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509671-7203-47C3-9533-5F48466257ED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565200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11/17/2023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866361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3535" y="479954"/>
            <a:ext cx="3715657" cy="1679840"/>
          </a:xfrm>
        </p:spPr>
        <p:txBody>
          <a:bodyPr anchor="b"/>
          <a:lstStyle>
            <a:lvl1pPr>
              <a:defRPr sz="3024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97708" y="1036569"/>
            <a:ext cx="5832247" cy="5116178"/>
          </a:xfrm>
        </p:spPr>
        <p:txBody>
          <a:bodyPr/>
          <a:lstStyle>
            <a:lvl1pPr>
              <a:defRPr sz="3024"/>
            </a:lvl1pPr>
            <a:lvl2pPr>
              <a:defRPr sz="2646"/>
            </a:lvl2pPr>
            <a:lvl3pPr>
              <a:defRPr sz="2268"/>
            </a:lvl3pPr>
            <a:lvl4pPr>
              <a:defRPr sz="1890"/>
            </a:lvl4pPr>
            <a:lvl5pPr>
              <a:defRPr sz="1890"/>
            </a:lvl5pPr>
            <a:lvl6pPr>
              <a:defRPr sz="1890"/>
            </a:lvl6pPr>
            <a:lvl7pPr>
              <a:defRPr sz="1890"/>
            </a:lvl7pPr>
            <a:lvl8pPr>
              <a:defRPr sz="1890"/>
            </a:lvl8pPr>
            <a:lvl9pPr>
              <a:defRPr sz="189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3535" y="2159794"/>
            <a:ext cx="3715657" cy="4001285"/>
          </a:xfrm>
        </p:spPr>
        <p:txBody>
          <a:bodyPr/>
          <a:lstStyle>
            <a:lvl1pPr marL="0" indent="0">
              <a:buNone/>
              <a:defRPr sz="1512"/>
            </a:lvl1pPr>
            <a:lvl2pPr marL="432008" indent="0">
              <a:buNone/>
              <a:defRPr sz="1323"/>
            </a:lvl2pPr>
            <a:lvl3pPr marL="864017" indent="0">
              <a:buNone/>
              <a:defRPr sz="1134"/>
            </a:lvl3pPr>
            <a:lvl4pPr marL="1296025" indent="0">
              <a:buNone/>
              <a:defRPr sz="945"/>
            </a:lvl4pPr>
            <a:lvl5pPr marL="1728033" indent="0">
              <a:buNone/>
              <a:defRPr sz="945"/>
            </a:lvl5pPr>
            <a:lvl6pPr marL="2160041" indent="0">
              <a:buNone/>
              <a:defRPr sz="945"/>
            </a:lvl6pPr>
            <a:lvl7pPr marL="2592050" indent="0">
              <a:buNone/>
              <a:defRPr sz="945"/>
            </a:lvl7pPr>
            <a:lvl8pPr marL="3024058" indent="0">
              <a:buNone/>
              <a:defRPr sz="945"/>
            </a:lvl8pPr>
            <a:lvl9pPr marL="3456066" indent="0">
              <a:buNone/>
              <a:defRPr sz="945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36E7B3-3E2D-4DA0-99F2-4302C017D3FE}" type="datetimeFigureOut">
              <a:rPr lang="ko-KR" altLang="en-US" smtClean="0"/>
              <a:pPr/>
              <a:t>2023-11-17</a:t>
            </a:fld>
            <a:endParaRPr lang="ko-KR" alt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509671-7203-47C3-9533-5F48466257ED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8660059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3535" y="479954"/>
            <a:ext cx="3715657" cy="1679840"/>
          </a:xfrm>
        </p:spPr>
        <p:txBody>
          <a:bodyPr anchor="b"/>
          <a:lstStyle>
            <a:lvl1pPr>
              <a:defRPr sz="3024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97708" y="1036569"/>
            <a:ext cx="5832247" cy="5116178"/>
          </a:xfrm>
        </p:spPr>
        <p:txBody>
          <a:bodyPr anchor="t"/>
          <a:lstStyle>
            <a:lvl1pPr marL="0" indent="0">
              <a:buNone/>
              <a:defRPr sz="3024"/>
            </a:lvl1pPr>
            <a:lvl2pPr marL="432008" indent="0">
              <a:buNone/>
              <a:defRPr sz="2646"/>
            </a:lvl2pPr>
            <a:lvl3pPr marL="864017" indent="0">
              <a:buNone/>
              <a:defRPr sz="2268"/>
            </a:lvl3pPr>
            <a:lvl4pPr marL="1296025" indent="0">
              <a:buNone/>
              <a:defRPr sz="1890"/>
            </a:lvl4pPr>
            <a:lvl5pPr marL="1728033" indent="0">
              <a:buNone/>
              <a:defRPr sz="1890"/>
            </a:lvl5pPr>
            <a:lvl6pPr marL="2160041" indent="0">
              <a:buNone/>
              <a:defRPr sz="1890"/>
            </a:lvl6pPr>
            <a:lvl7pPr marL="2592050" indent="0">
              <a:buNone/>
              <a:defRPr sz="1890"/>
            </a:lvl7pPr>
            <a:lvl8pPr marL="3024058" indent="0">
              <a:buNone/>
              <a:defRPr sz="1890"/>
            </a:lvl8pPr>
            <a:lvl9pPr marL="3456066" indent="0">
              <a:buNone/>
              <a:defRPr sz="1890"/>
            </a:lvl9pPr>
          </a:lstStyle>
          <a:p>
            <a:r>
              <a:rPr lang="ko-KR" altLang="en-US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3535" y="2159794"/>
            <a:ext cx="3715657" cy="4001285"/>
          </a:xfrm>
        </p:spPr>
        <p:txBody>
          <a:bodyPr/>
          <a:lstStyle>
            <a:lvl1pPr marL="0" indent="0">
              <a:buNone/>
              <a:defRPr sz="1512"/>
            </a:lvl1pPr>
            <a:lvl2pPr marL="432008" indent="0">
              <a:buNone/>
              <a:defRPr sz="1323"/>
            </a:lvl2pPr>
            <a:lvl3pPr marL="864017" indent="0">
              <a:buNone/>
              <a:defRPr sz="1134"/>
            </a:lvl3pPr>
            <a:lvl4pPr marL="1296025" indent="0">
              <a:buNone/>
              <a:defRPr sz="945"/>
            </a:lvl4pPr>
            <a:lvl5pPr marL="1728033" indent="0">
              <a:buNone/>
              <a:defRPr sz="945"/>
            </a:lvl5pPr>
            <a:lvl6pPr marL="2160041" indent="0">
              <a:buNone/>
              <a:defRPr sz="945"/>
            </a:lvl6pPr>
            <a:lvl7pPr marL="2592050" indent="0">
              <a:buNone/>
              <a:defRPr sz="945"/>
            </a:lvl7pPr>
            <a:lvl8pPr marL="3024058" indent="0">
              <a:buNone/>
              <a:defRPr sz="945"/>
            </a:lvl8pPr>
            <a:lvl9pPr marL="3456066" indent="0">
              <a:buNone/>
              <a:defRPr sz="945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36E7B3-3E2D-4DA0-99F2-4302C017D3FE}" type="datetimeFigureOut">
              <a:rPr lang="ko-KR" altLang="en-US" smtClean="0"/>
              <a:pPr/>
              <a:t>2023-11-17</a:t>
            </a:fld>
            <a:endParaRPr lang="ko-KR" alt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509671-7203-47C3-9533-5F48466257ED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39340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92034" y="383297"/>
            <a:ext cx="9936421" cy="13915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2034" y="1916484"/>
            <a:ext cx="9936421" cy="45678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92033" y="6672697"/>
            <a:ext cx="2592110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4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36E7B3-3E2D-4DA0-99F2-4302C017D3FE}" type="datetimeFigureOut">
              <a:rPr lang="ko-KR" altLang="en-US" smtClean="0"/>
              <a:pPr/>
              <a:t>2023-11-17</a:t>
            </a:fld>
            <a:endParaRPr lang="ko-KR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816162" y="6672697"/>
            <a:ext cx="3888165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4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136345" y="6672697"/>
            <a:ext cx="2592110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4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3509671-7203-47C3-9533-5F48466257ED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239058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6" r:id="rId1"/>
    <p:sldLayoutId id="2147483767" r:id="rId2"/>
    <p:sldLayoutId id="2147483768" r:id="rId3"/>
    <p:sldLayoutId id="2147483769" r:id="rId4"/>
    <p:sldLayoutId id="2147483770" r:id="rId5"/>
    <p:sldLayoutId id="2147483771" r:id="rId6"/>
    <p:sldLayoutId id="2147483772" r:id="rId7"/>
    <p:sldLayoutId id="2147483773" r:id="rId8"/>
    <p:sldLayoutId id="2147483774" r:id="rId9"/>
    <p:sldLayoutId id="2147483775" r:id="rId10"/>
    <p:sldLayoutId id="2147483776" r:id="rId11"/>
    <p:sldLayoutId id="2147483777" r:id="rId12"/>
    <p:sldLayoutId id="2147483778" r:id="rId13"/>
    <p:sldLayoutId id="2147483779" r:id="rId14"/>
    <p:sldLayoutId id="2147483781" r:id="rId15"/>
    <p:sldLayoutId id="2147483782" r:id="rId16"/>
    <p:sldLayoutId id="2147483783" r:id="rId17"/>
    <p:sldLayoutId id="2147483784" r:id="rId18"/>
    <p:sldLayoutId id="2147483785" r:id="rId19"/>
    <p:sldLayoutId id="2147483780" r:id="rId20"/>
  </p:sldLayoutIdLst>
  <p:txStyles>
    <p:titleStyle>
      <a:lvl1pPr algn="l" defTabSz="864017" rtl="0" eaLnBrk="1" latinLnBrk="1" hangingPunct="1">
        <a:lnSpc>
          <a:spcPct val="90000"/>
        </a:lnSpc>
        <a:spcBef>
          <a:spcPct val="0"/>
        </a:spcBef>
        <a:buNone/>
        <a:defRPr sz="415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004" indent="-216004" algn="l" defTabSz="864017" rtl="0" eaLnBrk="1" latinLnBrk="1" hangingPunct="1">
        <a:lnSpc>
          <a:spcPct val="90000"/>
        </a:lnSpc>
        <a:spcBef>
          <a:spcPts val="945"/>
        </a:spcBef>
        <a:buFont typeface="Arial" panose="020B0604020202020204" pitchFamily="34" charset="0"/>
        <a:buChar char="•"/>
        <a:defRPr sz="2646" kern="1200">
          <a:solidFill>
            <a:schemeClr val="tx1"/>
          </a:solidFill>
          <a:latin typeface="+mn-lt"/>
          <a:ea typeface="+mn-ea"/>
          <a:cs typeface="+mn-cs"/>
        </a:defRPr>
      </a:lvl1pPr>
      <a:lvl2pPr marL="648012" indent="-216004" algn="l" defTabSz="864017" rtl="0" eaLnBrk="1" latinLnBrk="1" hangingPunct="1">
        <a:lnSpc>
          <a:spcPct val="90000"/>
        </a:lnSpc>
        <a:spcBef>
          <a:spcPts val="472"/>
        </a:spcBef>
        <a:buFont typeface="Arial" panose="020B0604020202020204" pitchFamily="34" charset="0"/>
        <a:buChar char="•"/>
        <a:defRPr sz="2268" kern="1200">
          <a:solidFill>
            <a:schemeClr val="tx1"/>
          </a:solidFill>
          <a:latin typeface="+mn-lt"/>
          <a:ea typeface="+mn-ea"/>
          <a:cs typeface="+mn-cs"/>
        </a:defRPr>
      </a:lvl2pPr>
      <a:lvl3pPr marL="1080021" indent="-216004" algn="l" defTabSz="864017" rtl="0" eaLnBrk="1" latinLnBrk="1" hangingPunct="1">
        <a:lnSpc>
          <a:spcPct val="90000"/>
        </a:lnSpc>
        <a:spcBef>
          <a:spcPts val="472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3pPr>
      <a:lvl4pPr marL="1512029" indent="-216004" algn="l" defTabSz="864017" rtl="0" eaLnBrk="1" latinLnBrk="1" hangingPunct="1">
        <a:lnSpc>
          <a:spcPct val="90000"/>
        </a:lnSpc>
        <a:spcBef>
          <a:spcPts val="472"/>
        </a:spcBef>
        <a:buFont typeface="Arial" panose="020B0604020202020204" pitchFamily="34" charset="0"/>
        <a:buChar char="•"/>
        <a:defRPr sz="1701" kern="1200">
          <a:solidFill>
            <a:schemeClr val="tx1"/>
          </a:solidFill>
          <a:latin typeface="+mn-lt"/>
          <a:ea typeface="+mn-ea"/>
          <a:cs typeface="+mn-cs"/>
        </a:defRPr>
      </a:lvl4pPr>
      <a:lvl5pPr marL="1944037" indent="-216004" algn="l" defTabSz="864017" rtl="0" eaLnBrk="1" latinLnBrk="1" hangingPunct="1">
        <a:lnSpc>
          <a:spcPct val="90000"/>
        </a:lnSpc>
        <a:spcBef>
          <a:spcPts val="472"/>
        </a:spcBef>
        <a:buFont typeface="Arial" panose="020B0604020202020204" pitchFamily="34" charset="0"/>
        <a:buChar char="•"/>
        <a:defRPr sz="1701" kern="1200">
          <a:solidFill>
            <a:schemeClr val="tx1"/>
          </a:solidFill>
          <a:latin typeface="+mn-lt"/>
          <a:ea typeface="+mn-ea"/>
          <a:cs typeface="+mn-cs"/>
        </a:defRPr>
      </a:lvl5pPr>
      <a:lvl6pPr marL="2376046" indent="-216004" algn="l" defTabSz="864017" rtl="0" eaLnBrk="1" latinLnBrk="1" hangingPunct="1">
        <a:lnSpc>
          <a:spcPct val="90000"/>
        </a:lnSpc>
        <a:spcBef>
          <a:spcPts val="472"/>
        </a:spcBef>
        <a:buFont typeface="Arial" panose="020B0604020202020204" pitchFamily="34" charset="0"/>
        <a:buChar char="•"/>
        <a:defRPr sz="1701" kern="1200">
          <a:solidFill>
            <a:schemeClr val="tx1"/>
          </a:solidFill>
          <a:latin typeface="+mn-lt"/>
          <a:ea typeface="+mn-ea"/>
          <a:cs typeface="+mn-cs"/>
        </a:defRPr>
      </a:lvl6pPr>
      <a:lvl7pPr marL="2808054" indent="-216004" algn="l" defTabSz="864017" rtl="0" eaLnBrk="1" latinLnBrk="1" hangingPunct="1">
        <a:lnSpc>
          <a:spcPct val="90000"/>
        </a:lnSpc>
        <a:spcBef>
          <a:spcPts val="472"/>
        </a:spcBef>
        <a:buFont typeface="Arial" panose="020B0604020202020204" pitchFamily="34" charset="0"/>
        <a:buChar char="•"/>
        <a:defRPr sz="1701" kern="1200">
          <a:solidFill>
            <a:schemeClr val="tx1"/>
          </a:solidFill>
          <a:latin typeface="+mn-lt"/>
          <a:ea typeface="+mn-ea"/>
          <a:cs typeface="+mn-cs"/>
        </a:defRPr>
      </a:lvl7pPr>
      <a:lvl8pPr marL="3240062" indent="-216004" algn="l" defTabSz="864017" rtl="0" eaLnBrk="1" latinLnBrk="1" hangingPunct="1">
        <a:lnSpc>
          <a:spcPct val="90000"/>
        </a:lnSpc>
        <a:spcBef>
          <a:spcPts val="472"/>
        </a:spcBef>
        <a:buFont typeface="Arial" panose="020B0604020202020204" pitchFamily="34" charset="0"/>
        <a:buChar char="•"/>
        <a:defRPr sz="1701" kern="1200">
          <a:solidFill>
            <a:schemeClr val="tx1"/>
          </a:solidFill>
          <a:latin typeface="+mn-lt"/>
          <a:ea typeface="+mn-ea"/>
          <a:cs typeface="+mn-cs"/>
        </a:defRPr>
      </a:lvl8pPr>
      <a:lvl9pPr marL="3672070" indent="-216004" algn="l" defTabSz="864017" rtl="0" eaLnBrk="1" latinLnBrk="1" hangingPunct="1">
        <a:lnSpc>
          <a:spcPct val="90000"/>
        </a:lnSpc>
        <a:spcBef>
          <a:spcPts val="472"/>
        </a:spcBef>
        <a:buFont typeface="Arial" panose="020B0604020202020204" pitchFamily="34" charset="0"/>
        <a:buChar char="•"/>
        <a:defRPr sz="1701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64017" rtl="0" eaLnBrk="1" latinLnBrk="1" hangingPunct="1">
        <a:defRPr sz="1701" kern="1200">
          <a:solidFill>
            <a:schemeClr val="tx1"/>
          </a:solidFill>
          <a:latin typeface="+mn-lt"/>
          <a:ea typeface="+mn-ea"/>
          <a:cs typeface="+mn-cs"/>
        </a:defRPr>
      </a:lvl1pPr>
      <a:lvl2pPr marL="432008" algn="l" defTabSz="864017" rtl="0" eaLnBrk="1" latinLnBrk="1" hangingPunct="1">
        <a:defRPr sz="1701" kern="1200">
          <a:solidFill>
            <a:schemeClr val="tx1"/>
          </a:solidFill>
          <a:latin typeface="+mn-lt"/>
          <a:ea typeface="+mn-ea"/>
          <a:cs typeface="+mn-cs"/>
        </a:defRPr>
      </a:lvl2pPr>
      <a:lvl3pPr marL="864017" algn="l" defTabSz="864017" rtl="0" eaLnBrk="1" latinLnBrk="1" hangingPunct="1">
        <a:defRPr sz="1701" kern="1200">
          <a:solidFill>
            <a:schemeClr val="tx1"/>
          </a:solidFill>
          <a:latin typeface="+mn-lt"/>
          <a:ea typeface="+mn-ea"/>
          <a:cs typeface="+mn-cs"/>
        </a:defRPr>
      </a:lvl3pPr>
      <a:lvl4pPr marL="1296025" algn="l" defTabSz="864017" rtl="0" eaLnBrk="1" latinLnBrk="1" hangingPunct="1">
        <a:defRPr sz="1701" kern="1200">
          <a:solidFill>
            <a:schemeClr val="tx1"/>
          </a:solidFill>
          <a:latin typeface="+mn-lt"/>
          <a:ea typeface="+mn-ea"/>
          <a:cs typeface="+mn-cs"/>
        </a:defRPr>
      </a:lvl4pPr>
      <a:lvl5pPr marL="1728033" algn="l" defTabSz="864017" rtl="0" eaLnBrk="1" latinLnBrk="1" hangingPunct="1">
        <a:defRPr sz="1701" kern="1200">
          <a:solidFill>
            <a:schemeClr val="tx1"/>
          </a:solidFill>
          <a:latin typeface="+mn-lt"/>
          <a:ea typeface="+mn-ea"/>
          <a:cs typeface="+mn-cs"/>
        </a:defRPr>
      </a:lvl5pPr>
      <a:lvl6pPr marL="2160041" algn="l" defTabSz="864017" rtl="0" eaLnBrk="1" latinLnBrk="1" hangingPunct="1">
        <a:defRPr sz="1701" kern="1200">
          <a:solidFill>
            <a:schemeClr val="tx1"/>
          </a:solidFill>
          <a:latin typeface="+mn-lt"/>
          <a:ea typeface="+mn-ea"/>
          <a:cs typeface="+mn-cs"/>
        </a:defRPr>
      </a:lvl6pPr>
      <a:lvl7pPr marL="2592050" algn="l" defTabSz="864017" rtl="0" eaLnBrk="1" latinLnBrk="1" hangingPunct="1">
        <a:defRPr sz="1701" kern="1200">
          <a:solidFill>
            <a:schemeClr val="tx1"/>
          </a:solidFill>
          <a:latin typeface="+mn-lt"/>
          <a:ea typeface="+mn-ea"/>
          <a:cs typeface="+mn-cs"/>
        </a:defRPr>
      </a:lvl7pPr>
      <a:lvl8pPr marL="3024058" algn="l" defTabSz="864017" rtl="0" eaLnBrk="1" latinLnBrk="1" hangingPunct="1">
        <a:defRPr sz="1701" kern="1200">
          <a:solidFill>
            <a:schemeClr val="tx1"/>
          </a:solidFill>
          <a:latin typeface="+mn-lt"/>
          <a:ea typeface="+mn-ea"/>
          <a:cs typeface="+mn-cs"/>
        </a:defRPr>
      </a:lvl8pPr>
      <a:lvl9pPr marL="3456066" algn="l" defTabSz="864017" rtl="0" eaLnBrk="1" latinLnBrk="1" hangingPunct="1">
        <a:defRPr sz="1701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29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tags" Target="../tags/tag298.xml"/><Relationship Id="rId2" Type="http://schemas.openxmlformats.org/officeDocument/2006/relationships/tags" Target="../tags/tag297.xml"/><Relationship Id="rId1" Type="http://schemas.openxmlformats.org/officeDocument/2006/relationships/tags" Target="../tags/tag296.xml"/><Relationship Id="rId5" Type="http://schemas.openxmlformats.org/officeDocument/2006/relationships/image" Target="../media/image1.png"/><Relationship Id="rId4" Type="http://schemas.openxmlformats.org/officeDocument/2006/relationships/slideLayout" Target="../slideLayouts/slideLayout14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4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tags" Target="../tags/tag306.xml"/><Relationship Id="rId13" Type="http://schemas.openxmlformats.org/officeDocument/2006/relationships/tags" Target="../tags/tag311.xml"/><Relationship Id="rId3" Type="http://schemas.openxmlformats.org/officeDocument/2006/relationships/tags" Target="../tags/tag301.xml"/><Relationship Id="rId7" Type="http://schemas.openxmlformats.org/officeDocument/2006/relationships/tags" Target="../tags/tag305.xml"/><Relationship Id="rId12" Type="http://schemas.openxmlformats.org/officeDocument/2006/relationships/tags" Target="../tags/tag310.xml"/><Relationship Id="rId2" Type="http://schemas.openxmlformats.org/officeDocument/2006/relationships/tags" Target="../tags/tag300.xml"/><Relationship Id="rId1" Type="http://schemas.openxmlformats.org/officeDocument/2006/relationships/tags" Target="../tags/tag299.xml"/><Relationship Id="rId6" Type="http://schemas.openxmlformats.org/officeDocument/2006/relationships/tags" Target="../tags/tag304.xml"/><Relationship Id="rId11" Type="http://schemas.openxmlformats.org/officeDocument/2006/relationships/tags" Target="../tags/tag309.xml"/><Relationship Id="rId5" Type="http://schemas.openxmlformats.org/officeDocument/2006/relationships/tags" Target="../tags/tag303.xml"/><Relationship Id="rId10" Type="http://schemas.openxmlformats.org/officeDocument/2006/relationships/tags" Target="../tags/tag308.xml"/><Relationship Id="rId4" Type="http://schemas.openxmlformats.org/officeDocument/2006/relationships/tags" Target="../tags/tag302.xml"/><Relationship Id="rId9" Type="http://schemas.openxmlformats.org/officeDocument/2006/relationships/tags" Target="../tags/tag307.xml"/><Relationship Id="rId14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2" Type="http://schemas.openxmlformats.org/officeDocument/2006/relationships/tags" Target="../tags/tag313.xml"/><Relationship Id="rId1" Type="http://schemas.openxmlformats.org/officeDocument/2006/relationships/tags" Target="../tags/tag31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4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3" Type="http://schemas.openxmlformats.org/officeDocument/2006/relationships/tags" Target="../tags/tag316.xml"/><Relationship Id="rId7" Type="http://schemas.openxmlformats.org/officeDocument/2006/relationships/tags" Target="../tags/tag320.xml"/><Relationship Id="rId2" Type="http://schemas.openxmlformats.org/officeDocument/2006/relationships/tags" Target="../tags/tag315.xml"/><Relationship Id="rId1" Type="http://schemas.openxmlformats.org/officeDocument/2006/relationships/tags" Target="../tags/tag314.xml"/><Relationship Id="rId6" Type="http://schemas.openxmlformats.org/officeDocument/2006/relationships/tags" Target="../tags/tag319.xml"/><Relationship Id="rId5" Type="http://schemas.openxmlformats.org/officeDocument/2006/relationships/tags" Target="../tags/tag318.xml"/><Relationship Id="rId4" Type="http://schemas.openxmlformats.org/officeDocument/2006/relationships/tags" Target="../tags/tag317.xml"/><Relationship Id="rId9" Type="http://schemas.openxmlformats.org/officeDocument/2006/relationships/image" Target="../media/image13.png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4.xml"/><Relationship Id="rId1" Type="http://schemas.openxmlformats.org/officeDocument/2006/relationships/tags" Target="../tags/tag321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tags" Target="../tags/tag42.xml"/><Relationship Id="rId18" Type="http://schemas.openxmlformats.org/officeDocument/2006/relationships/tags" Target="../tags/tag47.xml"/><Relationship Id="rId26" Type="http://schemas.openxmlformats.org/officeDocument/2006/relationships/tags" Target="../tags/tag55.xml"/><Relationship Id="rId39" Type="http://schemas.openxmlformats.org/officeDocument/2006/relationships/tags" Target="../tags/tag68.xml"/><Relationship Id="rId21" Type="http://schemas.openxmlformats.org/officeDocument/2006/relationships/tags" Target="../tags/tag50.xml"/><Relationship Id="rId34" Type="http://schemas.openxmlformats.org/officeDocument/2006/relationships/tags" Target="../tags/tag63.xml"/><Relationship Id="rId42" Type="http://schemas.openxmlformats.org/officeDocument/2006/relationships/tags" Target="../tags/tag71.xml"/><Relationship Id="rId47" Type="http://schemas.openxmlformats.org/officeDocument/2006/relationships/slideLayout" Target="../slideLayouts/slideLayout14.xml"/><Relationship Id="rId7" Type="http://schemas.openxmlformats.org/officeDocument/2006/relationships/tags" Target="../tags/tag36.xml"/><Relationship Id="rId2" Type="http://schemas.openxmlformats.org/officeDocument/2006/relationships/tags" Target="../tags/tag31.xml"/><Relationship Id="rId16" Type="http://schemas.openxmlformats.org/officeDocument/2006/relationships/tags" Target="../tags/tag45.xml"/><Relationship Id="rId29" Type="http://schemas.openxmlformats.org/officeDocument/2006/relationships/tags" Target="../tags/tag58.xml"/><Relationship Id="rId1" Type="http://schemas.openxmlformats.org/officeDocument/2006/relationships/tags" Target="../tags/tag30.xml"/><Relationship Id="rId6" Type="http://schemas.openxmlformats.org/officeDocument/2006/relationships/tags" Target="../tags/tag35.xml"/><Relationship Id="rId11" Type="http://schemas.openxmlformats.org/officeDocument/2006/relationships/tags" Target="../tags/tag40.xml"/><Relationship Id="rId24" Type="http://schemas.openxmlformats.org/officeDocument/2006/relationships/tags" Target="../tags/tag53.xml"/><Relationship Id="rId32" Type="http://schemas.openxmlformats.org/officeDocument/2006/relationships/tags" Target="../tags/tag61.xml"/><Relationship Id="rId37" Type="http://schemas.openxmlformats.org/officeDocument/2006/relationships/tags" Target="../tags/tag66.xml"/><Relationship Id="rId40" Type="http://schemas.openxmlformats.org/officeDocument/2006/relationships/tags" Target="../tags/tag69.xml"/><Relationship Id="rId45" Type="http://schemas.openxmlformats.org/officeDocument/2006/relationships/tags" Target="../tags/tag74.xml"/><Relationship Id="rId5" Type="http://schemas.openxmlformats.org/officeDocument/2006/relationships/tags" Target="../tags/tag34.xml"/><Relationship Id="rId15" Type="http://schemas.openxmlformats.org/officeDocument/2006/relationships/tags" Target="../tags/tag44.xml"/><Relationship Id="rId23" Type="http://schemas.openxmlformats.org/officeDocument/2006/relationships/tags" Target="../tags/tag52.xml"/><Relationship Id="rId28" Type="http://schemas.openxmlformats.org/officeDocument/2006/relationships/tags" Target="../tags/tag57.xml"/><Relationship Id="rId36" Type="http://schemas.openxmlformats.org/officeDocument/2006/relationships/tags" Target="../tags/tag65.xml"/><Relationship Id="rId10" Type="http://schemas.openxmlformats.org/officeDocument/2006/relationships/tags" Target="../tags/tag39.xml"/><Relationship Id="rId19" Type="http://schemas.openxmlformats.org/officeDocument/2006/relationships/tags" Target="../tags/tag48.xml"/><Relationship Id="rId31" Type="http://schemas.openxmlformats.org/officeDocument/2006/relationships/tags" Target="../tags/tag60.xml"/><Relationship Id="rId44" Type="http://schemas.openxmlformats.org/officeDocument/2006/relationships/tags" Target="../tags/tag73.xml"/><Relationship Id="rId4" Type="http://schemas.openxmlformats.org/officeDocument/2006/relationships/tags" Target="../tags/tag33.xml"/><Relationship Id="rId9" Type="http://schemas.openxmlformats.org/officeDocument/2006/relationships/tags" Target="../tags/tag38.xml"/><Relationship Id="rId14" Type="http://schemas.openxmlformats.org/officeDocument/2006/relationships/tags" Target="../tags/tag43.xml"/><Relationship Id="rId22" Type="http://schemas.openxmlformats.org/officeDocument/2006/relationships/tags" Target="../tags/tag51.xml"/><Relationship Id="rId27" Type="http://schemas.openxmlformats.org/officeDocument/2006/relationships/tags" Target="../tags/tag56.xml"/><Relationship Id="rId30" Type="http://schemas.openxmlformats.org/officeDocument/2006/relationships/tags" Target="../tags/tag59.xml"/><Relationship Id="rId35" Type="http://schemas.openxmlformats.org/officeDocument/2006/relationships/tags" Target="../tags/tag64.xml"/><Relationship Id="rId43" Type="http://schemas.openxmlformats.org/officeDocument/2006/relationships/tags" Target="../tags/tag72.xml"/><Relationship Id="rId48" Type="http://schemas.openxmlformats.org/officeDocument/2006/relationships/image" Target="../media/image4.png"/><Relationship Id="rId8" Type="http://schemas.openxmlformats.org/officeDocument/2006/relationships/tags" Target="../tags/tag37.xml"/><Relationship Id="rId3" Type="http://schemas.openxmlformats.org/officeDocument/2006/relationships/tags" Target="../tags/tag32.xml"/><Relationship Id="rId12" Type="http://schemas.openxmlformats.org/officeDocument/2006/relationships/tags" Target="../tags/tag41.xml"/><Relationship Id="rId17" Type="http://schemas.openxmlformats.org/officeDocument/2006/relationships/tags" Target="../tags/tag46.xml"/><Relationship Id="rId25" Type="http://schemas.openxmlformats.org/officeDocument/2006/relationships/tags" Target="../tags/tag54.xml"/><Relationship Id="rId33" Type="http://schemas.openxmlformats.org/officeDocument/2006/relationships/tags" Target="../tags/tag62.xml"/><Relationship Id="rId38" Type="http://schemas.openxmlformats.org/officeDocument/2006/relationships/tags" Target="../tags/tag67.xml"/><Relationship Id="rId46" Type="http://schemas.openxmlformats.org/officeDocument/2006/relationships/tags" Target="../tags/tag75.xml"/><Relationship Id="rId20" Type="http://schemas.openxmlformats.org/officeDocument/2006/relationships/tags" Target="../tags/tag49.xml"/><Relationship Id="rId41" Type="http://schemas.openxmlformats.org/officeDocument/2006/relationships/tags" Target="../tags/tag70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2" Type="http://schemas.openxmlformats.org/officeDocument/2006/relationships/tags" Target="../tags/tag323.xml"/><Relationship Id="rId1" Type="http://schemas.openxmlformats.org/officeDocument/2006/relationships/tags" Target="../tags/tag32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tags" Target="../tags/tag78.xml"/><Relationship Id="rId2" Type="http://schemas.openxmlformats.org/officeDocument/2006/relationships/tags" Target="../tags/tag77.xml"/><Relationship Id="rId1" Type="http://schemas.openxmlformats.org/officeDocument/2006/relationships/tags" Target="../tags/tag76.xml"/><Relationship Id="rId6" Type="http://schemas.openxmlformats.org/officeDocument/2006/relationships/slideLayout" Target="../slideLayouts/slideLayout14.xml"/><Relationship Id="rId5" Type="http://schemas.openxmlformats.org/officeDocument/2006/relationships/tags" Target="../tags/tag80.xml"/><Relationship Id="rId4" Type="http://schemas.openxmlformats.org/officeDocument/2006/relationships/tags" Target="../tags/tag7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88.xml"/><Relationship Id="rId13" Type="http://schemas.openxmlformats.org/officeDocument/2006/relationships/tags" Target="../tags/tag93.xml"/><Relationship Id="rId18" Type="http://schemas.openxmlformats.org/officeDocument/2006/relationships/tags" Target="../tags/tag98.xml"/><Relationship Id="rId3" Type="http://schemas.openxmlformats.org/officeDocument/2006/relationships/tags" Target="../tags/tag83.xml"/><Relationship Id="rId21" Type="http://schemas.openxmlformats.org/officeDocument/2006/relationships/tags" Target="../tags/tag101.xml"/><Relationship Id="rId7" Type="http://schemas.openxmlformats.org/officeDocument/2006/relationships/tags" Target="../tags/tag87.xml"/><Relationship Id="rId12" Type="http://schemas.openxmlformats.org/officeDocument/2006/relationships/tags" Target="../tags/tag92.xml"/><Relationship Id="rId17" Type="http://schemas.openxmlformats.org/officeDocument/2006/relationships/tags" Target="../tags/tag97.xml"/><Relationship Id="rId25" Type="http://schemas.openxmlformats.org/officeDocument/2006/relationships/image" Target="../media/image7.png"/><Relationship Id="rId2" Type="http://schemas.openxmlformats.org/officeDocument/2006/relationships/tags" Target="../tags/tag82.xml"/><Relationship Id="rId16" Type="http://schemas.openxmlformats.org/officeDocument/2006/relationships/tags" Target="../tags/tag96.xml"/><Relationship Id="rId20" Type="http://schemas.openxmlformats.org/officeDocument/2006/relationships/tags" Target="../tags/tag100.xml"/><Relationship Id="rId1" Type="http://schemas.openxmlformats.org/officeDocument/2006/relationships/tags" Target="../tags/tag81.xml"/><Relationship Id="rId6" Type="http://schemas.openxmlformats.org/officeDocument/2006/relationships/tags" Target="../tags/tag86.xml"/><Relationship Id="rId11" Type="http://schemas.openxmlformats.org/officeDocument/2006/relationships/tags" Target="../tags/tag91.xml"/><Relationship Id="rId24" Type="http://schemas.openxmlformats.org/officeDocument/2006/relationships/image" Target="../media/image6.png"/><Relationship Id="rId5" Type="http://schemas.openxmlformats.org/officeDocument/2006/relationships/tags" Target="../tags/tag85.xml"/><Relationship Id="rId15" Type="http://schemas.openxmlformats.org/officeDocument/2006/relationships/tags" Target="../tags/tag95.xml"/><Relationship Id="rId23" Type="http://schemas.openxmlformats.org/officeDocument/2006/relationships/slideLayout" Target="../slideLayouts/slideLayout14.xml"/><Relationship Id="rId10" Type="http://schemas.openxmlformats.org/officeDocument/2006/relationships/tags" Target="../tags/tag90.xml"/><Relationship Id="rId19" Type="http://schemas.openxmlformats.org/officeDocument/2006/relationships/tags" Target="../tags/tag99.xml"/><Relationship Id="rId4" Type="http://schemas.openxmlformats.org/officeDocument/2006/relationships/tags" Target="../tags/tag84.xml"/><Relationship Id="rId9" Type="http://schemas.openxmlformats.org/officeDocument/2006/relationships/tags" Target="../tags/tag89.xml"/><Relationship Id="rId14" Type="http://schemas.openxmlformats.org/officeDocument/2006/relationships/tags" Target="../tags/tag94.xml"/><Relationship Id="rId22" Type="http://schemas.openxmlformats.org/officeDocument/2006/relationships/tags" Target="../tags/tag10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tags" Target="../tags/tag104.xml"/><Relationship Id="rId1" Type="http://schemas.openxmlformats.org/officeDocument/2006/relationships/tags" Target="../tags/tag10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112.xml"/><Relationship Id="rId13" Type="http://schemas.openxmlformats.org/officeDocument/2006/relationships/tags" Target="../tags/tag117.xml"/><Relationship Id="rId3" Type="http://schemas.openxmlformats.org/officeDocument/2006/relationships/tags" Target="../tags/tag107.xml"/><Relationship Id="rId7" Type="http://schemas.openxmlformats.org/officeDocument/2006/relationships/tags" Target="../tags/tag111.xml"/><Relationship Id="rId12" Type="http://schemas.openxmlformats.org/officeDocument/2006/relationships/tags" Target="../tags/tag116.xml"/><Relationship Id="rId2" Type="http://schemas.openxmlformats.org/officeDocument/2006/relationships/tags" Target="../tags/tag106.xml"/><Relationship Id="rId1" Type="http://schemas.openxmlformats.org/officeDocument/2006/relationships/tags" Target="../tags/tag105.xml"/><Relationship Id="rId6" Type="http://schemas.openxmlformats.org/officeDocument/2006/relationships/tags" Target="../tags/tag110.xml"/><Relationship Id="rId11" Type="http://schemas.openxmlformats.org/officeDocument/2006/relationships/tags" Target="../tags/tag115.xml"/><Relationship Id="rId5" Type="http://schemas.openxmlformats.org/officeDocument/2006/relationships/tags" Target="../tags/tag109.xml"/><Relationship Id="rId10" Type="http://schemas.openxmlformats.org/officeDocument/2006/relationships/tags" Target="../tags/tag114.xml"/><Relationship Id="rId4" Type="http://schemas.openxmlformats.org/officeDocument/2006/relationships/tags" Target="../tags/tag108.xml"/><Relationship Id="rId9" Type="http://schemas.openxmlformats.org/officeDocument/2006/relationships/tags" Target="../tags/tag113.xml"/><Relationship Id="rId14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125.xml"/><Relationship Id="rId13" Type="http://schemas.openxmlformats.org/officeDocument/2006/relationships/tags" Target="../tags/tag130.xml"/><Relationship Id="rId18" Type="http://schemas.openxmlformats.org/officeDocument/2006/relationships/tags" Target="../tags/tag135.xml"/><Relationship Id="rId3" Type="http://schemas.openxmlformats.org/officeDocument/2006/relationships/tags" Target="../tags/tag120.xml"/><Relationship Id="rId21" Type="http://schemas.openxmlformats.org/officeDocument/2006/relationships/tags" Target="../tags/tag138.xml"/><Relationship Id="rId7" Type="http://schemas.openxmlformats.org/officeDocument/2006/relationships/tags" Target="../tags/tag124.xml"/><Relationship Id="rId12" Type="http://schemas.openxmlformats.org/officeDocument/2006/relationships/tags" Target="../tags/tag129.xml"/><Relationship Id="rId17" Type="http://schemas.openxmlformats.org/officeDocument/2006/relationships/tags" Target="../tags/tag134.xml"/><Relationship Id="rId25" Type="http://schemas.openxmlformats.org/officeDocument/2006/relationships/slideLayout" Target="../slideLayouts/slideLayout14.xml"/><Relationship Id="rId2" Type="http://schemas.openxmlformats.org/officeDocument/2006/relationships/tags" Target="../tags/tag119.xml"/><Relationship Id="rId16" Type="http://schemas.openxmlformats.org/officeDocument/2006/relationships/tags" Target="../tags/tag133.xml"/><Relationship Id="rId20" Type="http://schemas.openxmlformats.org/officeDocument/2006/relationships/tags" Target="../tags/tag137.xml"/><Relationship Id="rId1" Type="http://schemas.openxmlformats.org/officeDocument/2006/relationships/tags" Target="../tags/tag118.xml"/><Relationship Id="rId6" Type="http://schemas.openxmlformats.org/officeDocument/2006/relationships/tags" Target="../tags/tag123.xml"/><Relationship Id="rId11" Type="http://schemas.openxmlformats.org/officeDocument/2006/relationships/tags" Target="../tags/tag128.xml"/><Relationship Id="rId24" Type="http://schemas.openxmlformats.org/officeDocument/2006/relationships/tags" Target="../tags/tag141.xml"/><Relationship Id="rId5" Type="http://schemas.openxmlformats.org/officeDocument/2006/relationships/tags" Target="../tags/tag122.xml"/><Relationship Id="rId15" Type="http://schemas.openxmlformats.org/officeDocument/2006/relationships/tags" Target="../tags/tag132.xml"/><Relationship Id="rId23" Type="http://schemas.openxmlformats.org/officeDocument/2006/relationships/tags" Target="../tags/tag140.xml"/><Relationship Id="rId10" Type="http://schemas.openxmlformats.org/officeDocument/2006/relationships/tags" Target="../tags/tag127.xml"/><Relationship Id="rId19" Type="http://schemas.openxmlformats.org/officeDocument/2006/relationships/tags" Target="../tags/tag136.xml"/><Relationship Id="rId4" Type="http://schemas.openxmlformats.org/officeDocument/2006/relationships/tags" Target="../tags/tag121.xml"/><Relationship Id="rId9" Type="http://schemas.openxmlformats.org/officeDocument/2006/relationships/tags" Target="../tags/tag126.xml"/><Relationship Id="rId14" Type="http://schemas.openxmlformats.org/officeDocument/2006/relationships/tags" Target="../tags/tag131.xml"/><Relationship Id="rId22" Type="http://schemas.openxmlformats.org/officeDocument/2006/relationships/tags" Target="../tags/tag139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tags" Target="../tags/tag143.xml"/><Relationship Id="rId1" Type="http://schemas.openxmlformats.org/officeDocument/2006/relationships/tags" Target="../tags/tag142.xml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tags" Target="../tags/tag156.xml"/><Relationship Id="rId18" Type="http://schemas.openxmlformats.org/officeDocument/2006/relationships/tags" Target="../tags/tag161.xml"/><Relationship Id="rId26" Type="http://schemas.openxmlformats.org/officeDocument/2006/relationships/tags" Target="../tags/tag169.xml"/><Relationship Id="rId39" Type="http://schemas.openxmlformats.org/officeDocument/2006/relationships/tags" Target="../tags/tag182.xml"/><Relationship Id="rId21" Type="http://schemas.openxmlformats.org/officeDocument/2006/relationships/tags" Target="../tags/tag164.xml"/><Relationship Id="rId34" Type="http://schemas.openxmlformats.org/officeDocument/2006/relationships/tags" Target="../tags/tag177.xml"/><Relationship Id="rId42" Type="http://schemas.openxmlformats.org/officeDocument/2006/relationships/tags" Target="../tags/tag185.xml"/><Relationship Id="rId47" Type="http://schemas.openxmlformats.org/officeDocument/2006/relationships/tags" Target="../tags/tag190.xml"/><Relationship Id="rId50" Type="http://schemas.openxmlformats.org/officeDocument/2006/relationships/tags" Target="../tags/tag193.xml"/><Relationship Id="rId55" Type="http://schemas.openxmlformats.org/officeDocument/2006/relationships/slideLayout" Target="../slideLayouts/slideLayout14.xml"/><Relationship Id="rId7" Type="http://schemas.openxmlformats.org/officeDocument/2006/relationships/tags" Target="../tags/tag150.xml"/><Relationship Id="rId2" Type="http://schemas.openxmlformats.org/officeDocument/2006/relationships/tags" Target="../tags/tag145.xml"/><Relationship Id="rId16" Type="http://schemas.openxmlformats.org/officeDocument/2006/relationships/tags" Target="../tags/tag159.xml"/><Relationship Id="rId29" Type="http://schemas.openxmlformats.org/officeDocument/2006/relationships/tags" Target="../tags/tag172.xml"/><Relationship Id="rId11" Type="http://schemas.openxmlformats.org/officeDocument/2006/relationships/tags" Target="../tags/tag154.xml"/><Relationship Id="rId24" Type="http://schemas.openxmlformats.org/officeDocument/2006/relationships/tags" Target="../tags/tag167.xml"/><Relationship Id="rId32" Type="http://schemas.openxmlformats.org/officeDocument/2006/relationships/tags" Target="../tags/tag175.xml"/><Relationship Id="rId37" Type="http://schemas.openxmlformats.org/officeDocument/2006/relationships/tags" Target="../tags/tag180.xml"/><Relationship Id="rId40" Type="http://schemas.openxmlformats.org/officeDocument/2006/relationships/tags" Target="../tags/tag183.xml"/><Relationship Id="rId45" Type="http://schemas.openxmlformats.org/officeDocument/2006/relationships/tags" Target="../tags/tag188.xml"/><Relationship Id="rId53" Type="http://schemas.openxmlformats.org/officeDocument/2006/relationships/tags" Target="../tags/tag196.xml"/><Relationship Id="rId5" Type="http://schemas.openxmlformats.org/officeDocument/2006/relationships/tags" Target="../tags/tag148.xml"/><Relationship Id="rId10" Type="http://schemas.openxmlformats.org/officeDocument/2006/relationships/tags" Target="../tags/tag153.xml"/><Relationship Id="rId19" Type="http://schemas.openxmlformats.org/officeDocument/2006/relationships/tags" Target="../tags/tag162.xml"/><Relationship Id="rId31" Type="http://schemas.openxmlformats.org/officeDocument/2006/relationships/tags" Target="../tags/tag174.xml"/><Relationship Id="rId44" Type="http://schemas.openxmlformats.org/officeDocument/2006/relationships/tags" Target="../tags/tag187.xml"/><Relationship Id="rId52" Type="http://schemas.openxmlformats.org/officeDocument/2006/relationships/tags" Target="../tags/tag195.xml"/><Relationship Id="rId4" Type="http://schemas.openxmlformats.org/officeDocument/2006/relationships/tags" Target="../tags/tag147.xml"/><Relationship Id="rId9" Type="http://schemas.openxmlformats.org/officeDocument/2006/relationships/tags" Target="../tags/tag152.xml"/><Relationship Id="rId14" Type="http://schemas.openxmlformats.org/officeDocument/2006/relationships/tags" Target="../tags/tag157.xml"/><Relationship Id="rId22" Type="http://schemas.openxmlformats.org/officeDocument/2006/relationships/tags" Target="../tags/tag165.xml"/><Relationship Id="rId27" Type="http://schemas.openxmlformats.org/officeDocument/2006/relationships/tags" Target="../tags/tag170.xml"/><Relationship Id="rId30" Type="http://schemas.openxmlformats.org/officeDocument/2006/relationships/tags" Target="../tags/tag173.xml"/><Relationship Id="rId35" Type="http://schemas.openxmlformats.org/officeDocument/2006/relationships/tags" Target="../tags/tag178.xml"/><Relationship Id="rId43" Type="http://schemas.openxmlformats.org/officeDocument/2006/relationships/tags" Target="../tags/tag186.xml"/><Relationship Id="rId48" Type="http://schemas.openxmlformats.org/officeDocument/2006/relationships/tags" Target="../tags/tag191.xml"/><Relationship Id="rId8" Type="http://schemas.openxmlformats.org/officeDocument/2006/relationships/tags" Target="../tags/tag151.xml"/><Relationship Id="rId51" Type="http://schemas.openxmlformats.org/officeDocument/2006/relationships/tags" Target="../tags/tag194.xml"/><Relationship Id="rId3" Type="http://schemas.openxmlformats.org/officeDocument/2006/relationships/tags" Target="../tags/tag146.xml"/><Relationship Id="rId12" Type="http://schemas.openxmlformats.org/officeDocument/2006/relationships/tags" Target="../tags/tag155.xml"/><Relationship Id="rId17" Type="http://schemas.openxmlformats.org/officeDocument/2006/relationships/tags" Target="../tags/tag160.xml"/><Relationship Id="rId25" Type="http://schemas.openxmlformats.org/officeDocument/2006/relationships/tags" Target="../tags/tag168.xml"/><Relationship Id="rId33" Type="http://schemas.openxmlformats.org/officeDocument/2006/relationships/tags" Target="../tags/tag176.xml"/><Relationship Id="rId38" Type="http://schemas.openxmlformats.org/officeDocument/2006/relationships/tags" Target="../tags/tag181.xml"/><Relationship Id="rId46" Type="http://schemas.openxmlformats.org/officeDocument/2006/relationships/tags" Target="../tags/tag189.xml"/><Relationship Id="rId20" Type="http://schemas.openxmlformats.org/officeDocument/2006/relationships/tags" Target="../tags/tag163.xml"/><Relationship Id="rId41" Type="http://schemas.openxmlformats.org/officeDocument/2006/relationships/tags" Target="../tags/tag184.xml"/><Relationship Id="rId54" Type="http://schemas.openxmlformats.org/officeDocument/2006/relationships/tags" Target="../tags/tag197.xml"/><Relationship Id="rId1" Type="http://schemas.openxmlformats.org/officeDocument/2006/relationships/tags" Target="../tags/tag144.xml"/><Relationship Id="rId6" Type="http://schemas.openxmlformats.org/officeDocument/2006/relationships/tags" Target="../tags/tag149.xml"/><Relationship Id="rId15" Type="http://schemas.openxmlformats.org/officeDocument/2006/relationships/tags" Target="../tags/tag158.xml"/><Relationship Id="rId23" Type="http://schemas.openxmlformats.org/officeDocument/2006/relationships/tags" Target="../tags/tag166.xml"/><Relationship Id="rId28" Type="http://schemas.openxmlformats.org/officeDocument/2006/relationships/tags" Target="../tags/tag171.xml"/><Relationship Id="rId36" Type="http://schemas.openxmlformats.org/officeDocument/2006/relationships/tags" Target="../tags/tag179.xml"/><Relationship Id="rId49" Type="http://schemas.openxmlformats.org/officeDocument/2006/relationships/tags" Target="../tags/tag19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tags" Target="../tags/tag199.xml"/><Relationship Id="rId1" Type="http://schemas.openxmlformats.org/officeDocument/2006/relationships/tags" Target="../tags/tag198.xml"/><Relationship Id="rId5" Type="http://schemas.openxmlformats.org/officeDocument/2006/relationships/image" Target="../media/image4.png"/><Relationship Id="rId4" Type="http://schemas.openxmlformats.org/officeDocument/2006/relationships/image" Target="../media/image8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tags" Target="../tags/tag201.xml"/><Relationship Id="rId1" Type="http://schemas.openxmlformats.org/officeDocument/2006/relationships/tags" Target="../tags/tag200.xml"/><Relationship Id="rId4" Type="http://schemas.openxmlformats.org/officeDocument/2006/relationships/image" Target="../media/image4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1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202.xml"/><Relationship Id="rId4" Type="http://schemas.openxmlformats.org/officeDocument/2006/relationships/image" Target="../media/image10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20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tags" Target="../tags/tag205.xml"/><Relationship Id="rId1" Type="http://schemas.openxmlformats.org/officeDocument/2006/relationships/tags" Target="../tags/tag20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tags" Target="../tags/tag213.xml"/><Relationship Id="rId13" Type="http://schemas.openxmlformats.org/officeDocument/2006/relationships/slideLayout" Target="../slideLayouts/slideLayout14.xml"/><Relationship Id="rId3" Type="http://schemas.openxmlformats.org/officeDocument/2006/relationships/tags" Target="../tags/tag208.xml"/><Relationship Id="rId7" Type="http://schemas.openxmlformats.org/officeDocument/2006/relationships/tags" Target="../tags/tag212.xml"/><Relationship Id="rId12" Type="http://schemas.openxmlformats.org/officeDocument/2006/relationships/tags" Target="../tags/tag217.xml"/><Relationship Id="rId2" Type="http://schemas.openxmlformats.org/officeDocument/2006/relationships/tags" Target="../tags/tag207.xml"/><Relationship Id="rId1" Type="http://schemas.openxmlformats.org/officeDocument/2006/relationships/tags" Target="../tags/tag206.xml"/><Relationship Id="rId6" Type="http://schemas.openxmlformats.org/officeDocument/2006/relationships/tags" Target="../tags/tag211.xml"/><Relationship Id="rId11" Type="http://schemas.openxmlformats.org/officeDocument/2006/relationships/tags" Target="../tags/tag216.xml"/><Relationship Id="rId5" Type="http://schemas.openxmlformats.org/officeDocument/2006/relationships/tags" Target="../tags/tag210.xml"/><Relationship Id="rId15" Type="http://schemas.microsoft.com/office/2007/relationships/hdphoto" Target="../media/hdphoto1.wdp"/><Relationship Id="rId10" Type="http://schemas.openxmlformats.org/officeDocument/2006/relationships/tags" Target="../tags/tag215.xml"/><Relationship Id="rId4" Type="http://schemas.openxmlformats.org/officeDocument/2006/relationships/tags" Target="../tags/tag209.xml"/><Relationship Id="rId9" Type="http://schemas.openxmlformats.org/officeDocument/2006/relationships/tags" Target="../tags/tag214.xml"/><Relationship Id="rId14" Type="http://schemas.openxmlformats.org/officeDocument/2006/relationships/image" Target="../media/image12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tags" Target="../tags/tag219.xml"/><Relationship Id="rId1" Type="http://schemas.openxmlformats.org/officeDocument/2006/relationships/tags" Target="../tags/tag218.xml"/><Relationship Id="rId5" Type="http://schemas.microsoft.com/office/2007/relationships/hdphoto" Target="../media/hdphoto1.wdp"/><Relationship Id="rId4" Type="http://schemas.openxmlformats.org/officeDocument/2006/relationships/image" Target="../media/image12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tags" Target="../tags/tag221.xml"/><Relationship Id="rId1" Type="http://schemas.openxmlformats.org/officeDocument/2006/relationships/tags" Target="../tags/tag22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1.png"/><Relationship Id="rId5" Type="http://schemas.openxmlformats.org/officeDocument/2006/relationships/slideLayout" Target="../slideLayouts/slideLayout14.xml"/><Relationship Id="rId4" Type="http://schemas.openxmlformats.org/officeDocument/2006/relationships/tags" Target="../tags/tag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8.xml"/><Relationship Id="rId1" Type="http://schemas.openxmlformats.org/officeDocument/2006/relationships/tags" Target="../tags/tag22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8.xml"/><Relationship Id="rId1" Type="http://schemas.openxmlformats.org/officeDocument/2006/relationships/tags" Target="../tags/tag22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8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224.xml"/><Relationship Id="rId4" Type="http://schemas.microsoft.com/office/2007/relationships/hdphoto" Target="../media/hdphoto1.wdp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7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1.png"/><Relationship Id="rId5" Type="http://schemas.openxmlformats.org/officeDocument/2006/relationships/slideLayout" Target="../slideLayouts/slideLayout14.xml"/><Relationship Id="rId4" Type="http://schemas.openxmlformats.org/officeDocument/2006/relationships/tags" Target="../tags/tag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tags" Target="../tags/tag226.xml"/><Relationship Id="rId1" Type="http://schemas.openxmlformats.org/officeDocument/2006/relationships/tags" Target="../tags/tag22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tags" Target="../tags/tag229.xml"/><Relationship Id="rId7" Type="http://schemas.openxmlformats.org/officeDocument/2006/relationships/slideLayout" Target="../slideLayouts/slideLayout20.xml"/><Relationship Id="rId2" Type="http://schemas.openxmlformats.org/officeDocument/2006/relationships/tags" Target="../tags/tag228.xml"/><Relationship Id="rId1" Type="http://schemas.openxmlformats.org/officeDocument/2006/relationships/tags" Target="../tags/tag227.xml"/><Relationship Id="rId6" Type="http://schemas.openxmlformats.org/officeDocument/2006/relationships/tags" Target="../tags/tag232.xml"/><Relationship Id="rId5" Type="http://schemas.openxmlformats.org/officeDocument/2006/relationships/tags" Target="../tags/tag231.xml"/><Relationship Id="rId4" Type="http://schemas.openxmlformats.org/officeDocument/2006/relationships/tags" Target="../tags/tag230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0.xml"/><Relationship Id="rId1" Type="http://schemas.openxmlformats.org/officeDocument/2006/relationships/tags" Target="../tags/tag23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tags" Target="../tags/tag241.xml"/><Relationship Id="rId3" Type="http://schemas.openxmlformats.org/officeDocument/2006/relationships/tags" Target="../tags/tag236.xml"/><Relationship Id="rId7" Type="http://schemas.openxmlformats.org/officeDocument/2006/relationships/tags" Target="../tags/tag240.xml"/><Relationship Id="rId12" Type="http://schemas.openxmlformats.org/officeDocument/2006/relationships/slideLayout" Target="../slideLayouts/slideLayout20.xml"/><Relationship Id="rId2" Type="http://schemas.openxmlformats.org/officeDocument/2006/relationships/tags" Target="../tags/tag235.xml"/><Relationship Id="rId1" Type="http://schemas.openxmlformats.org/officeDocument/2006/relationships/tags" Target="../tags/tag234.xml"/><Relationship Id="rId6" Type="http://schemas.openxmlformats.org/officeDocument/2006/relationships/tags" Target="../tags/tag239.xml"/><Relationship Id="rId11" Type="http://schemas.openxmlformats.org/officeDocument/2006/relationships/tags" Target="../tags/tag244.xml"/><Relationship Id="rId5" Type="http://schemas.openxmlformats.org/officeDocument/2006/relationships/tags" Target="../tags/tag238.xml"/><Relationship Id="rId10" Type="http://schemas.openxmlformats.org/officeDocument/2006/relationships/tags" Target="../tags/tag243.xml"/><Relationship Id="rId4" Type="http://schemas.openxmlformats.org/officeDocument/2006/relationships/tags" Target="../tags/tag237.xml"/><Relationship Id="rId9" Type="http://schemas.openxmlformats.org/officeDocument/2006/relationships/tags" Target="../tags/tag24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tags" Target="../tags/tag246.xml"/><Relationship Id="rId1" Type="http://schemas.openxmlformats.org/officeDocument/2006/relationships/tags" Target="../tags/tag24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tags" Target="../tags/tag11.xml"/><Relationship Id="rId7" Type="http://schemas.openxmlformats.org/officeDocument/2006/relationships/slideLayout" Target="../slideLayouts/slideLayout14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tags" Target="../tags/tag14.xml"/><Relationship Id="rId5" Type="http://schemas.openxmlformats.org/officeDocument/2006/relationships/tags" Target="../tags/tag13.xml"/><Relationship Id="rId4" Type="http://schemas.openxmlformats.org/officeDocument/2006/relationships/tags" Target="../tags/tag12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3" Type="http://schemas.openxmlformats.org/officeDocument/2006/relationships/tags" Target="../tags/tag249.xml"/><Relationship Id="rId7" Type="http://schemas.openxmlformats.org/officeDocument/2006/relationships/tags" Target="../tags/tag253.xml"/><Relationship Id="rId2" Type="http://schemas.openxmlformats.org/officeDocument/2006/relationships/tags" Target="../tags/tag248.xml"/><Relationship Id="rId1" Type="http://schemas.openxmlformats.org/officeDocument/2006/relationships/tags" Target="../tags/tag247.xml"/><Relationship Id="rId6" Type="http://schemas.openxmlformats.org/officeDocument/2006/relationships/tags" Target="../tags/tag252.xml"/><Relationship Id="rId5" Type="http://schemas.openxmlformats.org/officeDocument/2006/relationships/tags" Target="../tags/tag251.xml"/><Relationship Id="rId4" Type="http://schemas.openxmlformats.org/officeDocument/2006/relationships/tags" Target="../tags/tag250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tags" Target="../tags/tag261.xml"/><Relationship Id="rId3" Type="http://schemas.openxmlformats.org/officeDocument/2006/relationships/tags" Target="../tags/tag256.xml"/><Relationship Id="rId7" Type="http://schemas.openxmlformats.org/officeDocument/2006/relationships/tags" Target="../tags/tag260.xml"/><Relationship Id="rId2" Type="http://schemas.openxmlformats.org/officeDocument/2006/relationships/tags" Target="../tags/tag255.xml"/><Relationship Id="rId1" Type="http://schemas.openxmlformats.org/officeDocument/2006/relationships/tags" Target="../tags/tag254.xml"/><Relationship Id="rId6" Type="http://schemas.openxmlformats.org/officeDocument/2006/relationships/tags" Target="../tags/tag259.xml"/><Relationship Id="rId5" Type="http://schemas.openxmlformats.org/officeDocument/2006/relationships/tags" Target="../tags/tag258.xml"/><Relationship Id="rId10" Type="http://schemas.openxmlformats.org/officeDocument/2006/relationships/image" Target="../media/image13.png"/><Relationship Id="rId4" Type="http://schemas.openxmlformats.org/officeDocument/2006/relationships/tags" Target="../tags/tag257.xml"/><Relationship Id="rId9" Type="http://schemas.openxmlformats.org/officeDocument/2006/relationships/slideLayout" Target="../slideLayouts/slideLayout14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tags" Target="../tags/tag264.xml"/><Relationship Id="rId2" Type="http://schemas.openxmlformats.org/officeDocument/2006/relationships/tags" Target="../tags/tag263.xml"/><Relationship Id="rId1" Type="http://schemas.openxmlformats.org/officeDocument/2006/relationships/tags" Target="../tags/tag262.xml"/><Relationship Id="rId5" Type="http://schemas.openxmlformats.org/officeDocument/2006/relationships/slideLayout" Target="../slideLayouts/slideLayout14.xml"/><Relationship Id="rId4" Type="http://schemas.openxmlformats.org/officeDocument/2006/relationships/tags" Target="../tags/tag265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tags" Target="../tags/tag268.xml"/><Relationship Id="rId2" Type="http://schemas.openxmlformats.org/officeDocument/2006/relationships/tags" Target="../tags/tag267.xml"/><Relationship Id="rId1" Type="http://schemas.openxmlformats.org/officeDocument/2006/relationships/tags" Target="../tags/tag266.xml"/><Relationship Id="rId5" Type="http://schemas.openxmlformats.org/officeDocument/2006/relationships/slideLayout" Target="../slideLayouts/slideLayout14.xml"/><Relationship Id="rId4" Type="http://schemas.openxmlformats.org/officeDocument/2006/relationships/tags" Target="../tags/tag269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tags" Target="../tags/tag272.xml"/><Relationship Id="rId2" Type="http://schemas.openxmlformats.org/officeDocument/2006/relationships/tags" Target="../tags/tag271.xml"/><Relationship Id="rId1" Type="http://schemas.openxmlformats.org/officeDocument/2006/relationships/tags" Target="../tags/tag270.xml"/><Relationship Id="rId4" Type="http://schemas.openxmlformats.org/officeDocument/2006/relationships/slideLayout" Target="../slideLayouts/slideLayout20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tags" Target="../tags/tag280.xml"/><Relationship Id="rId3" Type="http://schemas.openxmlformats.org/officeDocument/2006/relationships/tags" Target="../tags/tag275.xml"/><Relationship Id="rId7" Type="http://schemas.openxmlformats.org/officeDocument/2006/relationships/tags" Target="../tags/tag279.xml"/><Relationship Id="rId12" Type="http://schemas.openxmlformats.org/officeDocument/2006/relationships/slideLayout" Target="../slideLayouts/slideLayout20.xml"/><Relationship Id="rId2" Type="http://schemas.openxmlformats.org/officeDocument/2006/relationships/tags" Target="../tags/tag274.xml"/><Relationship Id="rId1" Type="http://schemas.openxmlformats.org/officeDocument/2006/relationships/tags" Target="../tags/tag273.xml"/><Relationship Id="rId6" Type="http://schemas.openxmlformats.org/officeDocument/2006/relationships/tags" Target="../tags/tag278.xml"/><Relationship Id="rId11" Type="http://schemas.openxmlformats.org/officeDocument/2006/relationships/tags" Target="../tags/tag283.xml"/><Relationship Id="rId5" Type="http://schemas.openxmlformats.org/officeDocument/2006/relationships/tags" Target="../tags/tag277.xml"/><Relationship Id="rId10" Type="http://schemas.openxmlformats.org/officeDocument/2006/relationships/tags" Target="../tags/tag282.xml"/><Relationship Id="rId4" Type="http://schemas.openxmlformats.org/officeDocument/2006/relationships/tags" Target="../tags/tag276.xml"/><Relationship Id="rId9" Type="http://schemas.openxmlformats.org/officeDocument/2006/relationships/tags" Target="../tags/tag28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28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22.xml"/><Relationship Id="rId13" Type="http://schemas.openxmlformats.org/officeDocument/2006/relationships/hyperlink" Target="https://www.gmarket.co.kr/xxxx" TargetMode="External"/><Relationship Id="rId3" Type="http://schemas.openxmlformats.org/officeDocument/2006/relationships/tags" Target="../tags/tag17.xml"/><Relationship Id="rId7" Type="http://schemas.openxmlformats.org/officeDocument/2006/relationships/tags" Target="../tags/tag21.xml"/><Relationship Id="rId12" Type="http://schemas.openxmlformats.org/officeDocument/2006/relationships/slideLayout" Target="../slideLayouts/slideLayout14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tags" Target="../tags/tag20.xml"/><Relationship Id="rId11" Type="http://schemas.openxmlformats.org/officeDocument/2006/relationships/tags" Target="../tags/tag25.xml"/><Relationship Id="rId5" Type="http://schemas.openxmlformats.org/officeDocument/2006/relationships/tags" Target="../tags/tag19.xml"/><Relationship Id="rId10" Type="http://schemas.openxmlformats.org/officeDocument/2006/relationships/tags" Target="../tags/tag24.xml"/><Relationship Id="rId4" Type="http://schemas.openxmlformats.org/officeDocument/2006/relationships/tags" Target="../tags/tag18.xml"/><Relationship Id="rId9" Type="http://schemas.openxmlformats.org/officeDocument/2006/relationships/tags" Target="../tags/tag23.xml"/><Relationship Id="rId14" Type="http://schemas.openxmlformats.org/officeDocument/2006/relationships/hyperlink" Target="https://pc.shopping2.naver.com/xxx" TargetMode="Externa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0.xml"/><Relationship Id="rId1" Type="http://schemas.openxmlformats.org/officeDocument/2006/relationships/tags" Target="../tags/tag285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2" Type="http://schemas.openxmlformats.org/officeDocument/2006/relationships/tags" Target="../tags/tag287.xml"/><Relationship Id="rId1" Type="http://schemas.openxmlformats.org/officeDocument/2006/relationships/tags" Target="../tags/tag286.xml"/><Relationship Id="rId4" Type="http://schemas.openxmlformats.org/officeDocument/2006/relationships/image" Target="../media/image4.pn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0.xml"/><Relationship Id="rId1" Type="http://schemas.openxmlformats.org/officeDocument/2006/relationships/tags" Target="../tags/tag288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0.xml"/><Relationship Id="rId1" Type="http://schemas.openxmlformats.org/officeDocument/2006/relationships/tags" Target="../tags/tag289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290.xml"/><Relationship Id="rId4" Type="http://schemas.microsoft.com/office/2007/relationships/hdphoto" Target="../media/hdphoto1.wdp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291.xml"/><Relationship Id="rId4" Type="http://schemas.microsoft.com/office/2007/relationships/hdphoto" Target="../media/hdphoto1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28.xml"/><Relationship Id="rId7" Type="http://schemas.openxmlformats.org/officeDocument/2006/relationships/image" Target="../media/image3.png"/><Relationship Id="rId2" Type="http://schemas.openxmlformats.org/officeDocument/2006/relationships/tags" Target="../tags/tag27.xml"/><Relationship Id="rId1" Type="http://schemas.openxmlformats.org/officeDocument/2006/relationships/tags" Target="../tags/tag26.xml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slideLayout" Target="../slideLayouts/slideLayout14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4.xml"/><Relationship Id="rId1" Type="http://schemas.openxmlformats.org/officeDocument/2006/relationships/tags" Target="../tags/tag29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0.xml"/><Relationship Id="rId4" Type="http://schemas.microsoft.com/office/2007/relationships/hdphoto" Target="../media/hdphoto1.wdp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0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tags" Target="../tags/tag295.xml"/><Relationship Id="rId7" Type="http://schemas.openxmlformats.org/officeDocument/2006/relationships/image" Target="../media/image3.png"/><Relationship Id="rId2" Type="http://schemas.openxmlformats.org/officeDocument/2006/relationships/tags" Target="../tags/tag294.xml"/><Relationship Id="rId1" Type="http://schemas.openxmlformats.org/officeDocument/2006/relationships/tags" Target="../tags/tag293.xml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slideLayout" Target="../slideLayouts/slideLayout14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871870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P-FE-GN-25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스타일숍 화면에 </a:t>
            </a:r>
            <a:r>
              <a:rPr lang="en-US" altLang="ko-KR" dirty="0"/>
              <a:t>Header Type2</a:t>
            </a:r>
            <a:r>
              <a:rPr lang="ko-KR" altLang="en-US" dirty="0"/>
              <a:t>를 적용한 예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D70608CA-D0F2-2DEE-C666-E599764524D1}"/>
              </a:ext>
            </a:extLst>
          </p:cNvPr>
          <p:cNvSpPr/>
          <p:nvPr/>
        </p:nvSpPr>
        <p:spPr>
          <a:xfrm>
            <a:off x="8692930" y="5477604"/>
            <a:ext cx="1474822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800" b="1" dirty="0">
                <a:latin typeface="+mn-ea"/>
              </a:rPr>
              <a:t>기모 티셔츠</a:t>
            </a:r>
            <a:endParaRPr lang="en-US" altLang="ko-KR" sz="8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깃털처럼 가벼운 것에 비해</a:t>
            </a:r>
            <a:endParaRPr lang="en-US" altLang="ko-KR" sz="800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최고의 보온 효과</a:t>
            </a:r>
            <a:r>
              <a:rPr lang="en-US" altLang="ko-KR" sz="800" dirty="0"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800" strike="sngStrike" dirty="0">
                <a:latin typeface="+mn-ea"/>
              </a:rPr>
              <a:t>15,000</a:t>
            </a:r>
            <a:r>
              <a:rPr lang="ko-KR" altLang="en-US" sz="800" strike="sngStrike" dirty="0">
                <a:latin typeface="+mn-ea"/>
              </a:rPr>
              <a:t>원</a:t>
            </a:r>
            <a:r>
              <a:rPr lang="ko-KR" altLang="en-US" sz="800" dirty="0">
                <a:latin typeface="+mn-ea"/>
              </a:rPr>
              <a:t> → </a:t>
            </a:r>
            <a:r>
              <a:rPr lang="en-US" altLang="ko-KR" sz="800" b="1" dirty="0">
                <a:latin typeface="+mn-ea"/>
              </a:rPr>
              <a:t>10,000</a:t>
            </a:r>
            <a:r>
              <a:rPr lang="ko-KR" altLang="en-US" sz="800" b="1" dirty="0">
                <a:latin typeface="+mn-ea"/>
              </a:rPr>
              <a:t>원</a:t>
            </a:r>
            <a:endParaRPr lang="en-US" altLang="ko-KR" sz="800" b="1" dirty="0">
              <a:latin typeface="+mn-ea"/>
            </a:endParaRPr>
          </a:p>
        </p:txBody>
      </p:sp>
      <p:sp>
        <p:nvSpPr>
          <p:cNvPr id="12" name="모서리가 둥근 직사각형 47">
            <a:extLst>
              <a:ext uri="{FF2B5EF4-FFF2-40B4-BE49-F238E27FC236}">
                <a16:creationId xmlns:a16="http://schemas.microsoft.com/office/drawing/2014/main" id="{BCA797A4-5D53-9EF1-2E7D-1CF89B030716}"/>
              </a:ext>
            </a:extLst>
          </p:cNvPr>
          <p:cNvSpPr/>
          <p:nvPr/>
        </p:nvSpPr>
        <p:spPr>
          <a:xfrm>
            <a:off x="5060891" y="6021975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추천</a:t>
            </a:r>
          </a:p>
        </p:txBody>
      </p:sp>
      <p:sp>
        <p:nvSpPr>
          <p:cNvPr id="13" name="모서리가 둥근 직사각형 51">
            <a:extLst>
              <a:ext uri="{FF2B5EF4-FFF2-40B4-BE49-F238E27FC236}">
                <a16:creationId xmlns:a16="http://schemas.microsoft.com/office/drawing/2014/main" id="{35E2BF16-F150-8C8E-D28D-860951BE4BD4}"/>
              </a:ext>
            </a:extLst>
          </p:cNvPr>
          <p:cNvSpPr/>
          <p:nvPr/>
        </p:nvSpPr>
        <p:spPr>
          <a:xfrm>
            <a:off x="5413316" y="6025286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45E53042-0852-CDF1-7470-E52F0B312C40}"/>
              </a:ext>
            </a:extLst>
          </p:cNvPr>
          <p:cNvSpPr/>
          <p:nvPr/>
        </p:nvSpPr>
        <p:spPr>
          <a:xfrm>
            <a:off x="3191620" y="5445397"/>
            <a:ext cx="146833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상품명 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상품 특징 최대 </a:t>
            </a:r>
            <a:r>
              <a:rPr lang="en-US" altLang="ko-KR" sz="900" dirty="0">
                <a:latin typeface="+mn-ea"/>
              </a:rPr>
              <a:t>2</a:t>
            </a:r>
            <a:r>
              <a:rPr lang="ko-KR" altLang="en-US" sz="900" dirty="0">
                <a:latin typeface="+mn-ea"/>
              </a:rPr>
              <a:t>줄</a:t>
            </a:r>
            <a:r>
              <a:rPr lang="en-US" altLang="ko-KR" sz="900" dirty="0">
                <a:latin typeface="+mn-ea"/>
              </a:rPr>
              <a:t>)}</a:t>
            </a: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 가격표기</a:t>
            </a:r>
            <a:r>
              <a:rPr lang="en-US" altLang="ko-KR" sz="900" b="1" dirty="0">
                <a:latin typeface="+mn-ea"/>
              </a:rPr>
              <a:t>}</a:t>
            </a:r>
            <a:endParaRPr lang="en-US" altLang="ko-KR" sz="900" dirty="0">
              <a:latin typeface="+mn-ea"/>
            </a:endParaRPr>
          </a:p>
          <a:p>
            <a:pPr>
              <a:defRPr/>
            </a:pPr>
            <a:endParaRPr lang="en-US" altLang="ko-KR" sz="900" dirty="0">
              <a:latin typeface="+mn-ea"/>
            </a:endParaRPr>
          </a:p>
          <a:p>
            <a:pPr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상품 속성 라벨 노출</a:t>
            </a:r>
            <a:r>
              <a:rPr lang="en-US" altLang="ko-KR" sz="900" dirty="0">
                <a:latin typeface="+mn-ea"/>
              </a:rPr>
              <a:t>}</a:t>
            </a: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41A76055-5555-8E10-D02F-B53463539638}"/>
              </a:ext>
            </a:extLst>
          </p:cNvPr>
          <p:cNvSpPr/>
          <p:nvPr/>
        </p:nvSpPr>
        <p:spPr>
          <a:xfrm>
            <a:off x="7783748" y="3492686"/>
            <a:ext cx="258917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ko-KR" altLang="en-US" sz="900" dirty="0" err="1">
                <a:latin typeface="+mn-ea"/>
              </a:rPr>
              <a:t>최신순</a:t>
            </a:r>
            <a:r>
              <a:rPr lang="ko-KR" altLang="en-US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| </a:t>
            </a:r>
            <a:r>
              <a:rPr lang="ko-KR" altLang="en-US" sz="900" dirty="0">
                <a:latin typeface="+mn-ea"/>
              </a:rPr>
              <a:t>판매량순 </a:t>
            </a:r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 낮은 가격순 </a:t>
            </a:r>
            <a:r>
              <a:rPr lang="en-US" altLang="ko-KR" sz="900" dirty="0">
                <a:latin typeface="+mn-ea"/>
              </a:rPr>
              <a:t>| </a:t>
            </a:r>
            <a:r>
              <a:rPr lang="ko-KR" altLang="en-US" sz="900" dirty="0">
                <a:latin typeface="+mn-ea"/>
              </a:rPr>
              <a:t>높은 가격순 </a:t>
            </a:r>
          </a:p>
        </p:txBody>
      </p:sp>
      <p:sp>
        <p:nvSpPr>
          <p:cNvPr id="16" name="모서리가 둥근 직사각형 75">
            <a:extLst>
              <a:ext uri="{FF2B5EF4-FFF2-40B4-BE49-F238E27FC236}">
                <a16:creationId xmlns:a16="http://schemas.microsoft.com/office/drawing/2014/main" id="{724CCA91-FC36-96AA-293B-38518CC96FBA}"/>
              </a:ext>
            </a:extLst>
          </p:cNvPr>
          <p:cNvSpPr/>
          <p:nvPr/>
        </p:nvSpPr>
        <p:spPr>
          <a:xfrm>
            <a:off x="6918199" y="6013776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추천</a:t>
            </a:r>
          </a:p>
        </p:txBody>
      </p:sp>
      <p:sp>
        <p:nvSpPr>
          <p:cNvPr id="17" name="모서리가 둥근 직사각형 77">
            <a:extLst>
              <a:ext uri="{FF2B5EF4-FFF2-40B4-BE49-F238E27FC236}">
                <a16:creationId xmlns:a16="http://schemas.microsoft.com/office/drawing/2014/main" id="{502505CC-F61E-6D6D-74B0-72268FD7A8F0}"/>
              </a:ext>
            </a:extLst>
          </p:cNvPr>
          <p:cNvSpPr/>
          <p:nvPr/>
        </p:nvSpPr>
        <p:spPr>
          <a:xfrm>
            <a:off x="3252159" y="2616469"/>
            <a:ext cx="7004373" cy="733080"/>
          </a:xfrm>
          <a:prstGeom prst="roundRect">
            <a:avLst>
              <a:gd name="adj" fmla="val 3851"/>
            </a:avLst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72000" rIns="72000" bIns="72000" rtlCol="0" anchor="ctr"/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{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관리자에서 등록한 글 노출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(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예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)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 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[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신상품 입고 안내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]  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기모 티셔츠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 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상품이 새로 입고되었습니다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. 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새로 입고된 상품은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Season Off 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상품이지만 가격 대비 품질이 우수하여 선보이게 되었습니다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. 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7650926D-4901-E05F-4151-0FED827AE2CF}"/>
              </a:ext>
            </a:extLst>
          </p:cNvPr>
          <p:cNvSpPr/>
          <p:nvPr/>
        </p:nvSpPr>
        <p:spPr>
          <a:xfrm>
            <a:off x="3238828" y="3486389"/>
            <a:ext cx="59503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ko-KR" altLang="en-US" sz="800" dirty="0">
                <a:latin typeface="+mn-ea"/>
              </a:rPr>
              <a:t>총 </a:t>
            </a:r>
            <a:r>
              <a:rPr lang="en-US" altLang="ko-KR" sz="800" dirty="0">
                <a:latin typeface="+mn-ea"/>
              </a:rPr>
              <a:t>100</a:t>
            </a:r>
            <a:r>
              <a:rPr lang="ko-KR" altLang="en-US" sz="800" dirty="0">
                <a:latin typeface="+mn-ea"/>
              </a:rPr>
              <a:t>개</a:t>
            </a:r>
          </a:p>
        </p:txBody>
      </p:sp>
      <p:sp>
        <p:nvSpPr>
          <p:cNvPr id="19" name="모서리가 둥근 직사각형 33">
            <a:extLst>
              <a:ext uri="{FF2B5EF4-FFF2-40B4-BE49-F238E27FC236}">
                <a16:creationId xmlns:a16="http://schemas.microsoft.com/office/drawing/2014/main" id="{17FD3637-0738-C407-1BAF-60C1D4A2FFEE}"/>
              </a:ext>
            </a:extLst>
          </p:cNvPr>
          <p:cNvSpPr/>
          <p:nvPr/>
        </p:nvSpPr>
        <p:spPr>
          <a:xfrm>
            <a:off x="8702563" y="6015771"/>
            <a:ext cx="540000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 dirty="0">
                <a:latin typeface="+mn-ea"/>
              </a:rPr>
              <a:t>Sold Out</a:t>
            </a:r>
            <a:endParaRPr lang="ko-KR" altLang="en-US" sz="800" dirty="0">
              <a:latin typeface="+mn-ea"/>
            </a:endParaRPr>
          </a:p>
        </p:txBody>
      </p:sp>
      <p:graphicFrame>
        <p:nvGraphicFramePr>
          <p:cNvPr id="23" name="표 22">
            <a:extLst>
              <a:ext uri="{FF2B5EF4-FFF2-40B4-BE49-F238E27FC236}">
                <a16:creationId xmlns:a16="http://schemas.microsoft.com/office/drawing/2014/main" id="{89CD149D-1970-817D-7611-8DD1C21FCE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198609"/>
              </p:ext>
            </p:extLst>
          </p:nvPr>
        </p:nvGraphicFramePr>
        <p:xfrm>
          <a:off x="3266650" y="3788022"/>
          <a:ext cx="1557702" cy="1634183"/>
        </p:xfrm>
        <a:graphic>
          <a:graphicData uri="http://schemas.openxmlformats.org/drawingml/2006/table">
            <a:tbl>
              <a:tblPr/>
              <a:tblGrid>
                <a:gridCol w="15577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4183">
                <a:tc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 marL="73997" marR="73997" marT="36999" marB="36999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4" name="직사각형 23">
            <a:extLst>
              <a:ext uri="{FF2B5EF4-FFF2-40B4-BE49-F238E27FC236}">
                <a16:creationId xmlns:a16="http://schemas.microsoft.com/office/drawing/2014/main" id="{BE428A46-4D21-7208-DDF7-F1AC76C40B4A}"/>
              </a:ext>
            </a:extLst>
          </p:cNvPr>
          <p:cNvSpPr/>
          <p:nvPr/>
        </p:nvSpPr>
        <p:spPr>
          <a:xfrm>
            <a:off x="3533144" y="4551901"/>
            <a:ext cx="1144177" cy="1538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리스트 이미지</a:t>
            </a:r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CCC76826-9395-4621-C429-0CF9DF0D9D27}"/>
              </a:ext>
            </a:extLst>
          </p:cNvPr>
          <p:cNvSpPr/>
          <p:nvPr/>
        </p:nvSpPr>
        <p:spPr>
          <a:xfrm>
            <a:off x="5054920" y="5489089"/>
            <a:ext cx="1501656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800" b="1" dirty="0">
                <a:latin typeface="+mn-ea"/>
              </a:rPr>
              <a:t>기모 티셔츠</a:t>
            </a:r>
            <a:endParaRPr lang="en-US" altLang="ko-KR" sz="8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깃털처럼 가벼운 것에 비해</a:t>
            </a:r>
            <a:endParaRPr lang="en-US" altLang="ko-KR" sz="800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최고의 보온 효과</a:t>
            </a:r>
            <a:r>
              <a:rPr lang="en-US" altLang="ko-KR" sz="800" dirty="0"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800" b="1" dirty="0">
                <a:latin typeface="+mn-ea"/>
              </a:rPr>
              <a:t>15,000</a:t>
            </a:r>
            <a:r>
              <a:rPr lang="ko-KR" altLang="en-US" sz="800" b="1" dirty="0">
                <a:latin typeface="+mn-ea"/>
              </a:rPr>
              <a:t>원</a:t>
            </a:r>
            <a:endParaRPr lang="en-US" altLang="ko-KR" sz="800" b="1" dirty="0">
              <a:latin typeface="+mn-ea"/>
            </a:endParaRPr>
          </a:p>
        </p:txBody>
      </p:sp>
      <p:graphicFrame>
        <p:nvGraphicFramePr>
          <p:cNvPr id="28" name="표 27">
            <a:extLst>
              <a:ext uri="{FF2B5EF4-FFF2-40B4-BE49-F238E27FC236}">
                <a16:creationId xmlns:a16="http://schemas.microsoft.com/office/drawing/2014/main" id="{6A4DD130-B5CC-CEC1-1969-D7D868F7E9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2639511"/>
              </p:ext>
            </p:extLst>
          </p:nvPr>
        </p:nvGraphicFramePr>
        <p:xfrm>
          <a:off x="5062789" y="3789348"/>
          <a:ext cx="1557702" cy="1634183"/>
        </p:xfrm>
        <a:graphic>
          <a:graphicData uri="http://schemas.openxmlformats.org/drawingml/2006/table">
            <a:tbl>
              <a:tblPr/>
              <a:tblGrid>
                <a:gridCol w="15577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4183">
                <a:tc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 marL="73997" marR="73997" marT="36999" marB="36999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9" name="표 28">
            <a:extLst>
              <a:ext uri="{FF2B5EF4-FFF2-40B4-BE49-F238E27FC236}">
                <a16:creationId xmlns:a16="http://schemas.microsoft.com/office/drawing/2014/main" id="{D051344C-D6BE-D617-48EA-CC2CD739E5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5582012"/>
              </p:ext>
            </p:extLst>
          </p:nvPr>
        </p:nvGraphicFramePr>
        <p:xfrm>
          <a:off x="6880341" y="3790673"/>
          <a:ext cx="1557702" cy="1634183"/>
        </p:xfrm>
        <a:graphic>
          <a:graphicData uri="http://schemas.openxmlformats.org/drawingml/2006/table">
            <a:tbl>
              <a:tblPr/>
              <a:tblGrid>
                <a:gridCol w="15577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4183">
                <a:tc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 marL="73997" marR="73997" marT="36999" marB="36999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30" name="표 29">
            <a:extLst>
              <a:ext uri="{FF2B5EF4-FFF2-40B4-BE49-F238E27FC236}">
                <a16:creationId xmlns:a16="http://schemas.microsoft.com/office/drawing/2014/main" id="{5AD9CF16-155D-49BD-5DD2-10E6230BA2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8529143"/>
              </p:ext>
            </p:extLst>
          </p:nvPr>
        </p:nvGraphicFramePr>
        <p:xfrm>
          <a:off x="8690126" y="3791998"/>
          <a:ext cx="1557702" cy="1634183"/>
        </p:xfrm>
        <a:graphic>
          <a:graphicData uri="http://schemas.openxmlformats.org/drawingml/2006/table">
            <a:tbl>
              <a:tblPr/>
              <a:tblGrid>
                <a:gridCol w="15577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4183">
                <a:tc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 marL="73997" marR="73997" marT="36999" marB="36999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1" name="직사각형 30">
            <a:extLst>
              <a:ext uri="{FF2B5EF4-FFF2-40B4-BE49-F238E27FC236}">
                <a16:creationId xmlns:a16="http://schemas.microsoft.com/office/drawing/2014/main" id="{1DA93C70-5F2B-8036-482F-85ED72F08CA3}"/>
              </a:ext>
            </a:extLst>
          </p:cNvPr>
          <p:cNvSpPr/>
          <p:nvPr/>
        </p:nvSpPr>
        <p:spPr>
          <a:xfrm>
            <a:off x="6901361" y="5483559"/>
            <a:ext cx="1474822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800" b="1" dirty="0">
                <a:latin typeface="+mn-ea"/>
              </a:rPr>
              <a:t>기모 티셔츠</a:t>
            </a:r>
            <a:endParaRPr lang="en-US" altLang="ko-KR" sz="8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깃털처럼 가벼운 것에 비해</a:t>
            </a:r>
            <a:endParaRPr lang="en-US" altLang="ko-KR" sz="800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최고의 보온 효과</a:t>
            </a:r>
            <a:r>
              <a:rPr lang="en-US" altLang="ko-KR" sz="800" dirty="0"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800" strike="sngStrike" dirty="0">
                <a:latin typeface="+mn-ea"/>
              </a:rPr>
              <a:t>15,000</a:t>
            </a:r>
            <a:r>
              <a:rPr lang="ko-KR" altLang="en-US" sz="800" strike="sngStrike" dirty="0">
                <a:latin typeface="+mn-ea"/>
              </a:rPr>
              <a:t>원</a:t>
            </a:r>
            <a:r>
              <a:rPr lang="ko-KR" altLang="en-US" sz="800" dirty="0">
                <a:latin typeface="+mn-ea"/>
              </a:rPr>
              <a:t> → </a:t>
            </a:r>
            <a:r>
              <a:rPr lang="en-US" altLang="ko-KR" sz="800" b="1" dirty="0">
                <a:latin typeface="+mn-ea"/>
              </a:rPr>
              <a:t>10,000</a:t>
            </a:r>
            <a:r>
              <a:rPr lang="ko-KR" altLang="en-US" sz="800" b="1" dirty="0">
                <a:latin typeface="+mn-ea"/>
              </a:rPr>
              <a:t>원</a:t>
            </a:r>
            <a:endParaRPr lang="en-US" altLang="ko-KR" sz="800" b="1" dirty="0">
              <a:latin typeface="+mn-ea"/>
            </a:endParaRPr>
          </a:p>
        </p:txBody>
      </p:sp>
      <p:sp>
        <p:nvSpPr>
          <p:cNvPr id="32" name="모서리가 둥근 직사각형 67">
            <a:extLst>
              <a:ext uri="{FF2B5EF4-FFF2-40B4-BE49-F238E27FC236}">
                <a16:creationId xmlns:a16="http://schemas.microsoft.com/office/drawing/2014/main" id="{73E269DB-09EB-1001-0FF6-518C3F2ED434}"/>
              </a:ext>
            </a:extLst>
          </p:cNvPr>
          <p:cNvSpPr/>
          <p:nvPr/>
        </p:nvSpPr>
        <p:spPr>
          <a:xfrm>
            <a:off x="7285044" y="6018670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9900D3FB-564E-89DB-AF45-08C399F95EF4}"/>
              </a:ext>
            </a:extLst>
          </p:cNvPr>
          <p:cNvSpPr/>
          <p:nvPr/>
        </p:nvSpPr>
        <p:spPr>
          <a:xfrm>
            <a:off x="5350083" y="4551901"/>
            <a:ext cx="1144177" cy="1538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리스트 이미지</a:t>
            </a:r>
            <a:endParaRPr lang="en-US" altLang="ko-KR" sz="10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4BB03F62-5E9E-7A32-934A-E8BCCF8D8C6C}"/>
              </a:ext>
            </a:extLst>
          </p:cNvPr>
          <p:cNvSpPr/>
          <p:nvPr/>
        </p:nvSpPr>
        <p:spPr>
          <a:xfrm>
            <a:off x="7170348" y="4551901"/>
            <a:ext cx="1144177" cy="1538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리스트 이미지</a:t>
            </a:r>
            <a:endParaRPr lang="en-US" altLang="ko-KR" sz="10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7D5DCA82-79E2-2847-0B52-FF74FFD67557}"/>
              </a:ext>
            </a:extLst>
          </p:cNvPr>
          <p:cNvSpPr/>
          <p:nvPr/>
        </p:nvSpPr>
        <p:spPr>
          <a:xfrm>
            <a:off x="8961259" y="4551901"/>
            <a:ext cx="1144177" cy="1538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리스트 이미지</a:t>
            </a:r>
            <a:endParaRPr lang="en-US" altLang="ko-KR" sz="10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88264D57-0DCD-46E9-F4DA-A9E55196BC77}"/>
              </a:ext>
            </a:extLst>
          </p:cNvPr>
          <p:cNvSpPr/>
          <p:nvPr/>
        </p:nvSpPr>
        <p:spPr>
          <a:xfrm>
            <a:off x="3239969" y="2228115"/>
            <a:ext cx="2785612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스타일 숍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&gt; {</a:t>
            </a:r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카테고리명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90B6DEA5-E67D-0657-CB5F-BEC654501127}"/>
              </a:ext>
            </a:extLst>
          </p:cNvPr>
          <p:cNvGrpSpPr/>
          <p:nvPr/>
        </p:nvGrpSpPr>
        <p:grpSpPr>
          <a:xfrm>
            <a:off x="1702729" y="2158459"/>
            <a:ext cx="1400747" cy="3154593"/>
            <a:chOff x="95868" y="445063"/>
            <a:chExt cx="1400747" cy="3154593"/>
          </a:xfrm>
        </p:grpSpPr>
        <p:sp>
          <p:nvSpPr>
            <p:cNvPr id="65" name="모서리가 둥근 직사각형 18">
              <a:extLst>
                <a:ext uri="{FF2B5EF4-FFF2-40B4-BE49-F238E27FC236}">
                  <a16:creationId xmlns:a16="http://schemas.microsoft.com/office/drawing/2014/main" id="{B6EFD2EA-337A-91E3-7C5C-2CDC288200AD}"/>
                </a:ext>
              </a:extLst>
            </p:cNvPr>
            <p:cNvSpPr/>
            <p:nvPr/>
          </p:nvSpPr>
          <p:spPr>
            <a:xfrm>
              <a:off x="95868" y="802904"/>
              <a:ext cx="1400747" cy="1112786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{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카테고리 호출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}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Outer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Top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Bottom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Skirt</a:t>
              </a:r>
            </a:p>
          </p:txBody>
        </p:sp>
        <p:sp>
          <p:nvSpPr>
            <p:cNvPr id="66" name="모서리가 둥근 직사각형 20">
              <a:extLst>
                <a:ext uri="{FF2B5EF4-FFF2-40B4-BE49-F238E27FC236}">
                  <a16:creationId xmlns:a16="http://schemas.microsoft.com/office/drawing/2014/main" id="{2BF7325F-5F02-3559-7743-ACE54EED7112}"/>
                </a:ext>
              </a:extLst>
            </p:cNvPr>
            <p:cNvSpPr/>
            <p:nvPr/>
          </p:nvSpPr>
          <p:spPr>
            <a:xfrm>
              <a:off x="95869" y="445063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defRPr/>
              </a:pPr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스타일 숍</a:t>
              </a:r>
              <a:endParaRPr lang="ko-KR" altLang="en-US" sz="105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67" name="모서리가 둥근 직사각형 18">
              <a:extLst>
                <a:ext uri="{FF2B5EF4-FFF2-40B4-BE49-F238E27FC236}">
                  <a16:creationId xmlns:a16="http://schemas.microsoft.com/office/drawing/2014/main" id="{D69271A0-BA0D-0869-0F59-3C75DEEC165F}"/>
                </a:ext>
              </a:extLst>
            </p:cNvPr>
            <p:cNvSpPr/>
            <p:nvPr/>
          </p:nvSpPr>
          <p:spPr>
            <a:xfrm>
              <a:off x="95868" y="2273160"/>
              <a:ext cx="1400747" cy="1326496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{</a:t>
              </a:r>
              <a:r>
                <a:rPr lang="ko-KR" altLang="en-US" sz="900" dirty="0">
                  <a:solidFill>
                    <a:schemeClr val="tx1"/>
                  </a:solidFill>
                  <a:latin typeface="+mn-ea"/>
                </a:rPr>
                <a:t>카테고리 호출</a:t>
              </a: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}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Outer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Top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Bottom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Skirt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Dress</a:t>
              </a:r>
            </a:p>
          </p:txBody>
        </p:sp>
        <p:sp>
          <p:nvSpPr>
            <p:cNvPr id="68" name="모서리가 둥근 직사각형 20">
              <a:extLst>
                <a:ext uri="{FF2B5EF4-FFF2-40B4-BE49-F238E27FC236}">
                  <a16:creationId xmlns:a16="http://schemas.microsoft.com/office/drawing/2014/main" id="{160C9F45-70B6-17A8-70AC-B9C34EBAC7BC}"/>
                </a:ext>
              </a:extLst>
            </p:cNvPr>
            <p:cNvSpPr/>
            <p:nvPr/>
          </p:nvSpPr>
          <p:spPr>
            <a:xfrm>
              <a:off x="95869" y="1915319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defRPr/>
              </a:pPr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오픈 숍</a:t>
              </a:r>
              <a:endParaRPr lang="en-US" altLang="ko-KR" sz="1050" b="1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4C9611FE-1C20-71E2-C6F8-D7F21740B9E2}"/>
                </a:ext>
              </a:extLst>
            </p:cNvPr>
            <p:cNvSpPr/>
            <p:nvPr/>
          </p:nvSpPr>
          <p:spPr>
            <a:xfrm>
              <a:off x="183748" y="1074970"/>
              <a:ext cx="1210712" cy="190227"/>
            </a:xfrm>
            <a:prstGeom prst="rect">
              <a:avLst/>
            </a:prstGeom>
            <a:solidFill>
              <a:srgbClr val="0066FF">
                <a:alpha val="16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5" name="Google Shape;1067;p27">
            <a:extLst>
              <a:ext uri="{FF2B5EF4-FFF2-40B4-BE49-F238E27FC236}">
                <a16:creationId xmlns:a16="http://schemas.microsoft.com/office/drawing/2014/main" id="{67D809AE-59B4-9EA8-F3F0-9A689CE97434}"/>
              </a:ext>
            </a:extLst>
          </p:cNvPr>
          <p:cNvGrpSpPr/>
          <p:nvPr/>
        </p:nvGrpSpPr>
        <p:grpSpPr>
          <a:xfrm>
            <a:off x="1790929" y="7459496"/>
            <a:ext cx="7151969" cy="414911"/>
            <a:chOff x="454585" y="453468"/>
            <a:chExt cx="8868441" cy="502040"/>
          </a:xfrm>
        </p:grpSpPr>
        <p:sp>
          <p:nvSpPr>
            <p:cNvPr id="89" name="Google Shape;1068;p27">
              <a:extLst>
                <a:ext uri="{FF2B5EF4-FFF2-40B4-BE49-F238E27FC236}">
                  <a16:creationId xmlns:a16="http://schemas.microsoft.com/office/drawing/2014/main" id="{C67B2661-05AE-5ECD-E3E9-9C98E954EFE3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92" name="Google Shape;1069;p27">
              <a:extLst>
                <a:ext uri="{FF2B5EF4-FFF2-40B4-BE49-F238E27FC236}">
                  <a16:creationId xmlns:a16="http://schemas.microsoft.com/office/drawing/2014/main" id="{F061A7DC-50EB-6395-98BA-C4798FE8A3DA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aphicFrame>
        <p:nvGraphicFramePr>
          <p:cNvPr id="108" name="표 107">
            <a:extLst>
              <a:ext uri="{FF2B5EF4-FFF2-40B4-BE49-F238E27FC236}">
                <a16:creationId xmlns:a16="http://schemas.microsoft.com/office/drawing/2014/main" id="{09047FD5-C064-1FE5-AC95-DF3ED99BC9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7225253"/>
              </p:ext>
            </p:extLst>
          </p:nvPr>
        </p:nvGraphicFramePr>
        <p:xfrm>
          <a:off x="1491449" y="391513"/>
          <a:ext cx="9010835" cy="8517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108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51719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9" name="직사각형 108">
            <a:extLst>
              <a:ext uri="{FF2B5EF4-FFF2-40B4-BE49-F238E27FC236}">
                <a16:creationId xmlns:a16="http://schemas.microsoft.com/office/drawing/2014/main" id="{D2808727-46A6-7E0C-3578-FDA877AA06A7}"/>
              </a:ext>
            </a:extLst>
          </p:cNvPr>
          <p:cNvSpPr/>
          <p:nvPr/>
        </p:nvSpPr>
        <p:spPr>
          <a:xfrm>
            <a:off x="2385905" y="749169"/>
            <a:ext cx="13271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600" b="1" spc="-3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</a:t>
            </a:r>
            <a:endParaRPr lang="ko-KR" altLang="en-US" sz="1600" b="1" spc="-3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10" name="직사각형 109">
            <a:extLst>
              <a:ext uri="{FF2B5EF4-FFF2-40B4-BE49-F238E27FC236}">
                <a16:creationId xmlns:a16="http://schemas.microsoft.com/office/drawing/2014/main" id="{659FC80E-D184-6FFD-DE23-122E98190789}"/>
              </a:ext>
            </a:extLst>
          </p:cNvPr>
          <p:cNvSpPr/>
          <p:nvPr/>
        </p:nvSpPr>
        <p:spPr>
          <a:xfrm>
            <a:off x="8257400" y="498665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회원가입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로그인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비회원 주문조회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11" name="모서리가 둥근 직사각형 50">
            <a:extLst>
              <a:ext uri="{FF2B5EF4-FFF2-40B4-BE49-F238E27FC236}">
                <a16:creationId xmlns:a16="http://schemas.microsoft.com/office/drawing/2014/main" id="{4DE82342-5D2B-9472-F3E9-34C40566FECF}"/>
              </a:ext>
            </a:extLst>
          </p:cNvPr>
          <p:cNvSpPr/>
          <p:nvPr/>
        </p:nvSpPr>
        <p:spPr>
          <a:xfrm>
            <a:off x="7725696" y="1417742"/>
            <a:ext cx="1152000" cy="446695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2" name="모서리가 둥근 직사각형 50">
            <a:extLst>
              <a:ext uri="{FF2B5EF4-FFF2-40B4-BE49-F238E27FC236}">
                <a16:creationId xmlns:a16="http://schemas.microsoft.com/office/drawing/2014/main" id="{B6CEE9C7-1336-CF6B-9B92-3EF55DC53077}"/>
              </a:ext>
            </a:extLst>
          </p:cNvPr>
          <p:cNvSpPr/>
          <p:nvPr/>
        </p:nvSpPr>
        <p:spPr>
          <a:xfrm>
            <a:off x="9015752" y="1429938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3" name="직사각형 112">
            <a:extLst>
              <a:ext uri="{FF2B5EF4-FFF2-40B4-BE49-F238E27FC236}">
                <a16:creationId xmlns:a16="http://schemas.microsoft.com/office/drawing/2014/main" id="{A0F51613-E092-7540-4B1A-65DBCAD043E5}"/>
              </a:ext>
            </a:extLst>
          </p:cNvPr>
          <p:cNvSpPr/>
          <p:nvPr/>
        </p:nvSpPr>
        <p:spPr>
          <a:xfrm>
            <a:off x="2358426" y="573493"/>
            <a:ext cx="180710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나의 특별한 옷 구매 법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116" name="사각형: 둥근 모서리 33">
            <a:hlinkClick r:id="" action="ppaction://noaction"/>
            <a:extLst>
              <a:ext uri="{FF2B5EF4-FFF2-40B4-BE49-F238E27FC236}">
                <a16:creationId xmlns:a16="http://schemas.microsoft.com/office/drawing/2014/main" id="{2021D5B0-491F-2907-1577-5E65855ACDA7}"/>
              </a:ext>
            </a:extLst>
          </p:cNvPr>
          <p:cNvSpPr>
            <a:spLocks/>
          </p:cNvSpPr>
          <p:nvPr/>
        </p:nvSpPr>
        <p:spPr>
          <a:xfrm>
            <a:off x="1702041" y="1476638"/>
            <a:ext cx="2948229" cy="36816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0" rIns="36000" bIns="0" numCol="1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000" dirty="0">
              <a:solidFill>
                <a:schemeClr val="bg1">
                  <a:lumMod val="65000"/>
                </a:schemeClr>
              </a:solidFill>
              <a:uFillTx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8B94B128-7C0E-5C6A-1807-8AC1782EA492}"/>
              </a:ext>
            </a:extLst>
          </p:cNvPr>
          <p:cNvSpPr txBox="1"/>
          <p:nvPr/>
        </p:nvSpPr>
        <p:spPr>
          <a:xfrm>
            <a:off x="1734182" y="1557314"/>
            <a:ext cx="74352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전체검색       </a:t>
            </a:r>
          </a:p>
        </p:txBody>
      </p:sp>
      <p:cxnSp>
        <p:nvCxnSpPr>
          <p:cNvPr id="118" name="직선 연결선 117">
            <a:extLst>
              <a:ext uri="{FF2B5EF4-FFF2-40B4-BE49-F238E27FC236}">
                <a16:creationId xmlns:a16="http://schemas.microsoft.com/office/drawing/2014/main" id="{8D83EB01-7818-8DCD-69DC-FB497114886D}"/>
              </a:ext>
            </a:extLst>
          </p:cNvPr>
          <p:cNvCxnSpPr>
            <a:cxnSpLocks/>
          </p:cNvCxnSpPr>
          <p:nvPr/>
        </p:nvCxnSpPr>
        <p:spPr>
          <a:xfrm>
            <a:off x="2588520" y="1583231"/>
            <a:ext cx="0" cy="144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Chevron">
            <a:extLst>
              <a:ext uri="{FF2B5EF4-FFF2-40B4-BE49-F238E27FC236}">
                <a16:creationId xmlns:a16="http://schemas.microsoft.com/office/drawing/2014/main" id="{019EF7C3-6C08-D0E1-918E-6A4AF0F9F305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2373175" y="1645009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120" name="표 10">
            <a:extLst>
              <a:ext uri="{FF2B5EF4-FFF2-40B4-BE49-F238E27FC236}">
                <a16:creationId xmlns:a16="http://schemas.microsoft.com/office/drawing/2014/main" id="{4CFBB1FC-7409-39D3-137F-36374DE4AC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3240657"/>
              </p:ext>
            </p:extLst>
          </p:nvPr>
        </p:nvGraphicFramePr>
        <p:xfrm>
          <a:off x="5993477" y="861265"/>
          <a:ext cx="4118944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9736">
                  <a:extLst>
                    <a:ext uri="{9D8B030D-6E8A-4147-A177-3AD203B41FA5}">
                      <a16:colId xmlns:a16="http://schemas.microsoft.com/office/drawing/2014/main" val="203394674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374555007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838262310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1074087556"/>
                    </a:ext>
                  </a:extLst>
                </a:gridCol>
              </a:tblGrid>
              <a:tr h="233329"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라라마켓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 소개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상품리뷰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고객센터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7852953"/>
                  </a:ext>
                </a:extLst>
              </a:tr>
            </a:tbl>
          </a:graphicData>
        </a:graphic>
      </p:graphicFrame>
      <p:sp>
        <p:nvSpPr>
          <p:cNvPr id="124" name="TextBox 123">
            <a:extLst>
              <a:ext uri="{FF2B5EF4-FFF2-40B4-BE49-F238E27FC236}">
                <a16:creationId xmlns:a16="http://schemas.microsoft.com/office/drawing/2014/main" id="{6BC8B331-C5B4-5B9F-E753-74CADB2A9B30}"/>
              </a:ext>
            </a:extLst>
          </p:cNvPr>
          <p:cNvSpPr txBox="1"/>
          <p:nvPr/>
        </p:nvSpPr>
        <p:spPr>
          <a:xfrm>
            <a:off x="8091012" y="1522954"/>
            <a:ext cx="70913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장바구니</a:t>
            </a:r>
            <a:endParaRPr lang="ko-KR" altLang="en-US" sz="1000" dirty="0"/>
          </a:p>
        </p:txBody>
      </p:sp>
      <p:sp>
        <p:nvSpPr>
          <p:cNvPr id="128" name="타원 127">
            <a:extLst>
              <a:ext uri="{FF2B5EF4-FFF2-40B4-BE49-F238E27FC236}">
                <a16:creationId xmlns:a16="http://schemas.microsoft.com/office/drawing/2014/main" id="{2B7EFE18-ADA4-780A-0F50-88B864A811B1}"/>
              </a:ext>
            </a:extLst>
          </p:cNvPr>
          <p:cNvSpPr/>
          <p:nvPr/>
        </p:nvSpPr>
        <p:spPr>
          <a:xfrm>
            <a:off x="4317106" y="1520150"/>
            <a:ext cx="281137" cy="28113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129" name="Picture 2" descr="C:\Users\user\Downloads\iconmonstr-magnifier-1-240.png">
            <a:extLst>
              <a:ext uri="{FF2B5EF4-FFF2-40B4-BE49-F238E27FC236}">
                <a16:creationId xmlns:a16="http://schemas.microsoft.com/office/drawing/2014/main" id="{533F2D12-1018-8D90-3209-8B054F8782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405131" y="1603450"/>
            <a:ext cx="112146" cy="112146"/>
          </a:xfrm>
          <a:prstGeom prst="rect">
            <a:avLst/>
          </a:prstGeom>
          <a:noFill/>
        </p:spPr>
      </p:pic>
      <p:sp>
        <p:nvSpPr>
          <p:cNvPr id="132" name="타원 131">
            <a:extLst>
              <a:ext uri="{FF2B5EF4-FFF2-40B4-BE49-F238E27FC236}">
                <a16:creationId xmlns:a16="http://schemas.microsoft.com/office/drawing/2014/main" id="{B00AF792-0B91-8195-3FFF-A3ACBECC532A}"/>
              </a:ext>
            </a:extLst>
          </p:cNvPr>
          <p:cNvSpPr/>
          <p:nvPr/>
        </p:nvSpPr>
        <p:spPr>
          <a:xfrm>
            <a:off x="7814118" y="1499048"/>
            <a:ext cx="294032" cy="29403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Icon</a:t>
            </a:r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33" name="타원 132">
            <a:extLst>
              <a:ext uri="{FF2B5EF4-FFF2-40B4-BE49-F238E27FC236}">
                <a16:creationId xmlns:a16="http://schemas.microsoft.com/office/drawing/2014/main" id="{3D89525F-95DF-2982-B722-A4F8A65EDB00}"/>
              </a:ext>
            </a:extLst>
          </p:cNvPr>
          <p:cNvSpPr/>
          <p:nvPr/>
        </p:nvSpPr>
        <p:spPr>
          <a:xfrm>
            <a:off x="9093326" y="1491760"/>
            <a:ext cx="294032" cy="29403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Icon</a:t>
            </a:r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645A95F7-471B-1091-48D2-D1B437A50BC1}"/>
              </a:ext>
            </a:extLst>
          </p:cNvPr>
          <p:cNvSpPr txBox="1"/>
          <p:nvPr/>
        </p:nvSpPr>
        <p:spPr>
          <a:xfrm>
            <a:off x="9427886" y="1514901"/>
            <a:ext cx="70913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주문조회</a:t>
            </a:r>
            <a:endParaRPr lang="ko-KR" altLang="en-US" sz="1000" dirty="0"/>
          </a:p>
        </p:txBody>
      </p:sp>
      <p:cxnSp>
        <p:nvCxnSpPr>
          <p:cNvPr id="4" name="직선 연결선 3">
            <a:extLst>
              <a:ext uri="{FF2B5EF4-FFF2-40B4-BE49-F238E27FC236}">
                <a16:creationId xmlns:a16="http://schemas.microsoft.com/office/drawing/2014/main" id="{70D5B3C8-7AC7-63DA-C9D1-A8E29097DD16}"/>
              </a:ext>
            </a:extLst>
          </p:cNvPr>
          <p:cNvCxnSpPr>
            <a:cxnSpLocks/>
          </p:cNvCxnSpPr>
          <p:nvPr/>
        </p:nvCxnSpPr>
        <p:spPr>
          <a:xfrm>
            <a:off x="1711607" y="2002564"/>
            <a:ext cx="854492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4255700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P-FE-MI-15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메인</a:t>
            </a:r>
            <a:r>
              <a:rPr lang="en-US" altLang="ko-KR" dirty="0"/>
              <a:t>] </a:t>
            </a:r>
            <a:r>
              <a:rPr lang="ko-KR" altLang="en-US" dirty="0"/>
              <a:t>메인 </a:t>
            </a:r>
            <a:r>
              <a:rPr lang="en-US" altLang="ko-KR" dirty="0"/>
              <a:t>- 4 (</a:t>
            </a:r>
            <a:r>
              <a:rPr lang="ko-KR" altLang="en-US" dirty="0"/>
              <a:t>오픈 숍 품질 굿 상품</a:t>
            </a:r>
            <a:r>
              <a:rPr lang="en-US" altLang="ko-KR" dirty="0"/>
              <a:t>, </a:t>
            </a:r>
            <a:r>
              <a:rPr lang="ko-KR" altLang="en-US" dirty="0"/>
              <a:t>오픈 숍 </a:t>
            </a:r>
            <a:r>
              <a:rPr lang="en-US" altLang="ko-KR" dirty="0"/>
              <a:t>BEST </a:t>
            </a:r>
            <a:r>
              <a:rPr lang="ko-KR" altLang="en-US" dirty="0"/>
              <a:t>조회 상품</a:t>
            </a:r>
            <a:r>
              <a:rPr lang="en-US" altLang="ko-KR" dirty="0"/>
              <a:t>)</a:t>
            </a:r>
            <a:endParaRPr lang="ko-KR" altLang="en-US" dirty="0"/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DF1A0B59-C078-4B82-B70B-CC00D34EA3D8}"/>
              </a:ext>
            </a:extLst>
          </p:cNvPr>
          <p:cNvSpPr/>
          <p:nvPr/>
        </p:nvSpPr>
        <p:spPr>
          <a:xfrm>
            <a:off x="364553" y="2055704"/>
            <a:ext cx="1844327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상품명</a:t>
            </a:r>
            <a:r>
              <a:rPr lang="en-US" altLang="ko-KR" sz="900" dirty="0">
                <a:latin typeface="+mn-ea"/>
              </a:rPr>
              <a:t>}</a:t>
            </a: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11A2100A-0634-4DBF-A8C0-9B9786A5F264}"/>
              </a:ext>
            </a:extLst>
          </p:cNvPr>
          <p:cNvSpPr/>
          <p:nvPr/>
        </p:nvSpPr>
        <p:spPr>
          <a:xfrm>
            <a:off x="461220" y="1816876"/>
            <a:ext cx="802723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{</a:t>
            </a:r>
            <a:r>
              <a:rPr kumimoji="0" lang="ko-KR" alt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판매가격</a:t>
            </a: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}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원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D9A33294-4E57-4D5A-838B-75B5818F6845}"/>
              </a:ext>
            </a:extLst>
          </p:cNvPr>
          <p:cNvSpPr/>
          <p:nvPr/>
        </p:nvSpPr>
        <p:spPr>
          <a:xfrm>
            <a:off x="2497884" y="2044162"/>
            <a:ext cx="1738308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latin typeface="+mn-ea"/>
              </a:rPr>
              <a:t>○○○ 운동화 판매합니다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5287F9F1-7A92-496D-88F5-9473D90EED0B}"/>
              </a:ext>
            </a:extLst>
          </p:cNvPr>
          <p:cNvSpPr/>
          <p:nvPr/>
        </p:nvSpPr>
        <p:spPr>
          <a:xfrm>
            <a:off x="2493107" y="1816876"/>
            <a:ext cx="749672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1100" b="1" dirty="0">
                <a:latin typeface="+mn-ea"/>
              </a:rPr>
              <a:t>10,000</a:t>
            </a:r>
            <a:r>
              <a:rPr lang="ko-KR" altLang="en-US" sz="800" dirty="0">
                <a:latin typeface="+mn-ea"/>
              </a:rPr>
              <a:t>원</a:t>
            </a:r>
            <a:endParaRPr lang="en-US" altLang="ko-KR" sz="800" dirty="0">
              <a:latin typeface="+mn-ea"/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18BD3066-4F06-405F-821C-7930271E76CD}"/>
              </a:ext>
            </a:extLst>
          </p:cNvPr>
          <p:cNvSpPr/>
          <p:nvPr/>
        </p:nvSpPr>
        <p:spPr>
          <a:xfrm>
            <a:off x="3526628" y="1820724"/>
            <a:ext cx="853242" cy="246221"/>
          </a:xfrm>
          <a:prstGeom prst="rect">
            <a:avLst/>
          </a:prstGeom>
        </p:spPr>
        <p:txBody>
          <a:bodyPr wrap="none" rIns="36000">
            <a:spAutoFit/>
          </a:bodyPr>
          <a:lstStyle/>
          <a:p>
            <a:pPr algn="r"/>
            <a:r>
              <a:rPr lang="en-US" altLang="ko-KR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20000</a:t>
            </a:r>
            <a:r>
              <a:rPr lang="ko-KR" altLang="en-US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원 </a:t>
            </a:r>
            <a:r>
              <a:rPr lang="en-US" altLang="ko-KR" sz="10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50% </a:t>
            </a:r>
            <a:endParaRPr lang="ko-KR" altLang="en-US" sz="1000" strike="sngStrike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9A4F3C4F-7C89-4735-97FD-AF629F8E6956}"/>
              </a:ext>
            </a:extLst>
          </p:cNvPr>
          <p:cNvSpPr/>
          <p:nvPr/>
        </p:nvSpPr>
        <p:spPr>
          <a:xfrm>
            <a:off x="4565496" y="2035284"/>
            <a:ext cx="1738308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latin typeface="+mn-ea"/>
              </a:rPr>
              <a:t>○○○ 운동화 판매합니다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B35DA716-AC16-46B6-AEB3-0248CB362958}"/>
              </a:ext>
            </a:extLst>
          </p:cNvPr>
          <p:cNvSpPr/>
          <p:nvPr/>
        </p:nvSpPr>
        <p:spPr>
          <a:xfrm>
            <a:off x="4560719" y="1807998"/>
            <a:ext cx="749672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1100" b="1" dirty="0">
                <a:latin typeface="+mn-ea"/>
              </a:rPr>
              <a:t>10,000</a:t>
            </a:r>
            <a:r>
              <a:rPr lang="ko-KR" altLang="en-US" sz="800" dirty="0">
                <a:latin typeface="+mn-ea"/>
              </a:rPr>
              <a:t>원</a:t>
            </a:r>
            <a:endParaRPr lang="en-US" altLang="ko-KR" sz="800" dirty="0">
              <a:latin typeface="+mn-ea"/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D6B0566C-A357-4E6A-8563-D45E488B2D2E}"/>
              </a:ext>
            </a:extLst>
          </p:cNvPr>
          <p:cNvSpPr/>
          <p:nvPr/>
        </p:nvSpPr>
        <p:spPr>
          <a:xfrm>
            <a:off x="5610910" y="1811846"/>
            <a:ext cx="853242" cy="246221"/>
          </a:xfrm>
          <a:prstGeom prst="rect">
            <a:avLst/>
          </a:prstGeom>
        </p:spPr>
        <p:txBody>
          <a:bodyPr wrap="none" rIns="36000">
            <a:spAutoFit/>
          </a:bodyPr>
          <a:lstStyle/>
          <a:p>
            <a:pPr algn="r"/>
            <a:r>
              <a:rPr lang="en-US" altLang="ko-KR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20000</a:t>
            </a:r>
            <a:r>
              <a:rPr lang="ko-KR" altLang="en-US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원 </a:t>
            </a:r>
            <a:r>
              <a:rPr lang="en-US" altLang="ko-KR" sz="10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50% </a:t>
            </a:r>
            <a:endParaRPr lang="ko-KR" altLang="en-US" sz="1000" strike="sngStrike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B8984911-62F4-4564-A66F-9C3F2720C4F9}"/>
              </a:ext>
            </a:extLst>
          </p:cNvPr>
          <p:cNvSpPr/>
          <p:nvPr/>
        </p:nvSpPr>
        <p:spPr>
          <a:xfrm>
            <a:off x="6813288" y="2053040"/>
            <a:ext cx="1738308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latin typeface="+mn-ea"/>
              </a:rPr>
              <a:t>○○○ 운동화 판매합니다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4199186B-9EBE-49C1-814C-FEC3F2AA6779}"/>
              </a:ext>
            </a:extLst>
          </p:cNvPr>
          <p:cNvSpPr/>
          <p:nvPr/>
        </p:nvSpPr>
        <p:spPr>
          <a:xfrm>
            <a:off x="6808511" y="1825754"/>
            <a:ext cx="749672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1100" b="1">
                <a:latin typeface="+mn-ea"/>
              </a:rPr>
              <a:t>10,000</a:t>
            </a:r>
            <a:r>
              <a:rPr lang="ko-KR" altLang="en-US" sz="800">
                <a:latin typeface="+mn-ea"/>
              </a:rPr>
              <a:t>원</a:t>
            </a:r>
            <a:endParaRPr lang="en-US" altLang="ko-KR" sz="800">
              <a:latin typeface="+mn-ea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0AD66FCE-4095-4807-9DA4-89A33E87C422}"/>
              </a:ext>
            </a:extLst>
          </p:cNvPr>
          <p:cNvSpPr/>
          <p:nvPr/>
        </p:nvSpPr>
        <p:spPr>
          <a:xfrm>
            <a:off x="7668696" y="1829602"/>
            <a:ext cx="853242" cy="246221"/>
          </a:xfrm>
          <a:prstGeom prst="rect">
            <a:avLst/>
          </a:prstGeom>
        </p:spPr>
        <p:txBody>
          <a:bodyPr wrap="none" rIns="36000">
            <a:spAutoFit/>
          </a:bodyPr>
          <a:lstStyle/>
          <a:p>
            <a:pPr algn="r"/>
            <a:r>
              <a:rPr lang="en-US" altLang="ko-KR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20000</a:t>
            </a:r>
            <a:r>
              <a:rPr lang="ko-KR" altLang="en-US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원 </a:t>
            </a:r>
            <a:r>
              <a:rPr lang="en-US" altLang="ko-KR" sz="10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50% </a:t>
            </a:r>
            <a:endParaRPr lang="ko-KR" altLang="en-US" sz="1000" strike="sngStrike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6" name="직사각형 145">
            <a:extLst>
              <a:ext uri="{FF2B5EF4-FFF2-40B4-BE49-F238E27FC236}">
                <a16:creationId xmlns:a16="http://schemas.microsoft.com/office/drawing/2014/main" id="{C513EF81-3F5D-4AEF-B64B-E523C44005A8}"/>
              </a:ext>
            </a:extLst>
          </p:cNvPr>
          <p:cNvSpPr/>
          <p:nvPr/>
        </p:nvSpPr>
        <p:spPr>
          <a:xfrm>
            <a:off x="1130967" y="1820724"/>
            <a:ext cx="1414293" cy="246221"/>
          </a:xfrm>
          <a:prstGeom prst="rect">
            <a:avLst/>
          </a:prstGeom>
        </p:spPr>
        <p:txBody>
          <a:bodyPr wrap="none" rIns="36000">
            <a:spAutoFit/>
          </a:bodyPr>
          <a:lstStyle/>
          <a:p>
            <a:pPr algn="r"/>
            <a:r>
              <a:rPr lang="en-US" altLang="ko-KR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가격</a:t>
            </a:r>
            <a:r>
              <a:rPr lang="en-US" altLang="ko-KR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r>
              <a:rPr lang="ko-KR" altLang="en-US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원 </a:t>
            </a:r>
            <a:r>
              <a:rPr lang="en-US" altLang="ko-KR" sz="1000" b="1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1000" b="1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할인율</a:t>
            </a:r>
            <a:r>
              <a:rPr lang="en-US" altLang="ko-KR" sz="1000" b="1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r>
              <a:rPr lang="en-US" altLang="ko-KR" sz="10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% </a:t>
            </a:r>
            <a:endParaRPr lang="ko-KR" altLang="en-US" sz="1000" strike="sngStrike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aphicFrame>
        <p:nvGraphicFramePr>
          <p:cNvPr id="153" name="표 4">
            <a:extLst>
              <a:ext uri="{FF2B5EF4-FFF2-40B4-BE49-F238E27FC236}">
                <a16:creationId xmlns:a16="http://schemas.microsoft.com/office/drawing/2014/main" id="{F1B723D2-17C5-4127-82DC-002D072515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1157517"/>
              </p:ext>
            </p:extLst>
          </p:nvPr>
        </p:nvGraphicFramePr>
        <p:xfrm>
          <a:off x="9016139" y="243858"/>
          <a:ext cx="2508867" cy="69721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품질 굿 상품 타이틀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타이틀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타이틀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 오픈 숍에서 좋은 제품을 저렴하게 판매하는 상품을 찾아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메인에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7419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품질 굿 상품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 관리자에서 선택한 상품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 소개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Best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 상품 타이틀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타이틀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타이틀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중 조회수가 높은 상품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Best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 상품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중 조회수가 높은 상품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수는 계속 업데이트 되므로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새로고침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마다 조회수가 높은 상품으로 업데이트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 소개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7586042"/>
                  </a:ext>
                </a:extLst>
              </a:tr>
              <a:tr h="3312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24" name="직사각형 23">
            <a:extLst>
              <a:ext uri="{FF2B5EF4-FFF2-40B4-BE49-F238E27FC236}">
                <a16:creationId xmlns:a16="http://schemas.microsoft.com/office/drawing/2014/main" id="{EFB71E31-8BE3-9F64-1407-BF2498B817EB}"/>
              </a:ext>
            </a:extLst>
          </p:cNvPr>
          <p:cNvSpPr/>
          <p:nvPr/>
        </p:nvSpPr>
        <p:spPr>
          <a:xfrm>
            <a:off x="407953" y="2713357"/>
            <a:ext cx="2267763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0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└  </a:t>
            </a:r>
            <a:r>
              <a:rPr lang="ko-KR" altLang="en-US" sz="11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오픈 숍 </a:t>
            </a:r>
            <a:r>
              <a:rPr lang="en-US" altLang="ko-KR" sz="11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BEST</a:t>
            </a:r>
            <a:r>
              <a:rPr lang="ko-KR" altLang="en-US" sz="11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조회 상품</a:t>
            </a:r>
            <a:r>
              <a:rPr lang="en-US" altLang="ko-KR" sz="11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!</a:t>
            </a:r>
            <a:endParaRPr lang="ko-KR" altLang="en-US" sz="10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" name="Border">
            <a:extLst>
              <a:ext uri="{FF2B5EF4-FFF2-40B4-BE49-F238E27FC236}">
                <a16:creationId xmlns:a16="http://schemas.microsoft.com/office/drawing/2014/main" id="{B1CD99EB-9B18-F1E3-0F8C-1E33BBA59953}"/>
              </a:ext>
            </a:extLst>
          </p:cNvPr>
          <p:cNvSpPr>
            <a:spLocks/>
          </p:cNvSpPr>
          <p:nvPr/>
        </p:nvSpPr>
        <p:spPr bwMode="auto">
          <a:xfrm>
            <a:off x="604687" y="3043110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8" name="Border">
            <a:extLst>
              <a:ext uri="{FF2B5EF4-FFF2-40B4-BE49-F238E27FC236}">
                <a16:creationId xmlns:a16="http://schemas.microsoft.com/office/drawing/2014/main" id="{86489380-D367-5EA0-3C6F-07342BB40631}"/>
              </a:ext>
            </a:extLst>
          </p:cNvPr>
          <p:cNvSpPr>
            <a:spLocks/>
          </p:cNvSpPr>
          <p:nvPr/>
        </p:nvSpPr>
        <p:spPr bwMode="auto">
          <a:xfrm>
            <a:off x="2584425" y="3046339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0" name="Border">
            <a:extLst>
              <a:ext uri="{FF2B5EF4-FFF2-40B4-BE49-F238E27FC236}">
                <a16:creationId xmlns:a16="http://schemas.microsoft.com/office/drawing/2014/main" id="{04458DD5-FDE2-8186-7161-C43F520A4796}"/>
              </a:ext>
            </a:extLst>
          </p:cNvPr>
          <p:cNvSpPr>
            <a:spLocks/>
          </p:cNvSpPr>
          <p:nvPr/>
        </p:nvSpPr>
        <p:spPr bwMode="auto">
          <a:xfrm>
            <a:off x="4564163" y="3046339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2" name="Border">
            <a:extLst>
              <a:ext uri="{FF2B5EF4-FFF2-40B4-BE49-F238E27FC236}">
                <a16:creationId xmlns:a16="http://schemas.microsoft.com/office/drawing/2014/main" id="{AF82D6B0-D06C-DF05-81E6-601DC5A1A812}"/>
              </a:ext>
            </a:extLst>
          </p:cNvPr>
          <p:cNvSpPr>
            <a:spLocks/>
          </p:cNvSpPr>
          <p:nvPr/>
        </p:nvSpPr>
        <p:spPr bwMode="auto">
          <a:xfrm>
            <a:off x="6543905" y="3046339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4" name="Border">
            <a:extLst>
              <a:ext uri="{FF2B5EF4-FFF2-40B4-BE49-F238E27FC236}">
                <a16:creationId xmlns:a16="http://schemas.microsoft.com/office/drawing/2014/main" id="{31E72FB8-89D6-AD3C-CC28-ECBE6597414D}"/>
              </a:ext>
            </a:extLst>
          </p:cNvPr>
          <p:cNvSpPr>
            <a:spLocks/>
          </p:cNvSpPr>
          <p:nvPr/>
        </p:nvSpPr>
        <p:spPr bwMode="auto">
          <a:xfrm>
            <a:off x="604687" y="5032971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5" name="Border">
            <a:extLst>
              <a:ext uri="{FF2B5EF4-FFF2-40B4-BE49-F238E27FC236}">
                <a16:creationId xmlns:a16="http://schemas.microsoft.com/office/drawing/2014/main" id="{0C1D173A-18E5-35DE-BD64-D89F98EDB2C4}"/>
              </a:ext>
            </a:extLst>
          </p:cNvPr>
          <p:cNvSpPr>
            <a:spLocks/>
          </p:cNvSpPr>
          <p:nvPr/>
        </p:nvSpPr>
        <p:spPr bwMode="auto">
          <a:xfrm>
            <a:off x="2584425" y="5036200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6" name="Border">
            <a:extLst>
              <a:ext uri="{FF2B5EF4-FFF2-40B4-BE49-F238E27FC236}">
                <a16:creationId xmlns:a16="http://schemas.microsoft.com/office/drawing/2014/main" id="{9FC71580-FB13-B6AE-FC89-FA3548B3AFDD}"/>
              </a:ext>
            </a:extLst>
          </p:cNvPr>
          <p:cNvSpPr>
            <a:spLocks/>
          </p:cNvSpPr>
          <p:nvPr/>
        </p:nvSpPr>
        <p:spPr bwMode="auto">
          <a:xfrm>
            <a:off x="4564163" y="5036200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7" name="Border">
            <a:extLst>
              <a:ext uri="{FF2B5EF4-FFF2-40B4-BE49-F238E27FC236}">
                <a16:creationId xmlns:a16="http://schemas.microsoft.com/office/drawing/2014/main" id="{8EEEBBBB-4365-5683-DDF4-9FB3B2E0E5E2}"/>
              </a:ext>
            </a:extLst>
          </p:cNvPr>
          <p:cNvSpPr>
            <a:spLocks/>
          </p:cNvSpPr>
          <p:nvPr/>
        </p:nvSpPr>
        <p:spPr bwMode="auto">
          <a:xfrm>
            <a:off x="6543905" y="5036200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1" name="Border">
            <a:extLst>
              <a:ext uri="{FF2B5EF4-FFF2-40B4-BE49-F238E27FC236}">
                <a16:creationId xmlns:a16="http://schemas.microsoft.com/office/drawing/2014/main" id="{36A20DD7-7811-6B1B-557B-B0D6C5296EB8}"/>
              </a:ext>
            </a:extLst>
          </p:cNvPr>
          <p:cNvSpPr>
            <a:spLocks/>
          </p:cNvSpPr>
          <p:nvPr/>
        </p:nvSpPr>
        <p:spPr bwMode="auto">
          <a:xfrm>
            <a:off x="448071" y="800029"/>
            <a:ext cx="1836619" cy="1002781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2" name="Border">
            <a:extLst>
              <a:ext uri="{FF2B5EF4-FFF2-40B4-BE49-F238E27FC236}">
                <a16:creationId xmlns:a16="http://schemas.microsoft.com/office/drawing/2014/main" id="{67C4AE40-0E2D-8198-3C7B-0C82331FC3AD}"/>
              </a:ext>
            </a:extLst>
          </p:cNvPr>
          <p:cNvSpPr>
            <a:spLocks/>
          </p:cNvSpPr>
          <p:nvPr/>
        </p:nvSpPr>
        <p:spPr bwMode="auto">
          <a:xfrm>
            <a:off x="2506232" y="800591"/>
            <a:ext cx="1836619" cy="1002781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3" name="Border">
            <a:extLst>
              <a:ext uri="{FF2B5EF4-FFF2-40B4-BE49-F238E27FC236}">
                <a16:creationId xmlns:a16="http://schemas.microsoft.com/office/drawing/2014/main" id="{F0D333FF-B7A5-3420-AF8F-05D94CE67591}"/>
              </a:ext>
            </a:extLst>
          </p:cNvPr>
          <p:cNvSpPr>
            <a:spLocks/>
          </p:cNvSpPr>
          <p:nvPr/>
        </p:nvSpPr>
        <p:spPr bwMode="auto">
          <a:xfrm>
            <a:off x="4565496" y="801755"/>
            <a:ext cx="1836619" cy="1002781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5" name="Border">
            <a:extLst>
              <a:ext uri="{FF2B5EF4-FFF2-40B4-BE49-F238E27FC236}">
                <a16:creationId xmlns:a16="http://schemas.microsoft.com/office/drawing/2014/main" id="{CDF8CF35-7B62-30E7-21FB-38FC791675FF}"/>
              </a:ext>
            </a:extLst>
          </p:cNvPr>
          <p:cNvSpPr>
            <a:spLocks/>
          </p:cNvSpPr>
          <p:nvPr/>
        </p:nvSpPr>
        <p:spPr bwMode="auto">
          <a:xfrm>
            <a:off x="6620281" y="801815"/>
            <a:ext cx="1836619" cy="1002781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0FB22688-1122-6B1E-1A8F-D5292F37DAE7}"/>
              </a:ext>
            </a:extLst>
          </p:cNvPr>
          <p:cNvSpPr/>
          <p:nvPr/>
        </p:nvSpPr>
        <p:spPr>
          <a:xfrm>
            <a:off x="212779" y="272534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4E9F5163-0544-6BAC-DA0E-BC0CDEBB2A14}"/>
              </a:ext>
            </a:extLst>
          </p:cNvPr>
          <p:cNvSpPr/>
          <p:nvPr/>
        </p:nvSpPr>
        <p:spPr>
          <a:xfrm>
            <a:off x="287621" y="297892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1" name="Google Shape;1067;p27">
            <a:extLst>
              <a:ext uri="{FF2B5EF4-FFF2-40B4-BE49-F238E27FC236}">
                <a16:creationId xmlns:a16="http://schemas.microsoft.com/office/drawing/2014/main" id="{60B799AC-62ED-DBDE-C395-7A73C5B126FC}"/>
              </a:ext>
            </a:extLst>
          </p:cNvPr>
          <p:cNvGrpSpPr/>
          <p:nvPr/>
        </p:nvGrpSpPr>
        <p:grpSpPr>
          <a:xfrm>
            <a:off x="209789" y="6724144"/>
            <a:ext cx="8594612" cy="414911"/>
            <a:chOff x="454585" y="453468"/>
            <a:chExt cx="8868441" cy="502040"/>
          </a:xfrm>
        </p:grpSpPr>
        <p:sp>
          <p:nvSpPr>
            <p:cNvPr id="13" name="Google Shape;1068;p27">
              <a:extLst>
                <a:ext uri="{FF2B5EF4-FFF2-40B4-BE49-F238E27FC236}">
                  <a16:creationId xmlns:a16="http://schemas.microsoft.com/office/drawing/2014/main" id="{9A3ABD65-432A-0FD4-7806-CE8B4AC39E94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8" name="Google Shape;1069;p27">
              <a:extLst>
                <a:ext uri="{FF2B5EF4-FFF2-40B4-BE49-F238E27FC236}">
                  <a16:creationId xmlns:a16="http://schemas.microsoft.com/office/drawing/2014/main" id="{68806CE1-1374-9EB3-04AB-94AA37249AF4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pSp>
        <p:nvGrpSpPr>
          <p:cNvPr id="19" name="Google Shape;1067;p27">
            <a:extLst>
              <a:ext uri="{FF2B5EF4-FFF2-40B4-BE49-F238E27FC236}">
                <a16:creationId xmlns:a16="http://schemas.microsoft.com/office/drawing/2014/main" id="{EB1C1E35-4701-D26F-580E-96664F99EB3A}"/>
              </a:ext>
            </a:extLst>
          </p:cNvPr>
          <p:cNvGrpSpPr/>
          <p:nvPr/>
        </p:nvGrpSpPr>
        <p:grpSpPr>
          <a:xfrm>
            <a:off x="141908" y="280417"/>
            <a:ext cx="8594612" cy="414911"/>
            <a:chOff x="454585" y="453468"/>
            <a:chExt cx="8868441" cy="502040"/>
          </a:xfrm>
        </p:grpSpPr>
        <p:sp>
          <p:nvSpPr>
            <p:cNvPr id="20" name="Google Shape;1068;p27">
              <a:extLst>
                <a:ext uri="{FF2B5EF4-FFF2-40B4-BE49-F238E27FC236}">
                  <a16:creationId xmlns:a16="http://schemas.microsoft.com/office/drawing/2014/main" id="{B86EBB02-979A-EA8C-1D55-CBDEC44F2CC2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26" name="Google Shape;1069;p27">
              <a:extLst>
                <a:ext uri="{FF2B5EF4-FFF2-40B4-BE49-F238E27FC236}">
                  <a16:creationId xmlns:a16="http://schemas.microsoft.com/office/drawing/2014/main" id="{51CD9E17-11BA-E385-B142-DAE356CA6290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6DC2792D-40FB-60CF-89AB-F9F20F1E1E61}"/>
              </a:ext>
            </a:extLst>
          </p:cNvPr>
          <p:cNvSpPr/>
          <p:nvPr/>
        </p:nvSpPr>
        <p:spPr>
          <a:xfrm>
            <a:off x="437013" y="460900"/>
            <a:ext cx="4166939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오픈 숍 품질 굿 상품</a:t>
            </a: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E6942E66-5824-8DA4-98A9-5D2F961A6C37}"/>
              </a:ext>
            </a:extLst>
          </p:cNvPr>
          <p:cNvSpPr/>
          <p:nvPr/>
        </p:nvSpPr>
        <p:spPr>
          <a:xfrm>
            <a:off x="266795" y="71557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A95934CE-71A9-9C9C-C8D1-9B479DF3DE0D}"/>
              </a:ext>
            </a:extLst>
          </p:cNvPr>
          <p:cNvSpPr/>
          <p:nvPr/>
        </p:nvSpPr>
        <p:spPr>
          <a:xfrm>
            <a:off x="191953" y="46199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1200084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P-FE-MI-20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메인</a:t>
            </a:r>
            <a:r>
              <a:rPr lang="en-US" altLang="ko-KR" dirty="0"/>
              <a:t>] </a:t>
            </a:r>
            <a:r>
              <a:rPr lang="ko-KR" altLang="en-US" dirty="0"/>
              <a:t>메인 </a:t>
            </a:r>
            <a:r>
              <a:rPr lang="en-US" altLang="ko-KR" dirty="0"/>
              <a:t>- 5 (</a:t>
            </a:r>
            <a:r>
              <a:rPr lang="ko-KR" altLang="en-US" dirty="0"/>
              <a:t>중간 배너</a:t>
            </a:r>
            <a:r>
              <a:rPr lang="en-US" altLang="ko-KR" dirty="0"/>
              <a:t>, </a:t>
            </a:r>
            <a:r>
              <a:rPr lang="ko-KR" altLang="en-US" dirty="0"/>
              <a:t>공지사항</a:t>
            </a:r>
            <a:r>
              <a:rPr lang="en-US" altLang="ko-KR" dirty="0"/>
              <a:t>, </a:t>
            </a:r>
            <a:r>
              <a:rPr lang="ko-KR" altLang="en-US" dirty="0"/>
              <a:t>커뮤니티</a:t>
            </a:r>
            <a:r>
              <a:rPr lang="en-US" altLang="ko-KR" dirty="0"/>
              <a:t>, </a:t>
            </a:r>
            <a:r>
              <a:rPr lang="ko-KR" altLang="en-US" dirty="0"/>
              <a:t>리뷰</a:t>
            </a:r>
            <a:r>
              <a:rPr lang="en-US" altLang="ko-KR" dirty="0"/>
              <a:t>)</a:t>
            </a:r>
            <a:endParaRPr lang="ko-KR" altLang="en-US" dirty="0"/>
          </a:p>
        </p:txBody>
      </p:sp>
      <p:graphicFrame>
        <p:nvGraphicFramePr>
          <p:cNvPr id="153" name="표 4">
            <a:extLst>
              <a:ext uri="{FF2B5EF4-FFF2-40B4-BE49-F238E27FC236}">
                <a16:creationId xmlns:a16="http://schemas.microsoft.com/office/drawing/2014/main" id="{F1B723D2-17C5-4127-82DC-002D072515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1157715"/>
              </p:ext>
            </p:extLst>
          </p:nvPr>
        </p:nvGraphicFramePr>
        <p:xfrm>
          <a:off x="9016139" y="261614"/>
          <a:ext cx="2508866" cy="69543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4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49991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 중간 배너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이미지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링크 관리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89346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공지사항 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공지사항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최신글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제목 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게시글 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게시글로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target:self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더보기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공지사항 목록으로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target:self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8880445"/>
                  </a:ext>
                </a:extLst>
              </a:tr>
              <a:tr h="89346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커뮤니티 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커뮤니티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최신글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제목 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게시글 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게시글로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target:self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더보기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커뮤니티 목록으로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target:self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8730124"/>
                  </a:ext>
                </a:extLst>
              </a:tr>
              <a:tr h="10303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리뷰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리뷰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최신글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게시글 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게시글로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target:self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더보기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리뷰 목록으로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target:self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1212638"/>
                  </a:ext>
                </a:extLst>
              </a:tr>
              <a:tr h="48267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푸터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Header/GNB/Footer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설계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Footer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7996014"/>
                  </a:ext>
                </a:extLst>
              </a:tr>
              <a:tr h="3148094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4" name="직사각형 3">
            <a:extLst>
              <a:ext uri="{FF2B5EF4-FFF2-40B4-BE49-F238E27FC236}">
                <a16:creationId xmlns:a16="http://schemas.microsoft.com/office/drawing/2014/main" id="{46B87A3E-BB67-9CB4-DCAE-E069817DD160}"/>
              </a:ext>
            </a:extLst>
          </p:cNvPr>
          <p:cNvSpPr/>
          <p:nvPr/>
        </p:nvSpPr>
        <p:spPr>
          <a:xfrm>
            <a:off x="357650" y="432833"/>
            <a:ext cx="8342466" cy="801163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1">
            <a:schemeClr val="accen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900" spc="-80" dirty="0">
              <a:solidFill>
                <a:schemeClr val="tx1">
                  <a:lumMod val="75000"/>
                  <a:lumOff val="25000"/>
                </a:schemeClr>
              </a:solidFill>
              <a:uFillTx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561D00-5F5E-3C0B-78B7-8359195B2627}"/>
              </a:ext>
            </a:extLst>
          </p:cNvPr>
          <p:cNvSpPr txBox="1"/>
          <p:nvPr/>
        </p:nvSpPr>
        <p:spPr>
          <a:xfrm>
            <a:off x="380823" y="432833"/>
            <a:ext cx="104312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Banner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84" name="직사각형 183">
            <a:extLst>
              <a:ext uri="{FF2B5EF4-FFF2-40B4-BE49-F238E27FC236}">
                <a16:creationId xmlns:a16="http://schemas.microsoft.com/office/drawing/2014/main" id="{FC1DAF83-9565-E551-2775-8BF64A7007B6}"/>
              </a:ext>
            </a:extLst>
          </p:cNvPr>
          <p:cNvSpPr/>
          <p:nvPr/>
        </p:nvSpPr>
        <p:spPr bwMode="auto">
          <a:xfrm>
            <a:off x="543649" y="1532492"/>
            <a:ext cx="45719" cy="16165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ko-KR" altLang="en-US" sz="11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5" name="직사각형 184">
            <a:extLst>
              <a:ext uri="{FF2B5EF4-FFF2-40B4-BE49-F238E27FC236}">
                <a16:creationId xmlns:a16="http://schemas.microsoft.com/office/drawing/2014/main" id="{D84CA010-5F4B-C98C-87CA-D01FD57E14EE}"/>
              </a:ext>
            </a:extLst>
          </p:cNvPr>
          <p:cNvSpPr/>
          <p:nvPr/>
        </p:nvSpPr>
        <p:spPr>
          <a:xfrm>
            <a:off x="598337" y="1474819"/>
            <a:ext cx="130447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00" b="1">
                <a:latin typeface="+mn-ea"/>
              </a:rPr>
              <a:t>공지사항</a:t>
            </a:r>
            <a:endParaRPr lang="en-US" altLang="ko-KR" sz="1000" b="1">
              <a:latin typeface="+mn-ea"/>
            </a:endParaRPr>
          </a:p>
        </p:txBody>
      </p:sp>
      <p:sp>
        <p:nvSpPr>
          <p:cNvPr id="186" name="직사각형 185">
            <a:extLst>
              <a:ext uri="{FF2B5EF4-FFF2-40B4-BE49-F238E27FC236}">
                <a16:creationId xmlns:a16="http://schemas.microsoft.com/office/drawing/2014/main" id="{A169D9C8-01A5-F875-DACB-C2841C4FAB08}"/>
              </a:ext>
            </a:extLst>
          </p:cNvPr>
          <p:cNvSpPr/>
          <p:nvPr/>
        </p:nvSpPr>
        <p:spPr bwMode="auto">
          <a:xfrm>
            <a:off x="3230493" y="1576362"/>
            <a:ext cx="45719" cy="16165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187" name="직사각형 186">
            <a:extLst>
              <a:ext uri="{FF2B5EF4-FFF2-40B4-BE49-F238E27FC236}">
                <a16:creationId xmlns:a16="http://schemas.microsoft.com/office/drawing/2014/main" id="{68F5C456-8B78-5EF5-ADD2-72F44AA90A63}"/>
              </a:ext>
            </a:extLst>
          </p:cNvPr>
          <p:cNvSpPr/>
          <p:nvPr/>
        </p:nvSpPr>
        <p:spPr>
          <a:xfrm>
            <a:off x="3330361" y="1518689"/>
            <a:ext cx="130447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00" b="1">
                <a:latin typeface="+mn-ea"/>
              </a:rPr>
              <a:t>커뮤니티</a:t>
            </a:r>
            <a:endParaRPr lang="en-US" altLang="ko-KR" sz="1000" b="1">
              <a:latin typeface="+mn-ea"/>
            </a:endParaRPr>
          </a:p>
        </p:txBody>
      </p:sp>
      <p:sp>
        <p:nvSpPr>
          <p:cNvPr id="188" name="직사각형 187">
            <a:extLst>
              <a:ext uri="{FF2B5EF4-FFF2-40B4-BE49-F238E27FC236}">
                <a16:creationId xmlns:a16="http://schemas.microsoft.com/office/drawing/2014/main" id="{A389D074-EF82-87AF-A082-77EEE39D68CE}"/>
              </a:ext>
            </a:extLst>
          </p:cNvPr>
          <p:cNvSpPr/>
          <p:nvPr/>
        </p:nvSpPr>
        <p:spPr>
          <a:xfrm>
            <a:off x="447735" y="1674568"/>
            <a:ext cx="2586223" cy="11310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 err="1">
                <a:latin typeface="+mn-ea"/>
              </a:rPr>
              <a:t>라라마켓</a:t>
            </a:r>
            <a:r>
              <a:rPr lang="en-US" altLang="ko-KR" sz="900" dirty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활용 안내</a:t>
            </a:r>
            <a:endParaRPr lang="en-US" altLang="ko-KR" sz="900" dirty="0">
              <a:latin typeface="+mn-ea"/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>
                <a:latin typeface="+mn-ea"/>
              </a:rPr>
              <a:t>결제가 잘 되지 않을 때 이렇게 해보세요</a:t>
            </a:r>
            <a:r>
              <a:rPr lang="en-US" altLang="ko-KR" sz="900" dirty="0">
                <a:latin typeface="+mn-ea"/>
              </a:rPr>
              <a:t>!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>
                <a:latin typeface="+mn-ea"/>
              </a:rPr>
              <a:t>장바구니를 이렇게 이용하면 좋습니다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>
                <a:latin typeface="+mn-ea"/>
              </a:rPr>
              <a:t>배송은 주문 후 </a:t>
            </a:r>
            <a:r>
              <a:rPr lang="en-US" altLang="ko-KR" sz="900" dirty="0">
                <a:latin typeface="+mn-ea"/>
              </a:rPr>
              <a:t>2</a:t>
            </a:r>
            <a:r>
              <a:rPr lang="ko-KR" altLang="en-US" sz="900" dirty="0" err="1">
                <a:latin typeface="+mn-ea"/>
              </a:rPr>
              <a:t>일이내</a:t>
            </a:r>
            <a:r>
              <a:rPr lang="ko-KR" altLang="en-US" sz="900" dirty="0">
                <a:latin typeface="+mn-ea"/>
              </a:rPr>
              <a:t> 완료 됩니다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>
                <a:latin typeface="+mn-ea"/>
              </a:rPr>
              <a:t>상품 등록 시 주의 사항 알려드립니다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189" name="직사각형 188">
            <a:extLst>
              <a:ext uri="{FF2B5EF4-FFF2-40B4-BE49-F238E27FC236}">
                <a16:creationId xmlns:a16="http://schemas.microsoft.com/office/drawing/2014/main" id="{D410F75F-CD29-9D6C-AF9D-2A3D881101D1}"/>
              </a:ext>
            </a:extLst>
          </p:cNvPr>
          <p:cNvSpPr/>
          <p:nvPr/>
        </p:nvSpPr>
        <p:spPr>
          <a:xfrm>
            <a:off x="3141058" y="1708913"/>
            <a:ext cx="2544185" cy="11310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>
                <a:latin typeface="+mn-ea"/>
              </a:rPr>
              <a:t>상품 판매는 어떻게 하나요</a:t>
            </a:r>
            <a:r>
              <a:rPr lang="en-US" altLang="ko-KR" sz="900" dirty="0">
                <a:latin typeface="+mn-ea"/>
              </a:rPr>
              <a:t>? </a:t>
            </a:r>
            <a:r>
              <a:rPr lang="ko-KR" altLang="en-US" sz="900" dirty="0">
                <a:latin typeface="+mn-ea"/>
              </a:rPr>
              <a:t>가입 완료를</a:t>
            </a:r>
            <a:endParaRPr lang="en-US" altLang="ko-KR" sz="900" dirty="0">
              <a:latin typeface="+mn-ea"/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>
                <a:latin typeface="+mn-ea"/>
              </a:rPr>
              <a:t>상품 판매 후 금액은 어떻게 받을 수 있나</a:t>
            </a:r>
            <a:endParaRPr lang="en-US" altLang="ko-KR" sz="900" dirty="0">
              <a:latin typeface="+mn-ea"/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>
                <a:latin typeface="+mn-ea"/>
              </a:rPr>
              <a:t>포인트는 어떻게 사용하면 되나요</a:t>
            </a:r>
            <a:r>
              <a:rPr lang="en-US" altLang="ko-KR" sz="900" dirty="0">
                <a:latin typeface="+mn-ea"/>
              </a:rPr>
              <a:t>?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 err="1">
                <a:latin typeface="+mn-ea"/>
              </a:rPr>
              <a:t>배송완료된</a:t>
            </a:r>
            <a:r>
              <a:rPr lang="ko-KR" altLang="en-US" sz="900" dirty="0">
                <a:latin typeface="+mn-ea"/>
              </a:rPr>
              <a:t> 상품은 삭제해도 되나요</a:t>
            </a:r>
            <a:r>
              <a:rPr lang="en-US" altLang="ko-KR" sz="900" dirty="0">
                <a:latin typeface="+mn-ea"/>
              </a:rPr>
              <a:t>?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>
                <a:latin typeface="+mn-ea"/>
              </a:rPr>
              <a:t>상품은 언제까지 배송해야 하나요</a:t>
            </a:r>
            <a:r>
              <a:rPr lang="en-US" altLang="ko-KR" sz="900" dirty="0">
                <a:latin typeface="+mn-ea"/>
              </a:rPr>
              <a:t>? </a:t>
            </a:r>
            <a:r>
              <a:rPr lang="ko-KR" altLang="en-US" sz="900" dirty="0">
                <a:latin typeface="+mn-ea"/>
              </a:rPr>
              <a:t>제가</a:t>
            </a:r>
            <a:endParaRPr lang="en-US" altLang="ko-KR" sz="900" dirty="0">
              <a:latin typeface="+mn-ea"/>
            </a:endParaRPr>
          </a:p>
        </p:txBody>
      </p:sp>
      <p:sp>
        <p:nvSpPr>
          <p:cNvPr id="190" name="직사각형 189">
            <a:extLst>
              <a:ext uri="{FF2B5EF4-FFF2-40B4-BE49-F238E27FC236}">
                <a16:creationId xmlns:a16="http://schemas.microsoft.com/office/drawing/2014/main" id="{5B7BDD30-9740-34AC-3AF7-60FA065ECE3E}"/>
              </a:ext>
            </a:extLst>
          </p:cNvPr>
          <p:cNvSpPr/>
          <p:nvPr/>
        </p:nvSpPr>
        <p:spPr bwMode="auto">
          <a:xfrm>
            <a:off x="6176935" y="1567365"/>
            <a:ext cx="45719" cy="16165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191" name="직사각형 190">
            <a:extLst>
              <a:ext uri="{FF2B5EF4-FFF2-40B4-BE49-F238E27FC236}">
                <a16:creationId xmlns:a16="http://schemas.microsoft.com/office/drawing/2014/main" id="{0559994E-01C8-B5A5-EAD5-0B9D46FB10A3}"/>
              </a:ext>
            </a:extLst>
          </p:cNvPr>
          <p:cNvSpPr/>
          <p:nvPr/>
        </p:nvSpPr>
        <p:spPr>
          <a:xfrm>
            <a:off x="6247087" y="1509692"/>
            <a:ext cx="130447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00" b="1" dirty="0">
                <a:latin typeface="+mn-ea"/>
              </a:rPr>
              <a:t>리뷰</a:t>
            </a:r>
            <a:endParaRPr lang="en-US" altLang="ko-KR" sz="1000" b="1" dirty="0">
              <a:latin typeface="+mn-ea"/>
            </a:endParaRPr>
          </a:p>
        </p:txBody>
      </p:sp>
      <p:sp>
        <p:nvSpPr>
          <p:cNvPr id="192" name="직사각형 191">
            <a:extLst>
              <a:ext uri="{FF2B5EF4-FFF2-40B4-BE49-F238E27FC236}">
                <a16:creationId xmlns:a16="http://schemas.microsoft.com/office/drawing/2014/main" id="{B584E76D-5A43-FACA-6433-1DEA4B13BC87}"/>
              </a:ext>
            </a:extLst>
          </p:cNvPr>
          <p:cNvSpPr/>
          <p:nvPr/>
        </p:nvSpPr>
        <p:spPr>
          <a:xfrm>
            <a:off x="7128138" y="1717667"/>
            <a:ext cx="1616620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옷 정말 잘 산 거 같아요</a:t>
            </a:r>
            <a:r>
              <a:rPr lang="en-US" altLang="ko-KR" sz="900" dirty="0">
                <a:latin typeface="+mn-ea"/>
              </a:rPr>
              <a:t>! 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질감도 좋고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색도 너무 이</a:t>
            </a:r>
            <a:endParaRPr lang="en-US" altLang="ko-KR" sz="900" dirty="0">
              <a:latin typeface="+mn-ea"/>
            </a:endParaRPr>
          </a:p>
        </p:txBody>
      </p:sp>
      <p:sp>
        <p:nvSpPr>
          <p:cNvPr id="193" name="직사각형 192">
            <a:extLst>
              <a:ext uri="{FF2B5EF4-FFF2-40B4-BE49-F238E27FC236}">
                <a16:creationId xmlns:a16="http://schemas.microsoft.com/office/drawing/2014/main" id="{8EF68518-350C-4A09-F7E0-58E9AA779670}"/>
              </a:ext>
            </a:extLst>
          </p:cNvPr>
          <p:cNvSpPr/>
          <p:nvPr/>
        </p:nvSpPr>
        <p:spPr>
          <a:xfrm>
            <a:off x="2180204" y="1475629"/>
            <a:ext cx="792087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ko-KR" altLang="en-US" sz="800" dirty="0" err="1">
                <a:latin typeface="+mn-ea"/>
              </a:rPr>
              <a:t>더보기</a:t>
            </a:r>
            <a:r>
              <a:rPr lang="ko-KR" altLang="en-US" sz="800" dirty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&gt;</a:t>
            </a:r>
          </a:p>
        </p:txBody>
      </p:sp>
      <p:sp>
        <p:nvSpPr>
          <p:cNvPr id="194" name="직사각형 193">
            <a:extLst>
              <a:ext uri="{FF2B5EF4-FFF2-40B4-BE49-F238E27FC236}">
                <a16:creationId xmlns:a16="http://schemas.microsoft.com/office/drawing/2014/main" id="{BAE3F18A-72A0-95A6-0C57-A8B4D8502464}"/>
              </a:ext>
            </a:extLst>
          </p:cNvPr>
          <p:cNvSpPr/>
          <p:nvPr/>
        </p:nvSpPr>
        <p:spPr>
          <a:xfrm>
            <a:off x="4892509" y="1519499"/>
            <a:ext cx="792087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ko-KR" altLang="en-US" sz="800" err="1">
                <a:latin typeface="+mn-ea"/>
              </a:rPr>
              <a:t>더보기</a:t>
            </a:r>
            <a:r>
              <a:rPr lang="ko-KR" altLang="en-US" sz="800">
                <a:latin typeface="+mn-ea"/>
              </a:rPr>
              <a:t> </a:t>
            </a:r>
            <a:r>
              <a:rPr lang="en-US" altLang="ko-KR" sz="800">
                <a:latin typeface="+mn-ea"/>
              </a:rPr>
              <a:t>&gt;</a:t>
            </a: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CBC808A7-5D46-7C76-0E30-4DA6A75538FB}"/>
              </a:ext>
            </a:extLst>
          </p:cNvPr>
          <p:cNvSpPr/>
          <p:nvPr/>
        </p:nvSpPr>
        <p:spPr>
          <a:xfrm>
            <a:off x="7902669" y="1483869"/>
            <a:ext cx="792087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ko-KR" altLang="en-US" sz="800" dirty="0" err="1">
                <a:latin typeface="+mn-ea"/>
              </a:rPr>
              <a:t>더보기</a:t>
            </a:r>
            <a:r>
              <a:rPr lang="ko-KR" altLang="en-US" sz="800" dirty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&gt;</a:t>
            </a:r>
          </a:p>
        </p:txBody>
      </p:sp>
      <p:sp>
        <p:nvSpPr>
          <p:cNvPr id="196" name="타원 195">
            <a:extLst>
              <a:ext uri="{FF2B5EF4-FFF2-40B4-BE49-F238E27FC236}">
                <a16:creationId xmlns:a16="http://schemas.microsoft.com/office/drawing/2014/main" id="{FD7F16A8-E599-648F-AD90-062424F630AC}"/>
              </a:ext>
            </a:extLst>
          </p:cNvPr>
          <p:cNvSpPr/>
          <p:nvPr/>
        </p:nvSpPr>
        <p:spPr>
          <a:xfrm>
            <a:off x="458508" y="148382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7" name="타원 196">
            <a:extLst>
              <a:ext uri="{FF2B5EF4-FFF2-40B4-BE49-F238E27FC236}">
                <a16:creationId xmlns:a16="http://schemas.microsoft.com/office/drawing/2014/main" id="{D67ABFF9-B91B-B9A2-7E4F-7071A3227875}"/>
              </a:ext>
            </a:extLst>
          </p:cNvPr>
          <p:cNvSpPr/>
          <p:nvPr/>
        </p:nvSpPr>
        <p:spPr>
          <a:xfrm>
            <a:off x="3168795" y="153722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8" name="타원 197">
            <a:extLst>
              <a:ext uri="{FF2B5EF4-FFF2-40B4-BE49-F238E27FC236}">
                <a16:creationId xmlns:a16="http://schemas.microsoft.com/office/drawing/2014/main" id="{310F9D06-FE90-FEAC-3DED-442ED6B9399E}"/>
              </a:ext>
            </a:extLst>
          </p:cNvPr>
          <p:cNvSpPr/>
          <p:nvPr/>
        </p:nvSpPr>
        <p:spPr>
          <a:xfrm>
            <a:off x="6093049" y="151870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3" name="직사각형 202">
            <a:extLst>
              <a:ext uri="{FF2B5EF4-FFF2-40B4-BE49-F238E27FC236}">
                <a16:creationId xmlns:a16="http://schemas.microsoft.com/office/drawing/2014/main" id="{016836EE-C590-9333-07B8-8277704EAA64}"/>
              </a:ext>
            </a:extLst>
          </p:cNvPr>
          <p:cNvSpPr/>
          <p:nvPr/>
        </p:nvSpPr>
        <p:spPr>
          <a:xfrm>
            <a:off x="635324" y="5289968"/>
            <a:ext cx="14558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600" dirty="0" err="1">
                <a:latin typeface="+mn-ea"/>
              </a:rPr>
              <a:t>라라마켓</a:t>
            </a:r>
            <a:endParaRPr lang="ko-KR" altLang="en-US" sz="2000" dirty="0">
              <a:latin typeface="+mn-ea"/>
            </a:endParaRPr>
          </a:p>
        </p:txBody>
      </p:sp>
      <p:sp>
        <p:nvSpPr>
          <p:cNvPr id="204" name="직사각형 203">
            <a:extLst>
              <a:ext uri="{FF2B5EF4-FFF2-40B4-BE49-F238E27FC236}">
                <a16:creationId xmlns:a16="http://schemas.microsoft.com/office/drawing/2014/main" id="{47C44712-A04B-0F53-EBB1-6F1340AE7036}"/>
              </a:ext>
            </a:extLst>
          </p:cNvPr>
          <p:cNvSpPr/>
          <p:nvPr/>
        </p:nvSpPr>
        <p:spPr>
          <a:xfrm>
            <a:off x="3375323" y="5276859"/>
            <a:ext cx="233881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상호명 </a:t>
            </a:r>
            <a:r>
              <a:rPr lang="en-US" altLang="ko-KR" sz="1000" dirty="0">
                <a:latin typeface="+mn-ea"/>
              </a:rPr>
              <a:t>: </a:t>
            </a:r>
            <a:r>
              <a:rPr lang="ko-KR" altLang="en-US" sz="1000" dirty="0" err="1">
                <a:latin typeface="+mn-ea"/>
              </a:rPr>
              <a:t>라라마켓</a:t>
            </a:r>
            <a:endParaRPr lang="en-US" altLang="ko-KR" sz="1000" dirty="0">
              <a:latin typeface="+mn-ea"/>
            </a:endParaRPr>
          </a:p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사업자등록번호 </a:t>
            </a:r>
            <a:r>
              <a:rPr lang="en-US" altLang="ko-KR" sz="1000" dirty="0">
                <a:latin typeface="+mn-ea"/>
              </a:rPr>
              <a:t>000-00-0000</a:t>
            </a:r>
          </a:p>
        </p:txBody>
      </p:sp>
      <p:sp>
        <p:nvSpPr>
          <p:cNvPr id="205" name="직사각형 204">
            <a:extLst>
              <a:ext uri="{FF2B5EF4-FFF2-40B4-BE49-F238E27FC236}">
                <a16:creationId xmlns:a16="http://schemas.microsoft.com/office/drawing/2014/main" id="{E7CFBC26-8153-DF38-D0BB-66E39E7E8CC1}"/>
              </a:ext>
            </a:extLst>
          </p:cNvPr>
          <p:cNvSpPr/>
          <p:nvPr/>
        </p:nvSpPr>
        <p:spPr>
          <a:xfrm>
            <a:off x="355107" y="3469232"/>
            <a:ext cx="1915818" cy="756678"/>
          </a:xfrm>
          <a:prstGeom prst="rect">
            <a:avLst/>
          </a:prstGeom>
          <a:pattFill prst="lt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G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마켓 배너</a:t>
            </a:r>
          </a:p>
        </p:txBody>
      </p:sp>
      <p:sp>
        <p:nvSpPr>
          <p:cNvPr id="206" name="직사각형 205">
            <a:extLst>
              <a:ext uri="{FF2B5EF4-FFF2-40B4-BE49-F238E27FC236}">
                <a16:creationId xmlns:a16="http://schemas.microsoft.com/office/drawing/2014/main" id="{825BD55A-2FCE-547E-6373-01B29466C782}"/>
              </a:ext>
            </a:extLst>
          </p:cNvPr>
          <p:cNvSpPr/>
          <p:nvPr/>
        </p:nvSpPr>
        <p:spPr>
          <a:xfrm>
            <a:off x="2524753" y="3468897"/>
            <a:ext cx="1915818" cy="756678"/>
          </a:xfrm>
          <a:prstGeom prst="rect">
            <a:avLst/>
          </a:prstGeom>
          <a:pattFill prst="lt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11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번가 배너</a:t>
            </a:r>
          </a:p>
        </p:txBody>
      </p:sp>
      <p:sp>
        <p:nvSpPr>
          <p:cNvPr id="207" name="직사각형 206">
            <a:extLst>
              <a:ext uri="{FF2B5EF4-FFF2-40B4-BE49-F238E27FC236}">
                <a16:creationId xmlns:a16="http://schemas.microsoft.com/office/drawing/2014/main" id="{4BF9F830-A7E5-45EC-E30B-24E3A6E3DFFB}"/>
              </a:ext>
            </a:extLst>
          </p:cNvPr>
          <p:cNvSpPr/>
          <p:nvPr/>
        </p:nvSpPr>
        <p:spPr>
          <a:xfrm>
            <a:off x="4664613" y="3468897"/>
            <a:ext cx="1915818" cy="756678"/>
          </a:xfrm>
          <a:prstGeom prst="rect">
            <a:avLst/>
          </a:prstGeom>
          <a:pattFill prst="lt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err="1">
                <a:solidFill>
                  <a:schemeClr val="tx1"/>
                </a:solidFill>
                <a:latin typeface="+mn-ea"/>
              </a:rPr>
              <a:t>옥션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 배너</a:t>
            </a:r>
          </a:p>
        </p:txBody>
      </p:sp>
      <p:sp>
        <p:nvSpPr>
          <p:cNvPr id="208" name="직사각형 207">
            <a:extLst>
              <a:ext uri="{FF2B5EF4-FFF2-40B4-BE49-F238E27FC236}">
                <a16:creationId xmlns:a16="http://schemas.microsoft.com/office/drawing/2014/main" id="{2792D733-4ECE-57D3-1526-6CFDCF9CEFFF}"/>
              </a:ext>
            </a:extLst>
          </p:cNvPr>
          <p:cNvSpPr/>
          <p:nvPr/>
        </p:nvSpPr>
        <p:spPr>
          <a:xfrm>
            <a:off x="6864445" y="3468897"/>
            <a:ext cx="1915818" cy="756678"/>
          </a:xfrm>
          <a:prstGeom prst="rect">
            <a:avLst/>
          </a:prstGeom>
          <a:pattFill prst="lt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 err="1">
                <a:solidFill>
                  <a:schemeClr val="tx1"/>
                </a:solidFill>
                <a:latin typeface="+mn-ea"/>
              </a:rPr>
              <a:t>네이버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 지식쇼핑 배너</a:t>
            </a:r>
          </a:p>
        </p:txBody>
      </p: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15C041A6-4C7F-84D2-218A-EB88FEACC82A}"/>
              </a:ext>
            </a:extLst>
          </p:cNvPr>
          <p:cNvSpPr/>
          <p:nvPr/>
        </p:nvSpPr>
        <p:spPr>
          <a:xfrm>
            <a:off x="4160008" y="5660612"/>
            <a:ext cx="1032098" cy="160810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사업자번호 확인</a:t>
            </a:r>
          </a:p>
        </p:txBody>
      </p:sp>
      <p:sp>
        <p:nvSpPr>
          <p:cNvPr id="210" name="직사각형 209">
            <a:extLst>
              <a:ext uri="{FF2B5EF4-FFF2-40B4-BE49-F238E27FC236}">
                <a16:creationId xmlns:a16="http://schemas.microsoft.com/office/drawing/2014/main" id="{03349D60-2DDE-5936-4949-579DFD1573E3}"/>
              </a:ext>
            </a:extLst>
          </p:cNvPr>
          <p:cNvSpPr/>
          <p:nvPr/>
        </p:nvSpPr>
        <p:spPr>
          <a:xfrm>
            <a:off x="3394531" y="6107902"/>
            <a:ext cx="554658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주소 </a:t>
            </a:r>
            <a:r>
              <a:rPr lang="en-US" altLang="ko-KR" sz="1000" dirty="0">
                <a:latin typeface="+mn-ea"/>
              </a:rPr>
              <a:t>: (00000) </a:t>
            </a:r>
            <a:r>
              <a:rPr lang="ko-KR" altLang="en-US" sz="1000" dirty="0">
                <a:latin typeface="+mn-ea"/>
              </a:rPr>
              <a:t>서울시 서초구 ○○○○○ ○○</a:t>
            </a:r>
            <a:endParaRPr lang="en-US" altLang="ko-KR" sz="1000" dirty="0">
              <a:latin typeface="+mn-ea"/>
            </a:endParaRPr>
          </a:p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고객센터 </a:t>
            </a:r>
            <a:r>
              <a:rPr lang="en-US" altLang="ko-KR" sz="1000" dirty="0">
                <a:latin typeface="+mn-ea"/>
              </a:rPr>
              <a:t>: TEL 070-000-0000 FAX (02)000-0000 Email : lala@style.co.kr</a:t>
            </a:r>
            <a:endParaRPr lang="ko-KR" altLang="en-US" sz="1000" dirty="0">
              <a:latin typeface="+mn-ea"/>
            </a:endParaRPr>
          </a:p>
        </p:txBody>
      </p:sp>
      <p:sp>
        <p:nvSpPr>
          <p:cNvPr id="222" name="직사각형 221">
            <a:extLst>
              <a:ext uri="{FF2B5EF4-FFF2-40B4-BE49-F238E27FC236}">
                <a16:creationId xmlns:a16="http://schemas.microsoft.com/office/drawing/2014/main" id="{020D3597-92D6-B9B0-C8FA-FDC756BB6F68}"/>
              </a:ext>
            </a:extLst>
          </p:cNvPr>
          <p:cNvSpPr/>
          <p:nvPr/>
        </p:nvSpPr>
        <p:spPr>
          <a:xfrm>
            <a:off x="5562872" y="5249116"/>
            <a:ext cx="293136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대표자 </a:t>
            </a:r>
            <a:r>
              <a:rPr lang="en-US" altLang="ko-KR" sz="1000" dirty="0">
                <a:latin typeface="+mn-ea"/>
              </a:rPr>
              <a:t>: </a:t>
            </a:r>
            <a:r>
              <a:rPr lang="ko-KR" altLang="en-US" sz="1000" dirty="0">
                <a:latin typeface="+mn-ea"/>
              </a:rPr>
              <a:t>홍길동</a:t>
            </a:r>
            <a:endParaRPr lang="en-US" altLang="ko-KR" sz="1000" dirty="0">
              <a:latin typeface="+mn-ea"/>
            </a:endParaRPr>
          </a:p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통신판매업 신고번호 </a:t>
            </a:r>
            <a:r>
              <a:rPr lang="en-US" altLang="ko-KR" sz="1000" dirty="0">
                <a:latin typeface="+mn-ea"/>
              </a:rPr>
              <a:t>: 0000-</a:t>
            </a:r>
            <a:r>
              <a:rPr lang="ko-KR" altLang="en-US" sz="1000" dirty="0">
                <a:latin typeface="+mn-ea"/>
              </a:rPr>
              <a:t>서울서초</a:t>
            </a:r>
            <a:r>
              <a:rPr lang="en-US" altLang="ko-KR" sz="1000" dirty="0">
                <a:latin typeface="+mn-ea"/>
              </a:rPr>
              <a:t>-0000</a:t>
            </a:r>
          </a:p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개인정보관리책임자 </a:t>
            </a:r>
            <a:r>
              <a:rPr lang="en-US" altLang="ko-KR" sz="1000" dirty="0">
                <a:latin typeface="+mn-ea"/>
              </a:rPr>
              <a:t>: </a:t>
            </a:r>
            <a:r>
              <a:rPr lang="ko-KR" altLang="en-US" sz="1000" dirty="0">
                <a:latin typeface="+mn-ea"/>
              </a:rPr>
              <a:t>임꺽정</a:t>
            </a:r>
            <a:endParaRPr lang="en-US" altLang="ko-KR" sz="1000" dirty="0">
              <a:latin typeface="+mn-ea"/>
            </a:endParaRPr>
          </a:p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 err="1">
                <a:latin typeface="+mn-ea"/>
              </a:rPr>
              <a:t>호스팅</a:t>
            </a:r>
            <a:r>
              <a:rPr lang="ko-KR" altLang="en-US" sz="1000" dirty="0">
                <a:latin typeface="+mn-ea"/>
              </a:rPr>
              <a:t> 제공 사업자 </a:t>
            </a:r>
            <a:r>
              <a:rPr lang="en-US" altLang="ko-KR" sz="1000" dirty="0">
                <a:latin typeface="+mn-ea"/>
              </a:rPr>
              <a:t>: </a:t>
            </a:r>
            <a:r>
              <a:rPr lang="ko-KR" altLang="en-US" sz="1000" dirty="0">
                <a:latin typeface="+mn-ea"/>
              </a:rPr>
              <a:t>○○○○○ </a:t>
            </a:r>
            <a:endParaRPr lang="en-US" altLang="ko-KR" sz="1000" dirty="0">
              <a:latin typeface="+mn-ea"/>
            </a:endParaRPr>
          </a:p>
        </p:txBody>
      </p:sp>
      <p:sp>
        <p:nvSpPr>
          <p:cNvPr id="223" name="직사각형 222">
            <a:extLst>
              <a:ext uri="{FF2B5EF4-FFF2-40B4-BE49-F238E27FC236}">
                <a16:creationId xmlns:a16="http://schemas.microsoft.com/office/drawing/2014/main" id="{194A3DDB-FD07-69F7-3F80-C338EF025492}"/>
              </a:ext>
            </a:extLst>
          </p:cNvPr>
          <p:cNvSpPr/>
          <p:nvPr/>
        </p:nvSpPr>
        <p:spPr>
          <a:xfrm>
            <a:off x="361944" y="3172219"/>
            <a:ext cx="4166939" cy="16158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050" b="1" spc="-1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라라마켓</a:t>
            </a:r>
            <a:r>
              <a:rPr lang="ko-KR" altLang="en-US" sz="105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제품을 구매 할 수 있는 오픈마켓</a:t>
            </a:r>
            <a:endParaRPr lang="en-US" altLang="ko-KR" sz="1050" b="1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24" name="직사각형 223">
            <a:extLst>
              <a:ext uri="{FF2B5EF4-FFF2-40B4-BE49-F238E27FC236}">
                <a16:creationId xmlns:a16="http://schemas.microsoft.com/office/drawing/2014/main" id="{A2872154-B0E1-DC32-F32C-8C8711F8CD1E}"/>
              </a:ext>
            </a:extLst>
          </p:cNvPr>
          <p:cNvSpPr/>
          <p:nvPr/>
        </p:nvSpPr>
        <p:spPr>
          <a:xfrm>
            <a:off x="-1" y="6837033"/>
            <a:ext cx="9007747" cy="3690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Copyright 2023 </a:t>
            </a:r>
            <a:r>
              <a:rPr kumimoji="0" lang="en-US" altLang="ko-KR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lalamarket</a:t>
            </a:r>
            <a:r>
              <a:rPr kumimoji="0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 Corp. All Rights Reserved.</a:t>
            </a:r>
            <a:endParaRPr kumimoji="0" lang="ko-KR" alt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225" name="직사각형 224">
            <a:extLst>
              <a:ext uri="{FF2B5EF4-FFF2-40B4-BE49-F238E27FC236}">
                <a16:creationId xmlns:a16="http://schemas.microsoft.com/office/drawing/2014/main" id="{33873429-7656-B969-9938-203E77DA59F7}"/>
              </a:ext>
            </a:extLst>
          </p:cNvPr>
          <p:cNvSpPr/>
          <p:nvPr/>
        </p:nvSpPr>
        <p:spPr>
          <a:xfrm>
            <a:off x="670745" y="5610874"/>
            <a:ext cx="1455848" cy="4234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070-0000-0000</a:t>
            </a:r>
          </a:p>
        </p:txBody>
      </p:sp>
      <p:sp>
        <p:nvSpPr>
          <p:cNvPr id="226" name="직사각형 225">
            <a:extLst>
              <a:ext uri="{FF2B5EF4-FFF2-40B4-BE49-F238E27FC236}">
                <a16:creationId xmlns:a16="http://schemas.microsoft.com/office/drawing/2014/main" id="{1A0B3E66-A091-56F3-DF58-75B2248BFC60}"/>
              </a:ext>
            </a:extLst>
          </p:cNvPr>
          <p:cNvSpPr/>
          <p:nvPr/>
        </p:nvSpPr>
        <p:spPr>
          <a:xfrm>
            <a:off x="184685" y="6013858"/>
            <a:ext cx="2427969" cy="256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평일 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10~18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시 공휴일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주말 휴무</a:t>
            </a:r>
          </a:p>
        </p:txBody>
      </p:sp>
      <p:sp>
        <p:nvSpPr>
          <p:cNvPr id="5" name="Border">
            <a:extLst>
              <a:ext uri="{FF2B5EF4-FFF2-40B4-BE49-F238E27FC236}">
                <a16:creationId xmlns:a16="http://schemas.microsoft.com/office/drawing/2014/main" id="{394A8986-3B69-AA24-1B78-D882B6A9B07F}"/>
              </a:ext>
            </a:extLst>
          </p:cNvPr>
          <p:cNvSpPr>
            <a:spLocks/>
          </p:cNvSpPr>
          <p:nvPr/>
        </p:nvSpPr>
        <p:spPr bwMode="auto">
          <a:xfrm>
            <a:off x="6308754" y="1753202"/>
            <a:ext cx="810991" cy="481918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{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이용자가</a:t>
            </a:r>
            <a:b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</a:b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등록한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이미지</a:t>
            </a:r>
            <a:r>
              <a:rPr lang="en-US" altLang="ko-KR" sz="900" dirty="0">
                <a:solidFill>
                  <a:prstClr val="white">
                    <a:lumMod val="6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}</a:t>
            </a:r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7" name="Border">
            <a:extLst>
              <a:ext uri="{FF2B5EF4-FFF2-40B4-BE49-F238E27FC236}">
                <a16:creationId xmlns:a16="http://schemas.microsoft.com/office/drawing/2014/main" id="{AB7C7FD1-582F-DCC6-A037-4221796F8826}"/>
              </a:ext>
            </a:extLst>
          </p:cNvPr>
          <p:cNvSpPr>
            <a:spLocks/>
          </p:cNvSpPr>
          <p:nvPr/>
        </p:nvSpPr>
        <p:spPr bwMode="auto">
          <a:xfrm>
            <a:off x="6308122" y="2288657"/>
            <a:ext cx="810991" cy="481918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{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이용자가</a:t>
            </a:r>
            <a:b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</a:b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등록한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이미지</a:t>
            </a:r>
            <a:r>
              <a:rPr lang="en-US" altLang="ko-KR" sz="900" dirty="0">
                <a:solidFill>
                  <a:prstClr val="white">
                    <a:lumMod val="6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}</a:t>
            </a:r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A0072E92-B79C-CC8B-E790-483EE60BD049}"/>
              </a:ext>
            </a:extLst>
          </p:cNvPr>
          <p:cNvSpPr/>
          <p:nvPr/>
        </p:nvSpPr>
        <p:spPr>
          <a:xfrm>
            <a:off x="7127992" y="2264908"/>
            <a:ext cx="1568052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지금 입기에 딱 좋은 옷이네요</a:t>
            </a:r>
            <a:r>
              <a:rPr lang="en-US" altLang="ko-KR" sz="900" dirty="0">
                <a:latin typeface="+mn-ea"/>
              </a:rPr>
              <a:t>! </a:t>
            </a:r>
            <a:r>
              <a:rPr lang="ko-KR" altLang="en-US" sz="900" dirty="0">
                <a:latin typeface="+mn-ea"/>
              </a:rPr>
              <a:t>다른 색도 같이</a:t>
            </a:r>
            <a:endParaRPr lang="en-US" altLang="ko-KR" sz="900" dirty="0">
              <a:latin typeface="+mn-ea"/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617CC4F3-3DE2-1129-0FAE-E6C910C628B8}"/>
              </a:ext>
            </a:extLst>
          </p:cNvPr>
          <p:cNvSpPr/>
          <p:nvPr/>
        </p:nvSpPr>
        <p:spPr>
          <a:xfrm>
            <a:off x="272823" y="35049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479C486-599A-A3C7-AA4E-6E609F091AEB}"/>
              </a:ext>
            </a:extLst>
          </p:cNvPr>
          <p:cNvSpPr txBox="1"/>
          <p:nvPr/>
        </p:nvSpPr>
        <p:spPr>
          <a:xfrm>
            <a:off x="1155981" y="4493087"/>
            <a:ext cx="6826312" cy="3186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ctr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050" b="0" baseline="0" dirty="0">
                <a:solidFill>
                  <a:schemeClr val="tx1"/>
                </a:solidFill>
              </a:rPr>
              <a:t> </a:t>
            </a:r>
            <a:r>
              <a:rPr lang="ko-KR" altLang="en-US" sz="1050" b="0" baseline="0" dirty="0" err="1">
                <a:solidFill>
                  <a:schemeClr val="tx1"/>
                </a:solidFill>
              </a:rPr>
              <a:t>라라마켓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블로그  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회사소개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이용약관 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 </a:t>
            </a:r>
            <a:r>
              <a:rPr lang="ko-KR" altLang="en-US" sz="1050" b="0" baseline="0" dirty="0">
                <a:solidFill>
                  <a:schemeClr val="accent1"/>
                </a:solidFill>
              </a:rPr>
              <a:t>개인정보처리방침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 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고객센터 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판매자 등록</a:t>
            </a:r>
            <a:endParaRPr lang="en-US" altLang="ko-KR" sz="1000" b="0" dirty="0">
              <a:solidFill>
                <a:schemeClr val="tx1"/>
              </a:solidFill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59978C65-0D51-1AEE-40DD-D3BCEE329DBE}"/>
              </a:ext>
            </a:extLst>
          </p:cNvPr>
          <p:cNvCxnSpPr>
            <a:cxnSpLocks/>
          </p:cNvCxnSpPr>
          <p:nvPr/>
        </p:nvCxnSpPr>
        <p:spPr>
          <a:xfrm>
            <a:off x="151381" y="4491831"/>
            <a:ext cx="872754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FDDE969E-6F85-E157-5975-9DF425EFBB27}"/>
              </a:ext>
            </a:extLst>
          </p:cNvPr>
          <p:cNvCxnSpPr>
            <a:cxnSpLocks/>
          </p:cNvCxnSpPr>
          <p:nvPr/>
        </p:nvCxnSpPr>
        <p:spPr>
          <a:xfrm>
            <a:off x="158650" y="4847976"/>
            <a:ext cx="871122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타원 11">
            <a:extLst>
              <a:ext uri="{FF2B5EF4-FFF2-40B4-BE49-F238E27FC236}">
                <a16:creationId xmlns:a16="http://schemas.microsoft.com/office/drawing/2014/main" id="{3010BE57-2EAA-CBAC-0576-E7D89B76B6F7}"/>
              </a:ext>
            </a:extLst>
          </p:cNvPr>
          <p:cNvSpPr/>
          <p:nvPr/>
        </p:nvSpPr>
        <p:spPr>
          <a:xfrm>
            <a:off x="43381" y="314501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68345310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P-FE-MI-15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메인</a:t>
            </a:r>
            <a:r>
              <a:rPr lang="en-US" altLang="ko-KR" dirty="0"/>
              <a:t>] </a:t>
            </a:r>
            <a:r>
              <a:rPr lang="ko-KR" altLang="en-US" dirty="0"/>
              <a:t>메인 </a:t>
            </a:r>
            <a:r>
              <a:rPr lang="en-US" altLang="ko-KR" dirty="0"/>
              <a:t>- 4 (</a:t>
            </a:r>
            <a:r>
              <a:rPr lang="ko-KR" altLang="en-US" dirty="0"/>
              <a:t>오픈 숍 품질 굿 상품</a:t>
            </a:r>
            <a:r>
              <a:rPr lang="en-US" altLang="ko-KR" dirty="0"/>
              <a:t>, </a:t>
            </a:r>
            <a:r>
              <a:rPr lang="ko-KR" altLang="en-US" dirty="0"/>
              <a:t>오픈 숍 </a:t>
            </a:r>
            <a:r>
              <a:rPr lang="en-US" altLang="ko-KR" dirty="0"/>
              <a:t>BEST </a:t>
            </a:r>
            <a:r>
              <a:rPr lang="ko-KR" altLang="en-US" dirty="0"/>
              <a:t>조회 상품</a:t>
            </a:r>
            <a:r>
              <a:rPr lang="en-US" altLang="ko-KR" dirty="0"/>
              <a:t>)</a:t>
            </a:r>
            <a:endParaRPr lang="ko-KR" altLang="en-US" dirty="0"/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DF1A0B59-C078-4B82-B70B-CC00D34EA3D8}"/>
              </a:ext>
            </a:extLst>
          </p:cNvPr>
          <p:cNvSpPr/>
          <p:nvPr/>
        </p:nvSpPr>
        <p:spPr>
          <a:xfrm>
            <a:off x="364553" y="2055704"/>
            <a:ext cx="1844327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상품명</a:t>
            </a:r>
            <a:r>
              <a:rPr lang="en-US" altLang="ko-KR" sz="900" dirty="0">
                <a:latin typeface="+mn-ea"/>
              </a:rPr>
              <a:t>}</a:t>
            </a: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11A2100A-0634-4DBF-A8C0-9B9786A5F264}"/>
              </a:ext>
            </a:extLst>
          </p:cNvPr>
          <p:cNvSpPr/>
          <p:nvPr/>
        </p:nvSpPr>
        <p:spPr>
          <a:xfrm>
            <a:off x="461220" y="1816876"/>
            <a:ext cx="802723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{</a:t>
            </a:r>
            <a:r>
              <a:rPr kumimoji="0" lang="ko-KR" alt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판매가격</a:t>
            </a:r>
            <a:r>
              <a:rPr kumimoji="0" lang="en-US" altLang="ko-KR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}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원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D9A33294-4E57-4D5A-838B-75B5818F6845}"/>
              </a:ext>
            </a:extLst>
          </p:cNvPr>
          <p:cNvSpPr/>
          <p:nvPr/>
        </p:nvSpPr>
        <p:spPr>
          <a:xfrm>
            <a:off x="2497884" y="2044162"/>
            <a:ext cx="1738308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latin typeface="+mn-ea"/>
              </a:rPr>
              <a:t>○○○ 운동화 판매합니다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5287F9F1-7A92-496D-88F5-9473D90EED0B}"/>
              </a:ext>
            </a:extLst>
          </p:cNvPr>
          <p:cNvSpPr/>
          <p:nvPr/>
        </p:nvSpPr>
        <p:spPr>
          <a:xfrm>
            <a:off x="2493107" y="1816876"/>
            <a:ext cx="749672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1100" b="1" dirty="0">
                <a:latin typeface="+mn-ea"/>
              </a:rPr>
              <a:t>10,000</a:t>
            </a:r>
            <a:r>
              <a:rPr lang="ko-KR" altLang="en-US" sz="800" dirty="0">
                <a:latin typeface="+mn-ea"/>
              </a:rPr>
              <a:t>원</a:t>
            </a:r>
            <a:endParaRPr lang="en-US" altLang="ko-KR" sz="800" dirty="0">
              <a:latin typeface="+mn-ea"/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18BD3066-4F06-405F-821C-7930271E76CD}"/>
              </a:ext>
            </a:extLst>
          </p:cNvPr>
          <p:cNvSpPr/>
          <p:nvPr/>
        </p:nvSpPr>
        <p:spPr>
          <a:xfrm>
            <a:off x="3526628" y="1820724"/>
            <a:ext cx="853242" cy="246221"/>
          </a:xfrm>
          <a:prstGeom prst="rect">
            <a:avLst/>
          </a:prstGeom>
        </p:spPr>
        <p:txBody>
          <a:bodyPr wrap="none" rIns="36000">
            <a:spAutoFit/>
          </a:bodyPr>
          <a:lstStyle/>
          <a:p>
            <a:pPr algn="r"/>
            <a:r>
              <a:rPr lang="en-US" altLang="ko-KR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20000</a:t>
            </a:r>
            <a:r>
              <a:rPr lang="ko-KR" altLang="en-US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원 </a:t>
            </a:r>
            <a:r>
              <a:rPr lang="en-US" altLang="ko-KR" sz="10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50% </a:t>
            </a:r>
            <a:endParaRPr lang="ko-KR" altLang="en-US" sz="1000" strike="sngStrike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9A4F3C4F-7C89-4735-97FD-AF629F8E6956}"/>
              </a:ext>
            </a:extLst>
          </p:cNvPr>
          <p:cNvSpPr/>
          <p:nvPr/>
        </p:nvSpPr>
        <p:spPr>
          <a:xfrm>
            <a:off x="4565496" y="2035284"/>
            <a:ext cx="1738308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latin typeface="+mn-ea"/>
              </a:rPr>
              <a:t>○○○ 운동화 판매합니다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B35DA716-AC16-46B6-AEB3-0248CB362958}"/>
              </a:ext>
            </a:extLst>
          </p:cNvPr>
          <p:cNvSpPr/>
          <p:nvPr/>
        </p:nvSpPr>
        <p:spPr>
          <a:xfrm>
            <a:off x="4560719" y="1807998"/>
            <a:ext cx="749672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1100" b="1" dirty="0">
                <a:latin typeface="+mn-ea"/>
              </a:rPr>
              <a:t>10,000</a:t>
            </a:r>
            <a:r>
              <a:rPr lang="ko-KR" altLang="en-US" sz="800" dirty="0">
                <a:latin typeface="+mn-ea"/>
              </a:rPr>
              <a:t>원</a:t>
            </a:r>
            <a:endParaRPr lang="en-US" altLang="ko-KR" sz="800" dirty="0">
              <a:latin typeface="+mn-ea"/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D6B0566C-A357-4E6A-8563-D45E488B2D2E}"/>
              </a:ext>
            </a:extLst>
          </p:cNvPr>
          <p:cNvSpPr/>
          <p:nvPr/>
        </p:nvSpPr>
        <p:spPr>
          <a:xfrm>
            <a:off x="5610910" y="1811846"/>
            <a:ext cx="853242" cy="246221"/>
          </a:xfrm>
          <a:prstGeom prst="rect">
            <a:avLst/>
          </a:prstGeom>
        </p:spPr>
        <p:txBody>
          <a:bodyPr wrap="none" rIns="36000">
            <a:spAutoFit/>
          </a:bodyPr>
          <a:lstStyle/>
          <a:p>
            <a:pPr algn="r"/>
            <a:r>
              <a:rPr lang="en-US" altLang="ko-KR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20000</a:t>
            </a:r>
            <a:r>
              <a:rPr lang="ko-KR" altLang="en-US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원 </a:t>
            </a:r>
            <a:r>
              <a:rPr lang="en-US" altLang="ko-KR" sz="10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50% </a:t>
            </a:r>
            <a:endParaRPr lang="ko-KR" altLang="en-US" sz="1000" strike="sngStrike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B8984911-62F4-4564-A66F-9C3F2720C4F9}"/>
              </a:ext>
            </a:extLst>
          </p:cNvPr>
          <p:cNvSpPr/>
          <p:nvPr/>
        </p:nvSpPr>
        <p:spPr>
          <a:xfrm>
            <a:off x="6813288" y="2053040"/>
            <a:ext cx="1738308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latin typeface="+mn-ea"/>
              </a:rPr>
              <a:t>○○○ 운동화 판매합니다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4199186B-9EBE-49C1-814C-FEC3F2AA6779}"/>
              </a:ext>
            </a:extLst>
          </p:cNvPr>
          <p:cNvSpPr/>
          <p:nvPr/>
        </p:nvSpPr>
        <p:spPr>
          <a:xfrm>
            <a:off x="6808511" y="1825754"/>
            <a:ext cx="749672" cy="2539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1100" b="1">
                <a:latin typeface="+mn-ea"/>
              </a:rPr>
              <a:t>10,000</a:t>
            </a:r>
            <a:r>
              <a:rPr lang="ko-KR" altLang="en-US" sz="800">
                <a:latin typeface="+mn-ea"/>
              </a:rPr>
              <a:t>원</a:t>
            </a:r>
            <a:endParaRPr lang="en-US" altLang="ko-KR" sz="800">
              <a:latin typeface="+mn-ea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0AD66FCE-4095-4807-9DA4-89A33E87C422}"/>
              </a:ext>
            </a:extLst>
          </p:cNvPr>
          <p:cNvSpPr/>
          <p:nvPr/>
        </p:nvSpPr>
        <p:spPr>
          <a:xfrm>
            <a:off x="7668696" y="1829602"/>
            <a:ext cx="853242" cy="246221"/>
          </a:xfrm>
          <a:prstGeom prst="rect">
            <a:avLst/>
          </a:prstGeom>
        </p:spPr>
        <p:txBody>
          <a:bodyPr wrap="none" rIns="36000">
            <a:spAutoFit/>
          </a:bodyPr>
          <a:lstStyle/>
          <a:p>
            <a:pPr algn="r"/>
            <a:r>
              <a:rPr lang="en-US" altLang="ko-KR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20000</a:t>
            </a:r>
            <a:r>
              <a:rPr lang="ko-KR" altLang="en-US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원 </a:t>
            </a:r>
            <a:r>
              <a:rPr lang="en-US" altLang="ko-KR" sz="10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50% </a:t>
            </a:r>
            <a:endParaRPr lang="ko-KR" altLang="en-US" sz="1000" strike="sngStrike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6" name="직사각형 145">
            <a:extLst>
              <a:ext uri="{FF2B5EF4-FFF2-40B4-BE49-F238E27FC236}">
                <a16:creationId xmlns:a16="http://schemas.microsoft.com/office/drawing/2014/main" id="{C513EF81-3F5D-4AEF-B64B-E523C44005A8}"/>
              </a:ext>
            </a:extLst>
          </p:cNvPr>
          <p:cNvSpPr/>
          <p:nvPr/>
        </p:nvSpPr>
        <p:spPr>
          <a:xfrm>
            <a:off x="1130967" y="1820724"/>
            <a:ext cx="1414293" cy="246221"/>
          </a:xfrm>
          <a:prstGeom prst="rect">
            <a:avLst/>
          </a:prstGeom>
        </p:spPr>
        <p:txBody>
          <a:bodyPr wrap="none" rIns="36000">
            <a:spAutoFit/>
          </a:bodyPr>
          <a:lstStyle/>
          <a:p>
            <a:pPr algn="r"/>
            <a:r>
              <a:rPr lang="en-US" altLang="ko-KR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가격</a:t>
            </a:r>
            <a:r>
              <a:rPr lang="en-US" altLang="ko-KR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r>
              <a:rPr lang="ko-KR" altLang="en-US" sz="800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원 </a:t>
            </a:r>
            <a:r>
              <a:rPr lang="en-US" altLang="ko-KR" sz="1000" b="1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1000" b="1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할인율</a:t>
            </a:r>
            <a:r>
              <a:rPr lang="en-US" altLang="ko-KR" sz="1000" b="1" strike="sngStrike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r>
              <a:rPr lang="en-US" altLang="ko-KR" sz="10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% </a:t>
            </a:r>
            <a:endParaRPr lang="ko-KR" altLang="en-US" sz="1000" strike="sngStrike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aphicFrame>
        <p:nvGraphicFramePr>
          <p:cNvPr id="153" name="표 4">
            <a:extLst>
              <a:ext uri="{FF2B5EF4-FFF2-40B4-BE49-F238E27FC236}">
                <a16:creationId xmlns:a16="http://schemas.microsoft.com/office/drawing/2014/main" id="{F1B723D2-17C5-4127-82DC-002D072515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508483"/>
              </p:ext>
            </p:extLst>
          </p:nvPr>
        </p:nvGraphicFramePr>
        <p:xfrm>
          <a:off x="9016139" y="243858"/>
          <a:ext cx="2508867" cy="69721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품질 굿 상품 타이틀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타이틀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타이틀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 오픈 숍에서 좋은 제품을 저렴하게 판매하는 상품을 찾아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메인에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7419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품질 굿 상품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 관리자에서 선택한 상품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 소개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Best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 상품 타이틀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타이틀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타이틀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중 조회수가 높은 상품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Best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 상품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중 조회수가 높은 상품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수는 계속 업데이트 되므로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새로고침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마다 조회수가 높은 상품으로 업데이트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 소개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7586042"/>
                  </a:ext>
                </a:extLst>
              </a:tr>
              <a:tr h="3312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24" name="직사각형 23">
            <a:extLst>
              <a:ext uri="{FF2B5EF4-FFF2-40B4-BE49-F238E27FC236}">
                <a16:creationId xmlns:a16="http://schemas.microsoft.com/office/drawing/2014/main" id="{EFB71E31-8BE3-9F64-1407-BF2498B817EB}"/>
              </a:ext>
            </a:extLst>
          </p:cNvPr>
          <p:cNvSpPr/>
          <p:nvPr/>
        </p:nvSpPr>
        <p:spPr>
          <a:xfrm>
            <a:off x="407953" y="2713357"/>
            <a:ext cx="2267763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0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└  </a:t>
            </a:r>
            <a:r>
              <a:rPr lang="ko-KR" altLang="en-US" sz="11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오픈 숍 </a:t>
            </a:r>
            <a:r>
              <a:rPr lang="en-US" altLang="ko-KR" sz="11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BEST</a:t>
            </a:r>
            <a:r>
              <a:rPr lang="ko-KR" altLang="en-US" sz="11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조회 상품</a:t>
            </a:r>
            <a:r>
              <a:rPr lang="en-US" altLang="ko-KR" sz="11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!</a:t>
            </a:r>
            <a:endParaRPr lang="ko-KR" altLang="en-US" sz="10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" name="Border">
            <a:extLst>
              <a:ext uri="{FF2B5EF4-FFF2-40B4-BE49-F238E27FC236}">
                <a16:creationId xmlns:a16="http://schemas.microsoft.com/office/drawing/2014/main" id="{B1CD99EB-9B18-F1E3-0F8C-1E33BBA59953}"/>
              </a:ext>
            </a:extLst>
          </p:cNvPr>
          <p:cNvSpPr>
            <a:spLocks/>
          </p:cNvSpPr>
          <p:nvPr/>
        </p:nvSpPr>
        <p:spPr bwMode="auto">
          <a:xfrm>
            <a:off x="604687" y="3043110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8" name="Border">
            <a:extLst>
              <a:ext uri="{FF2B5EF4-FFF2-40B4-BE49-F238E27FC236}">
                <a16:creationId xmlns:a16="http://schemas.microsoft.com/office/drawing/2014/main" id="{86489380-D367-5EA0-3C6F-07342BB40631}"/>
              </a:ext>
            </a:extLst>
          </p:cNvPr>
          <p:cNvSpPr>
            <a:spLocks/>
          </p:cNvSpPr>
          <p:nvPr/>
        </p:nvSpPr>
        <p:spPr bwMode="auto">
          <a:xfrm>
            <a:off x="2584425" y="3046339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0" name="Border">
            <a:extLst>
              <a:ext uri="{FF2B5EF4-FFF2-40B4-BE49-F238E27FC236}">
                <a16:creationId xmlns:a16="http://schemas.microsoft.com/office/drawing/2014/main" id="{04458DD5-FDE2-8186-7161-C43F520A4796}"/>
              </a:ext>
            </a:extLst>
          </p:cNvPr>
          <p:cNvSpPr>
            <a:spLocks/>
          </p:cNvSpPr>
          <p:nvPr/>
        </p:nvSpPr>
        <p:spPr bwMode="auto">
          <a:xfrm>
            <a:off x="4564163" y="3046339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2" name="Border">
            <a:extLst>
              <a:ext uri="{FF2B5EF4-FFF2-40B4-BE49-F238E27FC236}">
                <a16:creationId xmlns:a16="http://schemas.microsoft.com/office/drawing/2014/main" id="{AF82D6B0-D06C-DF05-81E6-601DC5A1A812}"/>
              </a:ext>
            </a:extLst>
          </p:cNvPr>
          <p:cNvSpPr>
            <a:spLocks/>
          </p:cNvSpPr>
          <p:nvPr/>
        </p:nvSpPr>
        <p:spPr bwMode="auto">
          <a:xfrm>
            <a:off x="6543905" y="3046339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4" name="Border">
            <a:extLst>
              <a:ext uri="{FF2B5EF4-FFF2-40B4-BE49-F238E27FC236}">
                <a16:creationId xmlns:a16="http://schemas.microsoft.com/office/drawing/2014/main" id="{31E72FB8-89D6-AD3C-CC28-ECBE6597414D}"/>
              </a:ext>
            </a:extLst>
          </p:cNvPr>
          <p:cNvSpPr>
            <a:spLocks/>
          </p:cNvSpPr>
          <p:nvPr/>
        </p:nvSpPr>
        <p:spPr bwMode="auto">
          <a:xfrm>
            <a:off x="604687" y="5032971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5" name="Border">
            <a:extLst>
              <a:ext uri="{FF2B5EF4-FFF2-40B4-BE49-F238E27FC236}">
                <a16:creationId xmlns:a16="http://schemas.microsoft.com/office/drawing/2014/main" id="{0C1D173A-18E5-35DE-BD64-D89F98EDB2C4}"/>
              </a:ext>
            </a:extLst>
          </p:cNvPr>
          <p:cNvSpPr>
            <a:spLocks/>
          </p:cNvSpPr>
          <p:nvPr/>
        </p:nvSpPr>
        <p:spPr bwMode="auto">
          <a:xfrm>
            <a:off x="2584425" y="5036200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6" name="Border">
            <a:extLst>
              <a:ext uri="{FF2B5EF4-FFF2-40B4-BE49-F238E27FC236}">
                <a16:creationId xmlns:a16="http://schemas.microsoft.com/office/drawing/2014/main" id="{9FC71580-FB13-B6AE-FC89-FA3548B3AFDD}"/>
              </a:ext>
            </a:extLst>
          </p:cNvPr>
          <p:cNvSpPr>
            <a:spLocks/>
          </p:cNvSpPr>
          <p:nvPr/>
        </p:nvSpPr>
        <p:spPr bwMode="auto">
          <a:xfrm>
            <a:off x="4564163" y="5036200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7" name="Border">
            <a:extLst>
              <a:ext uri="{FF2B5EF4-FFF2-40B4-BE49-F238E27FC236}">
                <a16:creationId xmlns:a16="http://schemas.microsoft.com/office/drawing/2014/main" id="{8EEEBBBB-4365-5683-DDF4-9FB3B2E0E5E2}"/>
              </a:ext>
            </a:extLst>
          </p:cNvPr>
          <p:cNvSpPr>
            <a:spLocks/>
          </p:cNvSpPr>
          <p:nvPr/>
        </p:nvSpPr>
        <p:spPr bwMode="auto">
          <a:xfrm>
            <a:off x="6543905" y="5036200"/>
            <a:ext cx="1836619" cy="189287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1" name="Border">
            <a:extLst>
              <a:ext uri="{FF2B5EF4-FFF2-40B4-BE49-F238E27FC236}">
                <a16:creationId xmlns:a16="http://schemas.microsoft.com/office/drawing/2014/main" id="{36A20DD7-7811-6B1B-557B-B0D6C5296EB8}"/>
              </a:ext>
            </a:extLst>
          </p:cNvPr>
          <p:cNvSpPr>
            <a:spLocks/>
          </p:cNvSpPr>
          <p:nvPr/>
        </p:nvSpPr>
        <p:spPr bwMode="auto">
          <a:xfrm>
            <a:off x="448071" y="800029"/>
            <a:ext cx="1836619" cy="1002781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2" name="Border">
            <a:extLst>
              <a:ext uri="{FF2B5EF4-FFF2-40B4-BE49-F238E27FC236}">
                <a16:creationId xmlns:a16="http://schemas.microsoft.com/office/drawing/2014/main" id="{67C4AE40-0E2D-8198-3C7B-0C82331FC3AD}"/>
              </a:ext>
            </a:extLst>
          </p:cNvPr>
          <p:cNvSpPr>
            <a:spLocks/>
          </p:cNvSpPr>
          <p:nvPr/>
        </p:nvSpPr>
        <p:spPr bwMode="auto">
          <a:xfrm>
            <a:off x="2506232" y="800591"/>
            <a:ext cx="1836619" cy="1002781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3" name="Border">
            <a:extLst>
              <a:ext uri="{FF2B5EF4-FFF2-40B4-BE49-F238E27FC236}">
                <a16:creationId xmlns:a16="http://schemas.microsoft.com/office/drawing/2014/main" id="{F0D333FF-B7A5-3420-AF8F-05D94CE67591}"/>
              </a:ext>
            </a:extLst>
          </p:cNvPr>
          <p:cNvSpPr>
            <a:spLocks/>
          </p:cNvSpPr>
          <p:nvPr/>
        </p:nvSpPr>
        <p:spPr bwMode="auto">
          <a:xfrm>
            <a:off x="4565496" y="801755"/>
            <a:ext cx="1836619" cy="1002781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5" name="Border">
            <a:extLst>
              <a:ext uri="{FF2B5EF4-FFF2-40B4-BE49-F238E27FC236}">
                <a16:creationId xmlns:a16="http://schemas.microsoft.com/office/drawing/2014/main" id="{CDF8CF35-7B62-30E7-21FB-38FC791675FF}"/>
              </a:ext>
            </a:extLst>
          </p:cNvPr>
          <p:cNvSpPr>
            <a:spLocks/>
          </p:cNvSpPr>
          <p:nvPr/>
        </p:nvSpPr>
        <p:spPr bwMode="auto">
          <a:xfrm>
            <a:off x="6620281" y="801815"/>
            <a:ext cx="1836619" cy="1002781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6DC2792D-40FB-60CF-89AB-F9F20F1E1E61}"/>
              </a:ext>
            </a:extLst>
          </p:cNvPr>
          <p:cNvSpPr/>
          <p:nvPr/>
        </p:nvSpPr>
        <p:spPr>
          <a:xfrm>
            <a:off x="437013" y="460900"/>
            <a:ext cx="4166939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오픈 숍 품질 굿 상품</a:t>
            </a:r>
          </a:p>
        </p:txBody>
      </p:sp>
    </p:spTree>
    <p:extLst>
      <p:ext uri="{BB962C8B-B14F-4D97-AF65-F5344CB8AC3E}">
        <p14:creationId xmlns:p14="http://schemas.microsoft.com/office/powerpoint/2010/main" val="82842018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ko-KR" altLang="en-US" dirty="0"/>
              <a:t>검색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12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6158074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P-FE-GS-00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메인 </a:t>
            </a:r>
            <a:r>
              <a:rPr lang="en-US" altLang="ko-KR" dirty="0"/>
              <a:t>&gt; </a:t>
            </a:r>
            <a:r>
              <a:rPr lang="ko-KR" altLang="en-US" dirty="0"/>
              <a:t>검색결과</a:t>
            </a:r>
            <a:r>
              <a:rPr lang="en-US" altLang="ko-KR" dirty="0"/>
              <a:t>] </a:t>
            </a:r>
            <a:r>
              <a:rPr lang="ko-KR" altLang="en-US" dirty="0"/>
              <a:t>검색결과 목록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C39E4B44-DCF6-469E-A92C-C02CB2A0183C}"/>
              </a:ext>
            </a:extLst>
          </p:cNvPr>
          <p:cNvSpPr/>
          <p:nvPr/>
        </p:nvSpPr>
        <p:spPr>
          <a:xfrm>
            <a:off x="1741067" y="1502535"/>
            <a:ext cx="252498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스타일 숍</a:t>
            </a:r>
            <a:endParaRPr lang="en-US" altLang="ko-KR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38CDAB3D-5E7B-472F-9AB1-2369DB1C3CFC}"/>
              </a:ext>
            </a:extLst>
          </p:cNvPr>
          <p:cNvSpPr/>
          <p:nvPr/>
        </p:nvSpPr>
        <p:spPr>
          <a:xfrm>
            <a:off x="1731302" y="4019301"/>
            <a:ext cx="252498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오픈 숍</a:t>
            </a:r>
            <a:endParaRPr lang="en-US" altLang="ko-KR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6BEBADB-A19E-4523-BAD6-0D346B188536}"/>
              </a:ext>
            </a:extLst>
          </p:cNvPr>
          <p:cNvSpPr/>
          <p:nvPr/>
        </p:nvSpPr>
        <p:spPr>
          <a:xfrm>
            <a:off x="2936775" y="4341171"/>
            <a:ext cx="1578649" cy="4840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1000" b="1" dirty="0">
                <a:latin typeface="+mn-ea"/>
              </a:rPr>
              <a:t>{</a:t>
            </a:r>
            <a:r>
              <a:rPr lang="ko-KR" altLang="en-US" sz="1000" b="1" dirty="0">
                <a:latin typeface="+mn-ea"/>
              </a:rPr>
              <a:t>상품명</a:t>
            </a:r>
            <a:r>
              <a:rPr lang="en-US" altLang="ko-KR" sz="1000" b="1" dirty="0">
                <a:latin typeface="+mn-ea"/>
              </a:rPr>
              <a:t>}</a:t>
            </a:r>
          </a:p>
          <a:p>
            <a:pPr>
              <a:lnSpc>
                <a:spcPct val="150000"/>
              </a:lnSpc>
              <a:defRPr/>
            </a:pPr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판매사유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3818CE48-D315-4D0C-AA08-38B29E80CAD5}"/>
              </a:ext>
            </a:extLst>
          </p:cNvPr>
          <p:cNvSpPr/>
          <p:nvPr/>
        </p:nvSpPr>
        <p:spPr>
          <a:xfrm>
            <a:off x="2756905" y="1890213"/>
            <a:ext cx="1943894" cy="46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상품명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lnSpc>
                <a:spcPct val="150000"/>
              </a:lnSpc>
              <a:defRPr/>
            </a:pPr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상품 특징 표기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EE94176C-707B-453D-B9A6-F262321BE2B6}"/>
              </a:ext>
            </a:extLst>
          </p:cNvPr>
          <p:cNvSpPr/>
          <p:nvPr/>
        </p:nvSpPr>
        <p:spPr>
          <a:xfrm>
            <a:off x="7652888" y="2139905"/>
            <a:ext cx="103746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>
              <a:defRPr/>
            </a:pPr>
            <a:r>
              <a:rPr lang="en-US" altLang="ko-KR" sz="1200" b="1" dirty="0">
                <a:latin typeface="+mn-ea"/>
              </a:rPr>
              <a:t>{</a:t>
            </a:r>
            <a:r>
              <a:rPr lang="ko-KR" altLang="en-US" sz="1200" b="1" dirty="0">
                <a:latin typeface="+mn-ea"/>
              </a:rPr>
              <a:t>판매가격</a:t>
            </a:r>
            <a:r>
              <a:rPr lang="en-US" altLang="ko-KR" sz="1200" b="1" dirty="0">
                <a:latin typeface="+mn-ea"/>
              </a:rPr>
              <a:t>}</a:t>
            </a:r>
            <a:r>
              <a:rPr lang="ko-KR" altLang="en-US" sz="1000" dirty="0">
                <a:latin typeface="+mn-ea"/>
              </a:rPr>
              <a:t>원</a:t>
            </a:r>
            <a:endParaRPr lang="en-US" altLang="ko-KR" sz="1200" dirty="0">
              <a:latin typeface="+mn-ea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1B4CE2E8-694C-4DB2-A192-C7C3C845FF03}"/>
              </a:ext>
            </a:extLst>
          </p:cNvPr>
          <p:cNvSpPr/>
          <p:nvPr/>
        </p:nvSpPr>
        <p:spPr>
          <a:xfrm>
            <a:off x="2808167" y="2877841"/>
            <a:ext cx="2792167" cy="46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b="1" dirty="0">
                <a:latin typeface="+mn-ea"/>
              </a:rPr>
              <a:t>기모 티셔츠 </a:t>
            </a:r>
            <a:endParaRPr lang="en-US" altLang="ko-KR" sz="900" b="1" dirty="0">
              <a:latin typeface="+mn-ea"/>
            </a:endParaRPr>
          </a:p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latin typeface="+mn-ea"/>
              </a:rPr>
              <a:t>깃털처럼 가벼운 것에 비해 최고의 보온 효과</a:t>
            </a:r>
            <a:r>
              <a:rPr lang="en-US" altLang="ko-KR" sz="800" dirty="0">
                <a:latin typeface="+mn-ea"/>
              </a:rPr>
              <a:t>! </a:t>
            </a: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8E8CC212-0FE3-4851-A122-63B416B304F4}"/>
              </a:ext>
            </a:extLst>
          </p:cNvPr>
          <p:cNvSpPr/>
          <p:nvPr/>
        </p:nvSpPr>
        <p:spPr>
          <a:xfrm>
            <a:off x="7862880" y="3125937"/>
            <a:ext cx="82747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>
              <a:defRPr/>
            </a:pPr>
            <a:r>
              <a:rPr lang="en-US" altLang="ko-KR" sz="1200" b="1" dirty="0">
                <a:latin typeface="+mn-ea"/>
              </a:rPr>
              <a:t>42,000</a:t>
            </a:r>
            <a:r>
              <a:rPr lang="ko-KR" altLang="en-US" sz="1000" dirty="0">
                <a:latin typeface="+mn-ea"/>
              </a:rPr>
              <a:t>원</a:t>
            </a:r>
            <a:endParaRPr lang="en-US" altLang="ko-KR" sz="1200" dirty="0">
              <a:latin typeface="+mn-ea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CCA74287-B0DF-4ECA-B37C-70B2A87ADB70}"/>
              </a:ext>
            </a:extLst>
          </p:cNvPr>
          <p:cNvSpPr/>
          <p:nvPr/>
        </p:nvSpPr>
        <p:spPr>
          <a:xfrm>
            <a:off x="7432532" y="1585455"/>
            <a:ext cx="1296000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/>
            <a:r>
              <a:rPr lang="ko-KR" altLang="en-US" sz="900" dirty="0">
                <a:latin typeface="+mn-ea"/>
              </a:rPr>
              <a:t>검색 결과 더 보기</a:t>
            </a:r>
            <a:r>
              <a:rPr lang="en-US" altLang="ko-KR" sz="900" dirty="0">
                <a:latin typeface="+mn-ea"/>
              </a:rPr>
              <a:t>&gt;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CCD32D5A-53E5-4A73-9790-CF5DB92B3E86}"/>
              </a:ext>
            </a:extLst>
          </p:cNvPr>
          <p:cNvSpPr/>
          <p:nvPr/>
        </p:nvSpPr>
        <p:spPr>
          <a:xfrm>
            <a:off x="1748520" y="5909364"/>
            <a:ext cx="535679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b="1" dirty="0">
                <a:solidFill>
                  <a:schemeClr val="bg1">
                    <a:lumMod val="50000"/>
                  </a:schemeClr>
                </a:solidFill>
                <a:latin typeface="+mn-ea"/>
                <a:cs typeface="Segoe UI" panose="020B0502040204020203" pitchFamily="34" charset="0"/>
              </a:rPr>
              <a:t>{[</a:t>
            </a:r>
            <a:r>
              <a:rPr lang="ko-KR" altLang="en-US" sz="900" b="1" dirty="0">
                <a:solidFill>
                  <a:schemeClr val="bg1">
                    <a:lumMod val="50000"/>
                  </a:schemeClr>
                </a:solidFill>
                <a:latin typeface="+mn-ea"/>
                <a:cs typeface="Segoe UI" panose="020B0502040204020203" pitchFamily="34" charset="0"/>
              </a:rPr>
              <a:t>게시판 경로 표기</a:t>
            </a:r>
            <a:r>
              <a:rPr lang="en-US" altLang="ko-KR" sz="900" b="1" dirty="0">
                <a:solidFill>
                  <a:schemeClr val="bg1">
                    <a:lumMod val="50000"/>
                  </a:schemeClr>
                </a:solidFill>
                <a:latin typeface="+mn-ea"/>
                <a:cs typeface="Segoe UI" panose="020B0502040204020203" pitchFamily="34" charset="0"/>
              </a:rPr>
              <a:t>]} </a:t>
            </a:r>
            <a:r>
              <a:rPr lang="en-US" altLang="ko-KR" sz="9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글 제목 표기</a:t>
            </a:r>
            <a:r>
              <a:rPr lang="en-US" altLang="ko-KR" sz="9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endParaRPr lang="ko-KR" altLang="en-US" sz="900" b="1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0677D521-BC9D-4FA6-9AEE-B770EF71BF80}"/>
              </a:ext>
            </a:extLst>
          </p:cNvPr>
          <p:cNvSpPr/>
          <p:nvPr/>
        </p:nvSpPr>
        <p:spPr>
          <a:xfrm>
            <a:off x="1768373" y="6191291"/>
            <a:ext cx="6825806" cy="409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300"/>
              </a:lnSpc>
            </a:pPr>
            <a:r>
              <a:rPr lang="ko-KR" altLang="en-US" sz="900" dirty="0">
                <a:latin typeface="+mn-ea"/>
              </a:rPr>
              <a:t>고객님 안녕하세요</a:t>
            </a:r>
            <a:r>
              <a:rPr lang="en-US" altLang="ko-KR" sz="900" dirty="0">
                <a:latin typeface="+mn-ea"/>
              </a:rPr>
              <a:t>! </a:t>
            </a:r>
            <a:r>
              <a:rPr lang="ko-KR" altLang="en-US" sz="900" dirty="0" err="1">
                <a:latin typeface="+mn-ea"/>
              </a:rPr>
              <a:t>라라마켓</a:t>
            </a:r>
            <a:r>
              <a:rPr lang="ko-KR" altLang="en-US" sz="900" dirty="0">
                <a:latin typeface="+mn-ea"/>
              </a:rPr>
              <a:t> 입니다</a:t>
            </a:r>
            <a:r>
              <a:rPr lang="en-US" altLang="ko-KR" sz="900" dirty="0">
                <a:latin typeface="+mn-ea"/>
              </a:rPr>
              <a:t>. </a:t>
            </a:r>
            <a:r>
              <a:rPr lang="ko-KR" altLang="en-US" sz="900" dirty="0">
                <a:latin typeface="+mn-ea"/>
              </a:rPr>
              <a:t>추석 명절로 인해 택배 회사에서 더 이상 배송 접수를 하지 않고 있습니다</a:t>
            </a:r>
            <a:r>
              <a:rPr lang="en-US" altLang="ko-KR" sz="900" dirty="0">
                <a:latin typeface="+mn-ea"/>
              </a:rPr>
              <a:t>. </a:t>
            </a:r>
            <a:r>
              <a:rPr lang="ko-KR" altLang="en-US" sz="900" dirty="0">
                <a:latin typeface="+mn-ea"/>
              </a:rPr>
              <a:t>이점 너그러운 양해를 부탁드리며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자세한 내용은</a:t>
            </a:r>
            <a:r>
              <a:rPr lang="en-US" altLang="ko-KR" sz="900" dirty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아래의 안내 사항을 참고 바랍니다</a:t>
            </a:r>
            <a:r>
              <a:rPr lang="en-US" altLang="ko-KR" sz="900" dirty="0">
                <a:latin typeface="+mn-ea"/>
              </a:rPr>
              <a:t>….</a:t>
            </a: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64EE74C4-0ED9-437E-9C82-FDC8FFA193AD}"/>
              </a:ext>
            </a:extLst>
          </p:cNvPr>
          <p:cNvSpPr/>
          <p:nvPr/>
        </p:nvSpPr>
        <p:spPr>
          <a:xfrm>
            <a:off x="1771699" y="6643525"/>
            <a:ext cx="60144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작성일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D66AFF64-B19E-4610-A71D-9354B18DB8FE}"/>
              </a:ext>
            </a:extLst>
          </p:cNvPr>
          <p:cNvSpPr/>
          <p:nvPr/>
        </p:nvSpPr>
        <p:spPr bwMode="auto">
          <a:xfrm>
            <a:off x="1666589" y="440176"/>
            <a:ext cx="1129172" cy="36004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r>
              <a:rPr lang="ko-KR" altLang="en-US" sz="1000" b="1" dirty="0">
                <a:latin typeface="+mn-ea"/>
              </a:rPr>
              <a:t>통합검색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96B3EC4C-6DC7-404C-B918-F7DEF36343CC}"/>
              </a:ext>
            </a:extLst>
          </p:cNvPr>
          <p:cNvSpPr/>
          <p:nvPr/>
        </p:nvSpPr>
        <p:spPr bwMode="auto">
          <a:xfrm>
            <a:off x="2800064" y="440176"/>
            <a:ext cx="1129172" cy="36004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r>
              <a:rPr lang="ko-KR" altLang="en-US" sz="1000" dirty="0">
                <a:latin typeface="+mn-ea"/>
              </a:rPr>
              <a:t>스타일 숍</a:t>
            </a:r>
            <a:endParaRPr lang="en-US" altLang="ko-KR" sz="1000" dirty="0">
              <a:latin typeface="+mn-ea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6531BB4B-CF72-4136-BD58-BC55B180E4E4}"/>
              </a:ext>
            </a:extLst>
          </p:cNvPr>
          <p:cNvSpPr/>
          <p:nvPr/>
        </p:nvSpPr>
        <p:spPr bwMode="auto">
          <a:xfrm>
            <a:off x="3933539" y="440176"/>
            <a:ext cx="1129172" cy="36004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r>
              <a:rPr lang="ko-KR" altLang="en-US" sz="1000" dirty="0">
                <a:latin typeface="+mn-ea"/>
              </a:rPr>
              <a:t>오픈 숍</a:t>
            </a:r>
            <a:endParaRPr lang="en-US" altLang="ko-KR" sz="1000" dirty="0">
              <a:latin typeface="+mn-ea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B46FBFAC-71E0-4194-A183-E484BCBFFDD8}"/>
              </a:ext>
            </a:extLst>
          </p:cNvPr>
          <p:cNvSpPr/>
          <p:nvPr/>
        </p:nvSpPr>
        <p:spPr bwMode="auto">
          <a:xfrm>
            <a:off x="5058136" y="440176"/>
            <a:ext cx="1129172" cy="36004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r>
              <a:rPr lang="ko-KR" altLang="en-US" sz="1000" dirty="0">
                <a:latin typeface="+mn-ea"/>
              </a:rPr>
              <a:t>게시판</a:t>
            </a:r>
            <a:endParaRPr lang="en-US" altLang="ko-KR" sz="1000" dirty="0">
              <a:latin typeface="+mn-ea"/>
            </a:endParaRPr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7D88A3BC-CA96-42A0-9404-7F4539678BA2}"/>
              </a:ext>
            </a:extLst>
          </p:cNvPr>
          <p:cNvCxnSpPr>
            <a:cxnSpLocks/>
          </p:cNvCxnSpPr>
          <p:nvPr/>
        </p:nvCxnSpPr>
        <p:spPr>
          <a:xfrm>
            <a:off x="1653290" y="797934"/>
            <a:ext cx="723353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타원 37">
            <a:extLst>
              <a:ext uri="{FF2B5EF4-FFF2-40B4-BE49-F238E27FC236}">
                <a16:creationId xmlns:a16="http://schemas.microsoft.com/office/drawing/2014/main" id="{F1D770A3-C166-44B8-85DA-62A2BD10B662}"/>
              </a:ext>
            </a:extLst>
          </p:cNvPr>
          <p:cNvSpPr/>
          <p:nvPr/>
        </p:nvSpPr>
        <p:spPr>
          <a:xfrm>
            <a:off x="1695411" y="52185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EB4F5B55-EAE6-4416-B34F-B3DCC001FF6B}"/>
              </a:ext>
            </a:extLst>
          </p:cNvPr>
          <p:cNvSpPr/>
          <p:nvPr/>
        </p:nvSpPr>
        <p:spPr>
          <a:xfrm>
            <a:off x="1586789" y="559575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A586D66F-632A-4939-A71C-C13E8ABBEFB1}"/>
              </a:ext>
            </a:extLst>
          </p:cNvPr>
          <p:cNvGrpSpPr/>
          <p:nvPr/>
        </p:nvGrpSpPr>
        <p:grpSpPr>
          <a:xfrm>
            <a:off x="95868" y="445063"/>
            <a:ext cx="1400747" cy="3413827"/>
            <a:chOff x="95868" y="445063"/>
            <a:chExt cx="1400747" cy="3413827"/>
          </a:xfrm>
        </p:grpSpPr>
        <p:sp>
          <p:nvSpPr>
            <p:cNvPr id="53" name="모서리가 둥근 직사각형 18">
              <a:extLst>
                <a:ext uri="{FF2B5EF4-FFF2-40B4-BE49-F238E27FC236}">
                  <a16:creationId xmlns:a16="http://schemas.microsoft.com/office/drawing/2014/main" id="{EF567E18-D287-4DDE-A255-F03D203CD84A}"/>
                </a:ext>
              </a:extLst>
            </p:cNvPr>
            <p:cNvSpPr/>
            <p:nvPr/>
          </p:nvSpPr>
          <p:spPr>
            <a:xfrm>
              <a:off x="95868" y="802904"/>
              <a:ext cx="1400747" cy="1112786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{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카테고리 호출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}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Outer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Top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Bottom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Skirt</a:t>
              </a:r>
            </a:p>
          </p:txBody>
        </p:sp>
        <p:sp>
          <p:nvSpPr>
            <p:cNvPr id="54" name="모서리가 둥근 직사각형 20">
              <a:extLst>
                <a:ext uri="{FF2B5EF4-FFF2-40B4-BE49-F238E27FC236}">
                  <a16:creationId xmlns:a16="http://schemas.microsoft.com/office/drawing/2014/main" id="{FA03FA7F-5F67-437B-B9E3-D11B792F98EC}"/>
                </a:ext>
              </a:extLst>
            </p:cNvPr>
            <p:cNvSpPr/>
            <p:nvPr/>
          </p:nvSpPr>
          <p:spPr>
            <a:xfrm>
              <a:off x="95869" y="445063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defRPr/>
              </a:pPr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스타일 숍</a:t>
              </a:r>
              <a:endParaRPr lang="ko-KR" altLang="en-US" sz="105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55" name="모서리가 둥근 직사각형 18">
              <a:extLst>
                <a:ext uri="{FF2B5EF4-FFF2-40B4-BE49-F238E27FC236}">
                  <a16:creationId xmlns:a16="http://schemas.microsoft.com/office/drawing/2014/main" id="{3322C721-47F5-47F0-8707-F8B4E2002F9A}"/>
                </a:ext>
              </a:extLst>
            </p:cNvPr>
            <p:cNvSpPr/>
            <p:nvPr/>
          </p:nvSpPr>
          <p:spPr>
            <a:xfrm>
              <a:off x="95868" y="2273159"/>
              <a:ext cx="1400747" cy="1585731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{</a:t>
              </a:r>
              <a:r>
                <a:rPr lang="ko-KR" altLang="en-US" sz="900" dirty="0">
                  <a:solidFill>
                    <a:schemeClr val="tx1"/>
                  </a:solidFill>
                  <a:latin typeface="+mn-ea"/>
                </a:rPr>
                <a:t>카테고리 호출</a:t>
              </a: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}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Outer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Top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Bottom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Skirt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Dress</a:t>
              </a:r>
            </a:p>
          </p:txBody>
        </p:sp>
        <p:sp>
          <p:nvSpPr>
            <p:cNvPr id="56" name="모서리가 둥근 직사각형 20">
              <a:extLst>
                <a:ext uri="{FF2B5EF4-FFF2-40B4-BE49-F238E27FC236}">
                  <a16:creationId xmlns:a16="http://schemas.microsoft.com/office/drawing/2014/main" id="{EC54E04D-A7A7-4F84-8546-03B51624ADAB}"/>
                </a:ext>
              </a:extLst>
            </p:cNvPr>
            <p:cNvSpPr/>
            <p:nvPr/>
          </p:nvSpPr>
          <p:spPr>
            <a:xfrm>
              <a:off x="95869" y="1915319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defRPr/>
              </a:pPr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오픈 숍</a:t>
              </a:r>
              <a:endParaRPr lang="en-US" altLang="ko-KR" sz="1050" b="1" dirty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9DEDDAD4-2133-4D95-8612-D77ABBBE2DBF}"/>
              </a:ext>
            </a:extLst>
          </p:cNvPr>
          <p:cNvGrpSpPr/>
          <p:nvPr/>
        </p:nvGrpSpPr>
        <p:grpSpPr>
          <a:xfrm>
            <a:off x="1748520" y="1052180"/>
            <a:ext cx="7052580" cy="287878"/>
            <a:chOff x="1321916" y="479207"/>
            <a:chExt cx="7326784" cy="287878"/>
          </a:xfrm>
        </p:grpSpPr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66D17399-83BC-4F24-A40D-46D805FB7D3F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통합검색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60" name="직선 연결선 59">
              <a:extLst>
                <a:ext uri="{FF2B5EF4-FFF2-40B4-BE49-F238E27FC236}">
                  <a16:creationId xmlns:a16="http://schemas.microsoft.com/office/drawing/2014/main" id="{FEC6CAEA-D3F0-410E-A6A9-FEB97428B9B0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993C80E6-702B-4F61-AFF9-123F91D98D15}"/>
              </a:ext>
            </a:extLst>
          </p:cNvPr>
          <p:cNvGrpSpPr/>
          <p:nvPr/>
        </p:nvGrpSpPr>
        <p:grpSpPr>
          <a:xfrm>
            <a:off x="1860994" y="1938215"/>
            <a:ext cx="864663" cy="774920"/>
            <a:chOff x="2469932" y="3943754"/>
            <a:chExt cx="708502" cy="857287"/>
          </a:xfrm>
        </p:grpSpPr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3445B8AD-0F63-435F-BA2D-FF6053243DF7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67" name="직사각형 66">
                <a:extLst>
                  <a:ext uri="{FF2B5EF4-FFF2-40B4-BE49-F238E27FC236}">
                    <a16:creationId xmlns:a16="http://schemas.microsoft.com/office/drawing/2014/main" id="{43D472EE-CC5C-41C9-8CA1-8C1878542629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68" name="직선 연결선 67">
                <a:extLst>
                  <a:ext uri="{FF2B5EF4-FFF2-40B4-BE49-F238E27FC236}">
                    <a16:creationId xmlns:a16="http://schemas.microsoft.com/office/drawing/2014/main" id="{0D61FDC2-4046-40FC-A091-444F87F0A6A9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직선 연결선 68">
                <a:extLst>
                  <a:ext uri="{FF2B5EF4-FFF2-40B4-BE49-F238E27FC236}">
                    <a16:creationId xmlns:a16="http://schemas.microsoft.com/office/drawing/2014/main" id="{D276936D-86BE-40F2-A942-9FE904F57D7A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D877AB8-B7D7-4530-97B1-8B84297B72DC}"/>
                </a:ext>
              </a:extLst>
            </p:cNvPr>
            <p:cNvSpPr txBox="1"/>
            <p:nvPr/>
          </p:nvSpPr>
          <p:spPr>
            <a:xfrm>
              <a:off x="2534933" y="4220364"/>
              <a:ext cx="575304" cy="3064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상품 리스트 이미지</a:t>
              </a:r>
            </a:p>
          </p:txBody>
        </p: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7DD931F4-DAEB-4A1D-AC65-EA2B648A65FA}"/>
              </a:ext>
            </a:extLst>
          </p:cNvPr>
          <p:cNvGrpSpPr/>
          <p:nvPr/>
        </p:nvGrpSpPr>
        <p:grpSpPr>
          <a:xfrm>
            <a:off x="1860994" y="2905022"/>
            <a:ext cx="864663" cy="774920"/>
            <a:chOff x="2469932" y="3943754"/>
            <a:chExt cx="708502" cy="857287"/>
          </a:xfrm>
        </p:grpSpPr>
        <p:grpSp>
          <p:nvGrpSpPr>
            <p:cNvPr id="79" name="그룹 78">
              <a:extLst>
                <a:ext uri="{FF2B5EF4-FFF2-40B4-BE49-F238E27FC236}">
                  <a16:creationId xmlns:a16="http://schemas.microsoft.com/office/drawing/2014/main" id="{96E8F843-4E9F-4A45-AB30-3E1238A06BC2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81" name="직사각형 80">
                <a:extLst>
                  <a:ext uri="{FF2B5EF4-FFF2-40B4-BE49-F238E27FC236}">
                    <a16:creationId xmlns:a16="http://schemas.microsoft.com/office/drawing/2014/main" id="{3C6FA884-B6F1-4142-9CAE-7A35951E41FC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82" name="직선 연결선 81">
                <a:extLst>
                  <a:ext uri="{FF2B5EF4-FFF2-40B4-BE49-F238E27FC236}">
                    <a16:creationId xmlns:a16="http://schemas.microsoft.com/office/drawing/2014/main" id="{B301F274-230C-44FE-A095-B50C160FEB80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직선 연결선 82">
                <a:extLst>
                  <a:ext uri="{FF2B5EF4-FFF2-40B4-BE49-F238E27FC236}">
                    <a16:creationId xmlns:a16="http://schemas.microsoft.com/office/drawing/2014/main" id="{F47998E5-F8FB-42DD-B75A-28694D4B803F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77A4B349-DD73-4BA9-BED5-633AFB49B32D}"/>
                </a:ext>
              </a:extLst>
            </p:cNvPr>
            <p:cNvSpPr txBox="1"/>
            <p:nvPr/>
          </p:nvSpPr>
          <p:spPr>
            <a:xfrm>
              <a:off x="2534933" y="4220364"/>
              <a:ext cx="575304" cy="3064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상품 리스트 이미지</a:t>
              </a:r>
            </a:p>
          </p:txBody>
        </p:sp>
      </p:grp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9318C725-B5BE-4CCF-984D-0B2D8C795E1B}"/>
              </a:ext>
            </a:extLst>
          </p:cNvPr>
          <p:cNvSpPr/>
          <p:nvPr/>
        </p:nvSpPr>
        <p:spPr>
          <a:xfrm>
            <a:off x="7432532" y="4076576"/>
            <a:ext cx="1296000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/>
            <a:r>
              <a:rPr lang="ko-KR" altLang="en-US" sz="900" dirty="0">
                <a:latin typeface="+mn-ea"/>
              </a:rPr>
              <a:t>검색 결과 더 보기</a:t>
            </a:r>
            <a:r>
              <a:rPr lang="en-US" altLang="ko-KR" sz="900" dirty="0">
                <a:latin typeface="+mn-ea"/>
              </a:rPr>
              <a:t>&gt;</a:t>
            </a: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04B0C522-A003-44BA-8511-A4A8E4E24958}"/>
              </a:ext>
            </a:extLst>
          </p:cNvPr>
          <p:cNvGrpSpPr/>
          <p:nvPr/>
        </p:nvGrpSpPr>
        <p:grpSpPr>
          <a:xfrm>
            <a:off x="1860994" y="4388155"/>
            <a:ext cx="864663" cy="774920"/>
            <a:chOff x="2469932" y="3943754"/>
            <a:chExt cx="708502" cy="857287"/>
          </a:xfrm>
        </p:grpSpPr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D89FFCE3-969C-46C2-A198-0BABB7EC7C83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88" name="직사각형 87">
                <a:extLst>
                  <a:ext uri="{FF2B5EF4-FFF2-40B4-BE49-F238E27FC236}">
                    <a16:creationId xmlns:a16="http://schemas.microsoft.com/office/drawing/2014/main" id="{DFDBE207-D147-4F9D-9595-C4998B8A4F09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89" name="직선 연결선 88">
                <a:extLst>
                  <a:ext uri="{FF2B5EF4-FFF2-40B4-BE49-F238E27FC236}">
                    <a16:creationId xmlns:a16="http://schemas.microsoft.com/office/drawing/2014/main" id="{8EE0ABB7-E797-4B21-B05E-C0B8F6D234B3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직선 연결선 89">
                <a:extLst>
                  <a:ext uri="{FF2B5EF4-FFF2-40B4-BE49-F238E27FC236}">
                    <a16:creationId xmlns:a16="http://schemas.microsoft.com/office/drawing/2014/main" id="{C3DD9FC9-0388-4665-AF48-56B7B895DE40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C9877E80-CC11-4199-9E91-D531D2063351}"/>
                </a:ext>
              </a:extLst>
            </p:cNvPr>
            <p:cNvSpPr txBox="1"/>
            <p:nvPr/>
          </p:nvSpPr>
          <p:spPr>
            <a:xfrm>
              <a:off x="2534933" y="4220364"/>
              <a:ext cx="575304" cy="3064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상품 리스트 이미지</a:t>
              </a:r>
            </a:p>
          </p:txBody>
        </p:sp>
      </p:grp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F76E5C90-CFA0-4A03-9284-3758892FED95}"/>
              </a:ext>
            </a:extLst>
          </p:cNvPr>
          <p:cNvSpPr/>
          <p:nvPr/>
        </p:nvSpPr>
        <p:spPr>
          <a:xfrm>
            <a:off x="2928616" y="4910080"/>
            <a:ext cx="254264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아이디</a:t>
            </a:r>
            <a:r>
              <a:rPr lang="en-US" altLang="ko-KR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   {</a:t>
            </a:r>
            <a:r>
              <a:rPr lang="ko-KR" altLang="en-US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등록일시</a:t>
            </a:r>
            <a:r>
              <a:rPr lang="en-US" altLang="ko-KR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   </a:t>
            </a:r>
            <a:r>
              <a:rPr lang="ko-KR" altLang="en-US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조회수 </a:t>
            </a:r>
            <a:r>
              <a:rPr lang="en-US" altLang="ko-KR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: {</a:t>
            </a:r>
            <a:r>
              <a:rPr lang="ko-KR" altLang="en-US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조회수 표기</a:t>
            </a:r>
            <a:r>
              <a:rPr lang="en-US" altLang="ko-KR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endParaRPr lang="en-US" altLang="ko-KR" sz="800" b="1" dirty="0">
              <a:latin typeface="+mn-ea"/>
            </a:endParaRPr>
          </a:p>
        </p:txBody>
      </p:sp>
      <p:sp>
        <p:nvSpPr>
          <p:cNvPr id="95" name="타원 94">
            <a:extLst>
              <a:ext uri="{FF2B5EF4-FFF2-40B4-BE49-F238E27FC236}">
                <a16:creationId xmlns:a16="http://schemas.microsoft.com/office/drawing/2014/main" id="{294E0168-5C1C-4221-90A9-A2973C088FD8}"/>
              </a:ext>
            </a:extLst>
          </p:cNvPr>
          <p:cNvSpPr/>
          <p:nvPr/>
        </p:nvSpPr>
        <p:spPr>
          <a:xfrm>
            <a:off x="1586789" y="403492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7" name="타원 96">
            <a:extLst>
              <a:ext uri="{FF2B5EF4-FFF2-40B4-BE49-F238E27FC236}">
                <a16:creationId xmlns:a16="http://schemas.microsoft.com/office/drawing/2014/main" id="{D6309FB5-AD0D-4A23-9D70-FC9B377A380C}"/>
              </a:ext>
            </a:extLst>
          </p:cNvPr>
          <p:cNvSpPr/>
          <p:nvPr/>
        </p:nvSpPr>
        <p:spPr>
          <a:xfrm>
            <a:off x="1586789" y="150713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cxnSp>
        <p:nvCxnSpPr>
          <p:cNvPr id="99" name="직선 연결선 98">
            <a:extLst>
              <a:ext uri="{FF2B5EF4-FFF2-40B4-BE49-F238E27FC236}">
                <a16:creationId xmlns:a16="http://schemas.microsoft.com/office/drawing/2014/main" id="{3632DEBC-D89F-441A-9AB0-E34DD85290C2}"/>
              </a:ext>
            </a:extLst>
          </p:cNvPr>
          <p:cNvCxnSpPr>
            <a:cxnSpLocks/>
          </p:cNvCxnSpPr>
          <p:nvPr/>
        </p:nvCxnSpPr>
        <p:spPr>
          <a:xfrm>
            <a:off x="1769517" y="3903290"/>
            <a:ext cx="703158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6C50F250-980A-4A0A-BB06-EADC5ADDBC0B}"/>
              </a:ext>
            </a:extLst>
          </p:cNvPr>
          <p:cNvCxnSpPr>
            <a:cxnSpLocks/>
          </p:cNvCxnSpPr>
          <p:nvPr/>
        </p:nvCxnSpPr>
        <p:spPr>
          <a:xfrm>
            <a:off x="1769517" y="5419480"/>
            <a:ext cx="703158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직사각형 100">
            <a:extLst>
              <a:ext uri="{FF2B5EF4-FFF2-40B4-BE49-F238E27FC236}">
                <a16:creationId xmlns:a16="http://schemas.microsoft.com/office/drawing/2014/main" id="{90AEE8DA-AC25-45AA-89D5-B978F37616D2}"/>
              </a:ext>
            </a:extLst>
          </p:cNvPr>
          <p:cNvSpPr/>
          <p:nvPr/>
        </p:nvSpPr>
        <p:spPr>
          <a:xfrm>
            <a:off x="1731302" y="5581831"/>
            <a:ext cx="252498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게시판</a:t>
            </a:r>
            <a:endParaRPr lang="en-US" altLang="ko-KR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3" name="직사각형 102">
            <a:extLst>
              <a:ext uri="{FF2B5EF4-FFF2-40B4-BE49-F238E27FC236}">
                <a16:creationId xmlns:a16="http://schemas.microsoft.com/office/drawing/2014/main" id="{8A28C790-F203-49CF-93D8-FE7657F3611C}"/>
              </a:ext>
            </a:extLst>
          </p:cNvPr>
          <p:cNvSpPr/>
          <p:nvPr/>
        </p:nvSpPr>
        <p:spPr>
          <a:xfrm>
            <a:off x="7432532" y="5580483"/>
            <a:ext cx="1296000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/>
            <a:r>
              <a:rPr lang="ko-KR" altLang="en-US" sz="900" dirty="0">
                <a:latin typeface="+mn-ea"/>
              </a:rPr>
              <a:t>검색 결과 더 보기</a:t>
            </a:r>
            <a:r>
              <a:rPr lang="en-US" altLang="ko-KR" sz="900" dirty="0">
                <a:latin typeface="+mn-ea"/>
              </a:rPr>
              <a:t>&gt;</a:t>
            </a:r>
          </a:p>
        </p:txBody>
      </p:sp>
      <p:graphicFrame>
        <p:nvGraphicFramePr>
          <p:cNvPr id="105" name="표 4">
            <a:extLst>
              <a:ext uri="{FF2B5EF4-FFF2-40B4-BE49-F238E27FC236}">
                <a16:creationId xmlns:a16="http://schemas.microsoft.com/office/drawing/2014/main" id="{B8D73704-774F-4869-B122-57ACD9D9A7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4774771"/>
              </p:ext>
            </p:extLst>
          </p:nvPr>
        </p:nvGraphicFramePr>
        <p:xfrm>
          <a:off x="9016139" y="252734"/>
          <a:ext cx="2508867" cy="69465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65162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통합검색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범위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오픈 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세부 정의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각 영역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(2, 3, 4)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정의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20917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탐색 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추가 키워드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 더 보기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순서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동일 키워드가 많이 포함된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등록 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리스트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특징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속성 라벨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가격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리스트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상품의 소개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 : Blank)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 더 보기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검색 결과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3543551"/>
                  </a:ext>
                </a:extLst>
              </a:tr>
              <a:tr h="211151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탐색 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추가 키워드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 더 보기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순서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동일 키워드가 많이 포함된 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등록 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상품의 첫번째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판매사유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ID,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등록일시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리스트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상품의 소개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 : Blank)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 더 보기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검색 결과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0158804"/>
                  </a:ext>
                </a:extLst>
              </a:tr>
              <a:tr h="20917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게시판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탐색 게시판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공지사항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커뮤니티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이벤트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상품문의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상품리뷰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탐색 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 더 보기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순서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동일 키워드가 많이 포함된 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등록 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게시판 경로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 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해당글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상세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 : Blank)</a:t>
                      </a: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 더 보기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검색 결과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4073485"/>
                  </a:ext>
                </a:extLst>
              </a:tr>
            </a:tbl>
          </a:graphicData>
        </a:graphic>
      </p:graphicFrame>
      <p:sp>
        <p:nvSpPr>
          <p:cNvPr id="4" name="모서리가 둥근 직사각형 47">
            <a:extLst>
              <a:ext uri="{FF2B5EF4-FFF2-40B4-BE49-F238E27FC236}">
                <a16:creationId xmlns:a16="http://schemas.microsoft.com/office/drawing/2014/main" id="{0F24A6E4-41E6-C33A-2895-3D4DE2D1E67A}"/>
              </a:ext>
            </a:extLst>
          </p:cNvPr>
          <p:cNvSpPr/>
          <p:nvPr/>
        </p:nvSpPr>
        <p:spPr>
          <a:xfrm>
            <a:off x="2851621" y="2541817"/>
            <a:ext cx="1116000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상품 속성 라벨 노출</a:t>
            </a:r>
          </a:p>
        </p:txBody>
      </p:sp>
      <p:sp>
        <p:nvSpPr>
          <p:cNvPr id="5" name="모서리가 둥근 직사각형 47">
            <a:extLst>
              <a:ext uri="{FF2B5EF4-FFF2-40B4-BE49-F238E27FC236}">
                <a16:creationId xmlns:a16="http://schemas.microsoft.com/office/drawing/2014/main" id="{56DC78F8-19A1-A970-37A2-75AC484D5825}"/>
              </a:ext>
            </a:extLst>
          </p:cNvPr>
          <p:cNvSpPr/>
          <p:nvPr/>
        </p:nvSpPr>
        <p:spPr>
          <a:xfrm>
            <a:off x="2916497" y="3493332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추천</a:t>
            </a:r>
          </a:p>
        </p:txBody>
      </p:sp>
      <p:sp>
        <p:nvSpPr>
          <p:cNvPr id="6" name="모서리가 둥근 직사각형 51">
            <a:extLst>
              <a:ext uri="{FF2B5EF4-FFF2-40B4-BE49-F238E27FC236}">
                <a16:creationId xmlns:a16="http://schemas.microsoft.com/office/drawing/2014/main" id="{544880D2-7872-60B3-8094-6B4C5F6EDF7B}"/>
              </a:ext>
            </a:extLst>
          </p:cNvPr>
          <p:cNvSpPr/>
          <p:nvPr/>
        </p:nvSpPr>
        <p:spPr>
          <a:xfrm>
            <a:off x="3268922" y="3496643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 dirty="0">
                <a:latin typeface="+mn-ea"/>
              </a:rPr>
              <a:t>BEST</a:t>
            </a:r>
            <a:endParaRPr lang="ko-KR" altLang="en-US" sz="800" dirty="0">
              <a:latin typeface="+mn-ea"/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9C7851BD-D4B2-FDD4-BE5D-C7946D2EA691}"/>
              </a:ext>
            </a:extLst>
          </p:cNvPr>
          <p:cNvCxnSpPr/>
          <p:nvPr/>
        </p:nvCxnSpPr>
        <p:spPr>
          <a:xfrm>
            <a:off x="3444531" y="4974529"/>
            <a:ext cx="0" cy="10484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F8FB2E4B-CF4D-3751-D91F-FEE9CA97809E}"/>
              </a:ext>
            </a:extLst>
          </p:cNvPr>
          <p:cNvCxnSpPr/>
          <p:nvPr/>
        </p:nvCxnSpPr>
        <p:spPr>
          <a:xfrm>
            <a:off x="4040812" y="4967129"/>
            <a:ext cx="0" cy="10484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CD1D471F-1860-934F-37F2-8417A506A5B1}"/>
              </a:ext>
            </a:extLst>
          </p:cNvPr>
          <p:cNvSpPr/>
          <p:nvPr/>
        </p:nvSpPr>
        <p:spPr>
          <a:xfrm>
            <a:off x="7652886" y="4548215"/>
            <a:ext cx="103746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>
              <a:defRPr/>
            </a:pPr>
            <a:r>
              <a:rPr lang="en-US" altLang="ko-KR" sz="1200" b="1" dirty="0">
                <a:latin typeface="+mn-ea"/>
              </a:rPr>
              <a:t>{</a:t>
            </a:r>
            <a:r>
              <a:rPr lang="ko-KR" altLang="en-US" sz="1200" b="1" dirty="0">
                <a:latin typeface="+mn-ea"/>
              </a:rPr>
              <a:t>판매가격</a:t>
            </a:r>
            <a:r>
              <a:rPr lang="en-US" altLang="ko-KR" sz="1200" b="1" dirty="0">
                <a:latin typeface="+mn-ea"/>
              </a:rPr>
              <a:t>}</a:t>
            </a:r>
            <a:r>
              <a:rPr lang="ko-KR" altLang="en-US" sz="1000" dirty="0">
                <a:latin typeface="+mn-ea"/>
              </a:rPr>
              <a:t>원</a:t>
            </a:r>
            <a:endParaRPr lang="en-US" altLang="ko-KR" sz="1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12513052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ko-KR" altLang="en-US" dirty="0"/>
              <a:t>로그인 페이지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13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13918927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P-FE-LI-00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메인 </a:t>
            </a:r>
            <a:r>
              <a:rPr lang="en-US" altLang="ko-KR" dirty="0"/>
              <a:t>&gt; </a:t>
            </a:r>
            <a:r>
              <a:rPr lang="ko-KR" altLang="en-US" dirty="0"/>
              <a:t>로그인</a:t>
            </a:r>
            <a:r>
              <a:rPr lang="en-US" altLang="ko-KR" dirty="0"/>
              <a:t>] </a:t>
            </a:r>
            <a:r>
              <a:rPr lang="ko-KR" altLang="en-US" dirty="0"/>
              <a:t>로그인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070A4D4-2198-4738-ACEC-93D96C7A4761}"/>
              </a:ext>
            </a:extLst>
          </p:cNvPr>
          <p:cNvSpPr/>
          <p:nvPr/>
        </p:nvSpPr>
        <p:spPr>
          <a:xfrm>
            <a:off x="1519783" y="2706855"/>
            <a:ext cx="265816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회원 로그인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E7EF6046-1729-49DB-BDB4-5771704B0983}"/>
              </a:ext>
            </a:extLst>
          </p:cNvPr>
          <p:cNvSpPr/>
          <p:nvPr/>
        </p:nvSpPr>
        <p:spPr>
          <a:xfrm>
            <a:off x="2618796" y="3984372"/>
            <a:ext cx="2103557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>
                <a:latin typeface="+mn-ea"/>
              </a:rPr>
              <a:t>회원가입 </a:t>
            </a:r>
            <a:r>
              <a:rPr lang="en-US" altLang="ko-KR" sz="800">
                <a:latin typeface="+mn-ea"/>
              </a:rPr>
              <a:t>|  ID/</a:t>
            </a:r>
            <a:r>
              <a:rPr lang="ko-KR" altLang="en-US" sz="800">
                <a:latin typeface="+mn-ea"/>
              </a:rPr>
              <a:t>비밀번호 찾기</a:t>
            </a:r>
            <a:endParaRPr lang="en-US" altLang="ko-KR" sz="800">
              <a:latin typeface="+mn-ea"/>
            </a:endParaRPr>
          </a:p>
        </p:txBody>
      </p:sp>
      <p:sp>
        <p:nvSpPr>
          <p:cNvPr id="12" name="모서리가 둥근 직사각형 68">
            <a:extLst>
              <a:ext uri="{FF2B5EF4-FFF2-40B4-BE49-F238E27FC236}">
                <a16:creationId xmlns:a16="http://schemas.microsoft.com/office/drawing/2014/main" id="{523224B9-4F97-4163-88BE-BFE09E41BCEC}"/>
              </a:ext>
            </a:extLst>
          </p:cNvPr>
          <p:cNvSpPr/>
          <p:nvPr/>
        </p:nvSpPr>
        <p:spPr>
          <a:xfrm>
            <a:off x="3352277" y="3252833"/>
            <a:ext cx="729557" cy="719921"/>
          </a:xfrm>
          <a:prstGeom prst="roundRect">
            <a:avLst>
              <a:gd name="adj" fmla="val 677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로그인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A07EB1-B21C-419D-9FF1-714D346B7831}"/>
              </a:ext>
            </a:extLst>
          </p:cNvPr>
          <p:cNvCxnSpPr>
            <a:cxnSpLocks/>
          </p:cNvCxnSpPr>
          <p:nvPr/>
        </p:nvCxnSpPr>
        <p:spPr>
          <a:xfrm>
            <a:off x="1469234" y="3034500"/>
            <a:ext cx="2708718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8" name="표 17">
            <a:extLst>
              <a:ext uri="{FF2B5EF4-FFF2-40B4-BE49-F238E27FC236}">
                <a16:creationId xmlns:a16="http://schemas.microsoft.com/office/drawing/2014/main" id="{4AE3B523-D94B-47B7-9861-89C818A6EA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915204"/>
              </p:ext>
            </p:extLst>
          </p:nvPr>
        </p:nvGraphicFramePr>
        <p:xfrm>
          <a:off x="894456" y="5100352"/>
          <a:ext cx="7702490" cy="838200"/>
        </p:xfrm>
        <a:graphic>
          <a:graphicData uri="http://schemas.openxmlformats.org/drawingml/2006/table">
            <a:tbl>
              <a:tblPr/>
              <a:tblGrid>
                <a:gridCol w="11630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713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59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08674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53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Button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예측 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Action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Type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확인 클릭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9550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보안 로그인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아이디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아이디를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955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비밀번호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미입력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비밀번호를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955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아이디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또는 비밀번호 불일치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아이디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비밀번호가 일치 하지 않습니다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.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다시 입력해 </a:t>
                      </a:r>
                      <a:r>
                        <a:rPr lang="ko-KR" altLang="en-US" sz="9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주세요</a:t>
                      </a:r>
                      <a:r>
                        <a:rPr lang="en-US" altLang="ko-KR" sz="9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타원 18">
            <a:extLst>
              <a:ext uri="{FF2B5EF4-FFF2-40B4-BE49-F238E27FC236}">
                <a16:creationId xmlns:a16="http://schemas.microsoft.com/office/drawing/2014/main" id="{D8DAFC1F-117B-4E1F-BFAA-116E93E0CEFD}"/>
              </a:ext>
            </a:extLst>
          </p:cNvPr>
          <p:cNvSpPr/>
          <p:nvPr/>
        </p:nvSpPr>
        <p:spPr>
          <a:xfrm>
            <a:off x="2821524" y="419109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930CB325-D519-41F9-AB3A-E4FEA8C949F6}"/>
              </a:ext>
            </a:extLst>
          </p:cNvPr>
          <p:cNvSpPr/>
          <p:nvPr/>
        </p:nvSpPr>
        <p:spPr>
          <a:xfrm>
            <a:off x="3478749" y="419109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8CCACB50-CB8F-4792-A92C-07E8F2288A6D}"/>
              </a:ext>
            </a:extLst>
          </p:cNvPr>
          <p:cNvSpPr/>
          <p:nvPr/>
        </p:nvSpPr>
        <p:spPr>
          <a:xfrm>
            <a:off x="3292721" y="350479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8" name="표 4">
            <a:extLst>
              <a:ext uri="{FF2B5EF4-FFF2-40B4-BE49-F238E27FC236}">
                <a16:creationId xmlns:a16="http://schemas.microsoft.com/office/drawing/2014/main" id="{E10BE4FD-A415-49E9-8487-60623ED9978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4666490"/>
              </p:ext>
            </p:extLst>
          </p:nvPr>
        </p:nvGraphicFramePr>
        <p:xfrm>
          <a:off x="9016139" y="252736"/>
          <a:ext cx="2508867" cy="6944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Validation Check 1.1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성공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메인 화면으로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약관동의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(Target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Self)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ID/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찾기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고객센터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ID/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찾기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화면으로 이동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5248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배너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배너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448896"/>
                  </a:ext>
                </a:extLst>
              </a:tr>
              <a:tr h="5148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A8E8BF0A-9590-7CC2-F50D-F96637C4B5A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1043699"/>
              </p:ext>
            </p:extLst>
          </p:nvPr>
        </p:nvGraphicFramePr>
        <p:xfrm>
          <a:off x="177553" y="364875"/>
          <a:ext cx="8673484" cy="8517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73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51719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22ACBFB1-3D66-C7CE-06BC-D557C515FDE4}"/>
              </a:ext>
            </a:extLst>
          </p:cNvPr>
          <p:cNvSpPr/>
          <p:nvPr/>
        </p:nvSpPr>
        <p:spPr>
          <a:xfrm>
            <a:off x="894456" y="722531"/>
            <a:ext cx="13271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600" b="1" spc="-3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</a:t>
            </a:r>
            <a:endParaRPr lang="ko-KR" altLang="en-US" sz="1600" b="1" spc="-3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156B8728-5F28-3B68-FDD7-FD0C17ADF2E9}"/>
              </a:ext>
            </a:extLst>
          </p:cNvPr>
          <p:cNvSpPr/>
          <p:nvPr/>
        </p:nvSpPr>
        <p:spPr>
          <a:xfrm>
            <a:off x="6765951" y="472027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회원가입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로그인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비회원 주문조회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7" name="모서리가 둥근 직사각형 50">
            <a:extLst>
              <a:ext uri="{FF2B5EF4-FFF2-40B4-BE49-F238E27FC236}">
                <a16:creationId xmlns:a16="http://schemas.microsoft.com/office/drawing/2014/main" id="{4BD02836-4736-7DC5-60AB-EE5FFF6CA433}"/>
              </a:ext>
            </a:extLst>
          </p:cNvPr>
          <p:cNvSpPr/>
          <p:nvPr/>
        </p:nvSpPr>
        <p:spPr>
          <a:xfrm>
            <a:off x="727913" y="1373225"/>
            <a:ext cx="1152000" cy="44669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" name="모서리가 둥근 직사각형 50">
            <a:extLst>
              <a:ext uri="{FF2B5EF4-FFF2-40B4-BE49-F238E27FC236}">
                <a16:creationId xmlns:a16="http://schemas.microsoft.com/office/drawing/2014/main" id="{8D6570A7-4E8D-7CE4-6080-4B8F2EE78F35}"/>
              </a:ext>
            </a:extLst>
          </p:cNvPr>
          <p:cNvSpPr/>
          <p:nvPr/>
        </p:nvSpPr>
        <p:spPr>
          <a:xfrm>
            <a:off x="2017969" y="1385421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116226F3-DA02-0E23-5113-58E3A86A3DF4}"/>
              </a:ext>
            </a:extLst>
          </p:cNvPr>
          <p:cNvSpPr/>
          <p:nvPr/>
        </p:nvSpPr>
        <p:spPr>
          <a:xfrm>
            <a:off x="866977" y="546855"/>
            <a:ext cx="180710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나의 특별한 옷 구매 법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16" name="사각형: 둥근 모서리 33">
            <a:hlinkClick r:id="" action="ppaction://noaction"/>
            <a:extLst>
              <a:ext uri="{FF2B5EF4-FFF2-40B4-BE49-F238E27FC236}">
                <a16:creationId xmlns:a16="http://schemas.microsoft.com/office/drawing/2014/main" id="{397D5687-80EB-B286-9629-74BE044AD3C5}"/>
              </a:ext>
            </a:extLst>
          </p:cNvPr>
          <p:cNvSpPr>
            <a:spLocks/>
          </p:cNvSpPr>
          <p:nvPr/>
        </p:nvSpPr>
        <p:spPr>
          <a:xfrm>
            <a:off x="5609955" y="1425124"/>
            <a:ext cx="2948229" cy="36816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0" rIns="36000" bIns="0" numCol="1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000" dirty="0">
              <a:solidFill>
                <a:schemeClr val="bg1">
                  <a:lumMod val="65000"/>
                </a:schemeClr>
              </a:solidFill>
              <a:uFillTx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7A707A4-E6C9-9693-9BEC-00339220241D}"/>
              </a:ext>
            </a:extLst>
          </p:cNvPr>
          <p:cNvSpPr txBox="1"/>
          <p:nvPr/>
        </p:nvSpPr>
        <p:spPr>
          <a:xfrm>
            <a:off x="5642096" y="1505800"/>
            <a:ext cx="74352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전체검색       </a:t>
            </a:r>
          </a:p>
        </p:txBody>
      </p:sp>
      <p:cxnSp>
        <p:nvCxnSpPr>
          <p:cNvPr id="21" name="직선 연결선 20">
            <a:extLst>
              <a:ext uri="{FF2B5EF4-FFF2-40B4-BE49-F238E27FC236}">
                <a16:creationId xmlns:a16="http://schemas.microsoft.com/office/drawing/2014/main" id="{9A4034DB-0465-0271-DC32-014D627F669C}"/>
              </a:ext>
            </a:extLst>
          </p:cNvPr>
          <p:cNvCxnSpPr>
            <a:cxnSpLocks/>
          </p:cNvCxnSpPr>
          <p:nvPr/>
        </p:nvCxnSpPr>
        <p:spPr>
          <a:xfrm>
            <a:off x="6496434" y="1531717"/>
            <a:ext cx="0" cy="144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Chevron">
            <a:extLst>
              <a:ext uri="{FF2B5EF4-FFF2-40B4-BE49-F238E27FC236}">
                <a16:creationId xmlns:a16="http://schemas.microsoft.com/office/drawing/2014/main" id="{2D6A073B-563A-F830-143D-ED06B9183A5B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6281089" y="1593495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24" name="표 10">
            <a:extLst>
              <a:ext uri="{FF2B5EF4-FFF2-40B4-BE49-F238E27FC236}">
                <a16:creationId xmlns:a16="http://schemas.microsoft.com/office/drawing/2014/main" id="{CA6E57DC-0E79-5A93-3B01-7241BE1584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1675127"/>
              </p:ext>
            </p:extLst>
          </p:nvPr>
        </p:nvGraphicFramePr>
        <p:xfrm>
          <a:off x="4502028" y="834627"/>
          <a:ext cx="4118944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9736">
                  <a:extLst>
                    <a:ext uri="{9D8B030D-6E8A-4147-A177-3AD203B41FA5}">
                      <a16:colId xmlns:a16="http://schemas.microsoft.com/office/drawing/2014/main" val="203394674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374555007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838262310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1074087556"/>
                    </a:ext>
                  </a:extLst>
                </a:gridCol>
              </a:tblGrid>
              <a:tr h="233329"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라라마켓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 소개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상품리뷰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고객센터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7852953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AA42EAA2-1D4E-C854-7314-8E60E78DBB86}"/>
              </a:ext>
            </a:extLst>
          </p:cNvPr>
          <p:cNvSpPr txBox="1"/>
          <p:nvPr/>
        </p:nvSpPr>
        <p:spPr>
          <a:xfrm>
            <a:off x="645100" y="1544348"/>
            <a:ext cx="1116244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내 옷 팔고사고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A626C36-421F-CC8F-A53F-92627375482F}"/>
              </a:ext>
            </a:extLst>
          </p:cNvPr>
          <p:cNvSpPr txBox="1"/>
          <p:nvPr/>
        </p:nvSpPr>
        <p:spPr>
          <a:xfrm>
            <a:off x="2026857" y="1553587"/>
            <a:ext cx="709131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새 옷 구매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3D1DD5F-E3AE-9C91-4047-D249487F4B5A}"/>
              </a:ext>
            </a:extLst>
          </p:cNvPr>
          <p:cNvSpPr txBox="1"/>
          <p:nvPr/>
        </p:nvSpPr>
        <p:spPr>
          <a:xfrm>
            <a:off x="760103" y="1408328"/>
            <a:ext cx="70913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 오픈 숍</a:t>
            </a:r>
            <a:endParaRPr lang="ko-KR" altLang="en-US" sz="10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6234BC3-12D9-927B-8662-D0EEDD1371E1}"/>
              </a:ext>
            </a:extLst>
          </p:cNvPr>
          <p:cNvSpPr txBox="1"/>
          <p:nvPr/>
        </p:nvSpPr>
        <p:spPr>
          <a:xfrm>
            <a:off x="2069573" y="1415056"/>
            <a:ext cx="84427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스타일 숍</a:t>
            </a: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312B97AF-7F55-7BB5-7614-8D003AEB6AFF}"/>
              </a:ext>
            </a:extLst>
          </p:cNvPr>
          <p:cNvSpPr/>
          <p:nvPr/>
        </p:nvSpPr>
        <p:spPr>
          <a:xfrm>
            <a:off x="8225020" y="1468636"/>
            <a:ext cx="281137" cy="28113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30" name="Picture 2" descr="C:\Users\user\Downloads\iconmonstr-magnifier-1-240.png">
            <a:extLst>
              <a:ext uri="{FF2B5EF4-FFF2-40B4-BE49-F238E27FC236}">
                <a16:creationId xmlns:a16="http://schemas.microsoft.com/office/drawing/2014/main" id="{7D855EA0-3095-6A46-138A-E324C755C1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313045" y="1551936"/>
            <a:ext cx="112146" cy="112146"/>
          </a:xfrm>
          <a:prstGeom prst="rect">
            <a:avLst/>
          </a:prstGeom>
          <a:noFill/>
        </p:spPr>
      </p:pic>
      <p:sp>
        <p:nvSpPr>
          <p:cNvPr id="31" name="Chevron">
            <a:extLst>
              <a:ext uri="{FF2B5EF4-FFF2-40B4-BE49-F238E27FC236}">
                <a16:creationId xmlns:a16="http://schemas.microsoft.com/office/drawing/2014/main" id="{3FBC3787-62F3-5824-3694-64632052372F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655548" y="1578305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2" name="Chevron">
            <a:extLst>
              <a:ext uri="{FF2B5EF4-FFF2-40B4-BE49-F238E27FC236}">
                <a16:creationId xmlns:a16="http://schemas.microsoft.com/office/drawing/2014/main" id="{5C53AAA4-B6A2-C7A6-09CE-A7B2C546BDA0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2936948" y="1580649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18622DB-CD2E-19DD-DBD4-76E020009C87}"/>
              </a:ext>
            </a:extLst>
          </p:cNvPr>
          <p:cNvSpPr txBox="1"/>
          <p:nvPr/>
        </p:nvSpPr>
        <p:spPr>
          <a:xfrm>
            <a:off x="6521168" y="1509785"/>
            <a:ext cx="133392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검색어를 입력하세요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74C8D0A3-658A-4507-6124-CB2E7850E177}"/>
              </a:ext>
            </a:extLst>
          </p:cNvPr>
          <p:cNvCxnSpPr>
            <a:cxnSpLocks/>
          </p:cNvCxnSpPr>
          <p:nvPr/>
        </p:nvCxnSpPr>
        <p:spPr>
          <a:xfrm>
            <a:off x="197309" y="2136633"/>
            <a:ext cx="865372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모서리가 둥근 직사각형 63">
            <a:extLst>
              <a:ext uri="{FF2B5EF4-FFF2-40B4-BE49-F238E27FC236}">
                <a16:creationId xmlns:a16="http://schemas.microsoft.com/office/drawing/2014/main" id="{E4F2CC1C-F183-20E3-0A33-03A4A5B3F6E4}"/>
              </a:ext>
            </a:extLst>
          </p:cNvPr>
          <p:cNvSpPr/>
          <p:nvPr/>
        </p:nvSpPr>
        <p:spPr>
          <a:xfrm>
            <a:off x="1547954" y="3249974"/>
            <a:ext cx="1736375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아이디 입력</a:t>
            </a:r>
          </a:p>
        </p:txBody>
      </p:sp>
      <p:sp>
        <p:nvSpPr>
          <p:cNvPr id="65" name="모서리가 둥근 직사각형 63">
            <a:extLst>
              <a:ext uri="{FF2B5EF4-FFF2-40B4-BE49-F238E27FC236}">
                <a16:creationId xmlns:a16="http://schemas.microsoft.com/office/drawing/2014/main" id="{94E35083-3A75-D6F2-A15A-93C16140B4FA}"/>
              </a:ext>
            </a:extLst>
          </p:cNvPr>
          <p:cNvSpPr/>
          <p:nvPr/>
        </p:nvSpPr>
        <p:spPr>
          <a:xfrm>
            <a:off x="1537182" y="3637631"/>
            <a:ext cx="1736375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비밀번호 입력</a:t>
            </a:r>
          </a:p>
        </p:txBody>
      </p:sp>
      <p:sp>
        <p:nvSpPr>
          <p:cNvPr id="68" name="모서리가 둥근 직사각형 63">
            <a:extLst>
              <a:ext uri="{FF2B5EF4-FFF2-40B4-BE49-F238E27FC236}">
                <a16:creationId xmlns:a16="http://schemas.microsoft.com/office/drawing/2014/main" id="{C46A597A-8756-382F-4D33-EF474C1FCAC8}"/>
              </a:ext>
            </a:extLst>
          </p:cNvPr>
          <p:cNvSpPr/>
          <p:nvPr/>
        </p:nvSpPr>
        <p:spPr>
          <a:xfrm>
            <a:off x="4567894" y="2702503"/>
            <a:ext cx="3543850" cy="1488585"/>
          </a:xfrm>
          <a:prstGeom prst="roundRect">
            <a:avLst>
              <a:gd name="adj" fmla="val 2938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로그인 배너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69" name="타원 68">
            <a:extLst>
              <a:ext uri="{FF2B5EF4-FFF2-40B4-BE49-F238E27FC236}">
                <a16:creationId xmlns:a16="http://schemas.microsoft.com/office/drawing/2014/main" id="{149E6E6C-1CF0-B9FC-950E-90BF943F4F28}"/>
              </a:ext>
            </a:extLst>
          </p:cNvPr>
          <p:cNvSpPr/>
          <p:nvPr/>
        </p:nvSpPr>
        <p:spPr>
          <a:xfrm>
            <a:off x="786456" y="499235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0" name="타원 69">
            <a:extLst>
              <a:ext uri="{FF2B5EF4-FFF2-40B4-BE49-F238E27FC236}">
                <a16:creationId xmlns:a16="http://schemas.microsoft.com/office/drawing/2014/main" id="{A0FB1EA5-AE7A-F62D-7F0E-71EA2B0311CB}"/>
              </a:ext>
            </a:extLst>
          </p:cNvPr>
          <p:cNvSpPr/>
          <p:nvPr/>
        </p:nvSpPr>
        <p:spPr>
          <a:xfrm>
            <a:off x="4501705" y="262034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27043184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70E11DFB-EB42-45B5-B7A4-6A8BD6DBD96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ko-KR" altLang="en-US" dirty="0"/>
              <a:t>설계 요소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D4AE4AAE-2BE0-433B-BB6C-1D3E10F3635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14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8296611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설계 요소</a:t>
            </a:r>
            <a:r>
              <a:rPr lang="en-US" altLang="ko-KR" dirty="0"/>
              <a:t>(1)</a:t>
            </a:r>
            <a:endParaRPr lang="ko-KR" altLang="en-US" dirty="0"/>
          </a:p>
        </p:txBody>
      </p:sp>
      <p:sp>
        <p:nvSpPr>
          <p:cNvPr id="4" name="타원 3">
            <a:extLst>
              <a:ext uri="{FF2B5EF4-FFF2-40B4-BE49-F238E27FC236}">
                <a16:creationId xmlns:a16="http://schemas.microsoft.com/office/drawing/2014/main" id="{1B6504D9-A998-4AD6-8B1A-63F0B8254F01}"/>
              </a:ext>
            </a:extLst>
          </p:cNvPr>
          <p:cNvSpPr/>
          <p:nvPr/>
        </p:nvSpPr>
        <p:spPr>
          <a:xfrm>
            <a:off x="384782" y="408024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DDD0B903-511F-41A2-9E45-4F3BB4AEC772}"/>
              </a:ext>
            </a:extLst>
          </p:cNvPr>
          <p:cNvSpPr/>
          <p:nvPr/>
        </p:nvSpPr>
        <p:spPr>
          <a:xfrm>
            <a:off x="678541" y="408024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C7A7044C-E0B0-41AA-ACAD-78D68CD055B3}"/>
              </a:ext>
            </a:extLst>
          </p:cNvPr>
          <p:cNvSpPr/>
          <p:nvPr/>
        </p:nvSpPr>
        <p:spPr>
          <a:xfrm>
            <a:off x="972300" y="408024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29D92140-FCA9-4EC3-BD34-38518793F1FD}"/>
              </a:ext>
            </a:extLst>
          </p:cNvPr>
          <p:cNvSpPr/>
          <p:nvPr/>
        </p:nvSpPr>
        <p:spPr>
          <a:xfrm>
            <a:off x="1266059" y="408024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4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E26197E8-275A-4579-A2D8-05E9490B6202}"/>
              </a:ext>
            </a:extLst>
          </p:cNvPr>
          <p:cNvSpPr/>
          <p:nvPr/>
        </p:nvSpPr>
        <p:spPr>
          <a:xfrm>
            <a:off x="1559818" y="408024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5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E06681E8-620B-4753-B569-BDD99E519CA7}"/>
              </a:ext>
            </a:extLst>
          </p:cNvPr>
          <p:cNvSpPr/>
          <p:nvPr/>
        </p:nvSpPr>
        <p:spPr>
          <a:xfrm>
            <a:off x="395038" y="457417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6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5DF02DCE-F730-43CA-B156-5C750F5FA26E}"/>
              </a:ext>
            </a:extLst>
          </p:cNvPr>
          <p:cNvSpPr/>
          <p:nvPr/>
        </p:nvSpPr>
        <p:spPr>
          <a:xfrm>
            <a:off x="688797" y="457417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7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83521BA7-2646-4D71-AE7D-60B1CE4A6EDD}"/>
              </a:ext>
            </a:extLst>
          </p:cNvPr>
          <p:cNvSpPr/>
          <p:nvPr/>
        </p:nvSpPr>
        <p:spPr>
          <a:xfrm>
            <a:off x="982556" y="457417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8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773550E8-A098-4694-B059-1716673CBD67}"/>
              </a:ext>
            </a:extLst>
          </p:cNvPr>
          <p:cNvSpPr/>
          <p:nvPr/>
        </p:nvSpPr>
        <p:spPr>
          <a:xfrm>
            <a:off x="1276315" y="457417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9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B29B4942-56B2-49F9-86A2-7895DC39D22C}"/>
              </a:ext>
            </a:extLst>
          </p:cNvPr>
          <p:cNvSpPr/>
          <p:nvPr/>
        </p:nvSpPr>
        <p:spPr>
          <a:xfrm>
            <a:off x="1570070" y="457417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10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73057CC4-0242-4FBB-B1A9-A978E08BD0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0299289"/>
              </p:ext>
            </p:extLst>
          </p:nvPr>
        </p:nvGraphicFramePr>
        <p:xfrm>
          <a:off x="4023977" y="816726"/>
          <a:ext cx="720000" cy="720000"/>
        </p:xfrm>
        <a:graphic>
          <a:graphicData uri="http://schemas.openxmlformats.org/drawingml/2006/table">
            <a:tbl>
              <a:tblPr/>
              <a:tblGrid>
                <a:gridCol w="72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endParaRPr lang="ko-KR" altLang="en-US" sz="14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0984" marR="70984" marT="35492" marB="35492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5" name="직사각형 14">
            <a:extLst>
              <a:ext uri="{FF2B5EF4-FFF2-40B4-BE49-F238E27FC236}">
                <a16:creationId xmlns:a16="http://schemas.microsoft.com/office/drawing/2014/main" id="{6EFAA66F-58F8-48F7-BB40-47354491E0D2}"/>
              </a:ext>
            </a:extLst>
          </p:cNvPr>
          <p:cNvSpPr/>
          <p:nvPr/>
        </p:nvSpPr>
        <p:spPr>
          <a:xfrm>
            <a:off x="4229287" y="1366091"/>
            <a:ext cx="309380" cy="138499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75x75</a:t>
            </a:r>
          </a:p>
        </p:txBody>
      </p:sp>
      <p:graphicFrame>
        <p:nvGraphicFramePr>
          <p:cNvPr id="17" name="표 16">
            <a:extLst>
              <a:ext uri="{FF2B5EF4-FFF2-40B4-BE49-F238E27FC236}">
                <a16:creationId xmlns:a16="http://schemas.microsoft.com/office/drawing/2014/main" id="{4C7C8819-5383-42EB-B2DB-D95B118233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192805"/>
              </p:ext>
            </p:extLst>
          </p:nvPr>
        </p:nvGraphicFramePr>
        <p:xfrm>
          <a:off x="5023865" y="816726"/>
          <a:ext cx="1016638" cy="1016638"/>
        </p:xfrm>
        <a:graphic>
          <a:graphicData uri="http://schemas.openxmlformats.org/drawingml/2006/table">
            <a:tbl>
              <a:tblPr/>
              <a:tblGrid>
                <a:gridCol w="10166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16638"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endParaRPr lang="ko-KR" altLang="en-US" sz="2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0229" marR="100229" marT="50115" marB="50115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8" name="직사각형 17">
            <a:extLst>
              <a:ext uri="{FF2B5EF4-FFF2-40B4-BE49-F238E27FC236}">
                <a16:creationId xmlns:a16="http://schemas.microsoft.com/office/drawing/2014/main" id="{47771846-B545-4395-89A6-083668E4D375}"/>
              </a:ext>
            </a:extLst>
          </p:cNvPr>
          <p:cNvSpPr/>
          <p:nvPr/>
        </p:nvSpPr>
        <p:spPr>
          <a:xfrm>
            <a:off x="5313374" y="1644214"/>
            <a:ext cx="437620" cy="138499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100x100</a:t>
            </a:r>
          </a:p>
        </p:txBody>
      </p:sp>
      <p:graphicFrame>
        <p:nvGraphicFramePr>
          <p:cNvPr id="19" name="표 18">
            <a:extLst>
              <a:ext uri="{FF2B5EF4-FFF2-40B4-BE49-F238E27FC236}">
                <a16:creationId xmlns:a16="http://schemas.microsoft.com/office/drawing/2014/main" id="{47A1E6A5-DC98-47FD-B702-B31EF96723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808099"/>
              </p:ext>
            </p:extLst>
          </p:nvPr>
        </p:nvGraphicFramePr>
        <p:xfrm>
          <a:off x="3233187" y="816726"/>
          <a:ext cx="510902" cy="510902"/>
        </p:xfrm>
        <a:graphic>
          <a:graphicData uri="http://schemas.openxmlformats.org/drawingml/2006/table">
            <a:tbl>
              <a:tblPr/>
              <a:tblGrid>
                <a:gridCol w="5109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10902"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endParaRPr lang="ko-KR" altLang="en-US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50369" marR="50369" marT="25185" marB="25185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0" name="직사각형 19">
            <a:extLst>
              <a:ext uri="{FF2B5EF4-FFF2-40B4-BE49-F238E27FC236}">
                <a16:creationId xmlns:a16="http://schemas.microsoft.com/office/drawing/2014/main" id="{9C99BDF1-0BE7-4A33-BF61-A0F513123377}"/>
              </a:ext>
            </a:extLst>
          </p:cNvPr>
          <p:cNvSpPr/>
          <p:nvPr/>
        </p:nvSpPr>
        <p:spPr>
          <a:xfrm>
            <a:off x="3333948" y="1143184"/>
            <a:ext cx="309380" cy="138499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50x50</a:t>
            </a:r>
          </a:p>
        </p:txBody>
      </p:sp>
      <p:graphicFrame>
        <p:nvGraphicFramePr>
          <p:cNvPr id="21" name="표 20">
            <a:extLst>
              <a:ext uri="{FF2B5EF4-FFF2-40B4-BE49-F238E27FC236}">
                <a16:creationId xmlns:a16="http://schemas.microsoft.com/office/drawing/2014/main" id="{7195F62F-F1CF-4AF4-8980-275FBEBC17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1077519"/>
              </p:ext>
            </p:extLst>
          </p:nvPr>
        </p:nvGraphicFramePr>
        <p:xfrm>
          <a:off x="6320391" y="816725"/>
          <a:ext cx="1512000" cy="1512000"/>
        </p:xfrm>
        <a:graphic>
          <a:graphicData uri="http://schemas.openxmlformats.org/drawingml/2006/table">
            <a:tbl>
              <a:tblPr/>
              <a:tblGrid>
                <a:gridCol w="151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12000"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endParaRPr lang="ko-KR" altLang="en-US" sz="2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45554" marR="145554" marT="72778" marB="72778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2" name="직사각형 21">
            <a:extLst>
              <a:ext uri="{FF2B5EF4-FFF2-40B4-BE49-F238E27FC236}">
                <a16:creationId xmlns:a16="http://schemas.microsoft.com/office/drawing/2014/main" id="{0E442192-6340-42D4-9369-0875A0B47DE4}"/>
              </a:ext>
            </a:extLst>
          </p:cNvPr>
          <p:cNvSpPr/>
          <p:nvPr/>
        </p:nvSpPr>
        <p:spPr>
          <a:xfrm>
            <a:off x="6857581" y="2099361"/>
            <a:ext cx="437620" cy="138499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140x140</a:t>
            </a:r>
          </a:p>
        </p:txBody>
      </p: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824097D0-F6F4-45FF-B4A3-CF1E97AD679D}"/>
              </a:ext>
            </a:extLst>
          </p:cNvPr>
          <p:cNvGrpSpPr/>
          <p:nvPr/>
        </p:nvGrpSpPr>
        <p:grpSpPr>
          <a:xfrm>
            <a:off x="3070620" y="4151156"/>
            <a:ext cx="702486" cy="138499"/>
            <a:chOff x="3411144" y="3383119"/>
            <a:chExt cx="702486" cy="138499"/>
          </a:xfrm>
        </p:grpSpPr>
        <p:sp>
          <p:nvSpPr>
            <p:cNvPr id="24" name="타원 23">
              <a:extLst>
                <a:ext uri="{FF2B5EF4-FFF2-40B4-BE49-F238E27FC236}">
                  <a16:creationId xmlns:a16="http://schemas.microsoft.com/office/drawing/2014/main" id="{F0DBA9B3-8869-4D05-9595-F5515B9C093E}"/>
                </a:ext>
              </a:extLst>
            </p:cNvPr>
            <p:cNvSpPr/>
            <p:nvPr/>
          </p:nvSpPr>
          <p:spPr>
            <a:xfrm flipV="1">
              <a:off x="3411144" y="3407368"/>
              <a:ext cx="90000" cy="90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1595F17-0C62-416D-9AA6-707D55BD4874}"/>
                </a:ext>
              </a:extLst>
            </p:cNvPr>
            <p:cNvSpPr txBox="1"/>
            <p:nvPr/>
          </p:nvSpPr>
          <p:spPr>
            <a:xfrm>
              <a:off x="3536549" y="3383119"/>
              <a:ext cx="577081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900" dirty="0"/>
                <a:t>라디오박스</a:t>
              </a:r>
            </a:p>
          </p:txBody>
        </p: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9D1D1DDD-2F0D-4C91-B00A-D216E5DA4DF8}"/>
              </a:ext>
            </a:extLst>
          </p:cNvPr>
          <p:cNvGrpSpPr/>
          <p:nvPr/>
        </p:nvGrpSpPr>
        <p:grpSpPr>
          <a:xfrm>
            <a:off x="3070620" y="4597995"/>
            <a:ext cx="577871" cy="138499"/>
            <a:chOff x="3464549" y="3835206"/>
            <a:chExt cx="577871" cy="138499"/>
          </a:xfrm>
        </p:grpSpPr>
        <p:sp>
          <p:nvSpPr>
            <p:cNvPr id="27" name="직사각형 26">
              <a:extLst>
                <a:ext uri="{FF2B5EF4-FFF2-40B4-BE49-F238E27FC236}">
                  <a16:creationId xmlns:a16="http://schemas.microsoft.com/office/drawing/2014/main" id="{9C0C2692-F71D-4098-84A3-53DF1261CAC5}"/>
                </a:ext>
              </a:extLst>
            </p:cNvPr>
            <p:cNvSpPr/>
            <p:nvPr/>
          </p:nvSpPr>
          <p:spPr>
            <a:xfrm>
              <a:off x="3464549" y="3868456"/>
              <a:ext cx="72000" cy="72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4624F70A-2014-4722-9E51-172D69AAFF1F}"/>
                </a:ext>
              </a:extLst>
            </p:cNvPr>
            <p:cNvSpPr txBox="1"/>
            <p:nvPr/>
          </p:nvSpPr>
          <p:spPr>
            <a:xfrm>
              <a:off x="3580755" y="3835206"/>
              <a:ext cx="461665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900" dirty="0"/>
                <a:t>체크박스</a:t>
              </a:r>
            </a:p>
          </p:txBody>
        </p: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8386226E-E86B-4272-BDC7-EF7EA2234C3E}"/>
              </a:ext>
            </a:extLst>
          </p:cNvPr>
          <p:cNvSpPr/>
          <p:nvPr/>
        </p:nvSpPr>
        <p:spPr bwMode="auto">
          <a:xfrm>
            <a:off x="3936589" y="4077072"/>
            <a:ext cx="784278" cy="244250"/>
          </a:xfrm>
          <a:prstGeom prst="rect">
            <a:avLst/>
          </a:prstGeom>
          <a:noFill/>
          <a:ln w="6350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r>
              <a:rPr lang="ko-KR" altLang="en-US" sz="900" dirty="0"/>
              <a:t>주문번호</a:t>
            </a: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90840FFC-A0DC-482C-A06D-EB846B5FAAD2}"/>
              </a:ext>
            </a:extLst>
          </p:cNvPr>
          <p:cNvGrpSpPr/>
          <p:nvPr/>
        </p:nvGrpSpPr>
        <p:grpSpPr>
          <a:xfrm>
            <a:off x="4720867" y="4077072"/>
            <a:ext cx="150955" cy="246325"/>
            <a:chOff x="4337039" y="3044499"/>
            <a:chExt cx="171450" cy="246325"/>
          </a:xfrm>
        </p:grpSpPr>
        <p:pic>
          <p:nvPicPr>
            <p:cNvPr id="31" name="Picture 2">
              <a:extLst>
                <a:ext uri="{FF2B5EF4-FFF2-40B4-BE49-F238E27FC236}">
                  <a16:creationId xmlns:a16="http://schemas.microsoft.com/office/drawing/2014/main" id="{B21E0B6F-EF8D-482B-8653-C72A2827A9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7343" y="3135362"/>
              <a:ext cx="85725" cy="66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F250DB81-FDED-4D58-BC49-4D5956E5F0B6}"/>
                </a:ext>
              </a:extLst>
            </p:cNvPr>
            <p:cNvSpPr/>
            <p:nvPr/>
          </p:nvSpPr>
          <p:spPr bwMode="auto">
            <a:xfrm>
              <a:off x="4337039" y="3044499"/>
              <a:ext cx="171450" cy="246325"/>
            </a:xfrm>
            <a:prstGeom prst="rect">
              <a:avLst/>
            </a:prstGeom>
            <a:noFill/>
            <a:ln w="6350" algn="ctr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wrap="none" lIns="36000" tIns="36000" rIns="36000" bIns="36000" rtlCol="0" anchor="ctr"/>
            <a:lstStyle/>
            <a:p>
              <a:pPr algn="ctr"/>
              <a:endParaRPr lang="ko-KR" altLang="en-US" sz="1000" dirty="0"/>
            </a:p>
          </p:txBody>
        </p:sp>
      </p:grp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059F9063-1994-4E67-A7BE-C0B147C0A743}"/>
              </a:ext>
            </a:extLst>
          </p:cNvPr>
          <p:cNvSpPr/>
          <p:nvPr/>
        </p:nvSpPr>
        <p:spPr bwMode="auto">
          <a:xfrm>
            <a:off x="3936589" y="4550827"/>
            <a:ext cx="2056812" cy="244250"/>
          </a:xfrm>
          <a:prstGeom prst="rect">
            <a:avLst/>
          </a:prstGeom>
          <a:noFill/>
          <a:ln w="6350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r>
              <a:rPr lang="ko-KR" altLang="en-US" sz="900" dirty="0"/>
              <a:t>카테고리</a:t>
            </a:r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7C92DF8A-3B4B-4BC0-93BE-34A0A16F9865}"/>
              </a:ext>
            </a:extLst>
          </p:cNvPr>
          <p:cNvGrpSpPr/>
          <p:nvPr/>
        </p:nvGrpSpPr>
        <p:grpSpPr>
          <a:xfrm>
            <a:off x="5993401" y="4550827"/>
            <a:ext cx="150955" cy="246325"/>
            <a:chOff x="4337039" y="3044499"/>
            <a:chExt cx="171450" cy="246325"/>
          </a:xfrm>
        </p:grpSpPr>
        <p:pic>
          <p:nvPicPr>
            <p:cNvPr id="35" name="Picture 2">
              <a:extLst>
                <a:ext uri="{FF2B5EF4-FFF2-40B4-BE49-F238E27FC236}">
                  <a16:creationId xmlns:a16="http://schemas.microsoft.com/office/drawing/2014/main" id="{A403D33A-469F-41D2-BA98-BF22321876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7343" y="3135362"/>
              <a:ext cx="85725" cy="66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25EBECC2-F0FD-4175-9250-92A69D9EA58D}"/>
                </a:ext>
              </a:extLst>
            </p:cNvPr>
            <p:cNvSpPr/>
            <p:nvPr/>
          </p:nvSpPr>
          <p:spPr bwMode="auto">
            <a:xfrm>
              <a:off x="4337039" y="3044499"/>
              <a:ext cx="171450" cy="246325"/>
            </a:xfrm>
            <a:prstGeom prst="rect">
              <a:avLst/>
            </a:prstGeom>
            <a:noFill/>
            <a:ln w="6350" algn="ctr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wrap="none" lIns="36000" tIns="36000" rIns="36000" bIns="36000" rtlCol="0" anchor="ctr"/>
            <a:lstStyle/>
            <a:p>
              <a:pPr algn="ctr"/>
              <a:endParaRPr lang="ko-KR" altLang="en-US" sz="1000" dirty="0"/>
            </a:p>
          </p:txBody>
        </p:sp>
      </p:grpSp>
      <p:sp>
        <p:nvSpPr>
          <p:cNvPr id="37" name="모서리가 둥근 직사각형 54">
            <a:extLst>
              <a:ext uri="{FF2B5EF4-FFF2-40B4-BE49-F238E27FC236}">
                <a16:creationId xmlns:a16="http://schemas.microsoft.com/office/drawing/2014/main" id="{CBD60F08-D0CB-4F39-91CE-17143343615F}"/>
              </a:ext>
            </a:extLst>
          </p:cNvPr>
          <p:cNvSpPr/>
          <p:nvPr/>
        </p:nvSpPr>
        <p:spPr>
          <a:xfrm>
            <a:off x="6275097" y="4569618"/>
            <a:ext cx="472716" cy="208583"/>
          </a:xfrm>
          <a:prstGeom prst="roundRect">
            <a:avLst>
              <a:gd name="adj" fmla="val 9707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</a:rPr>
              <a:t>검색</a:t>
            </a: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41A6BCE4-AEA5-42A7-BBD4-EB662DAB1B9F}"/>
              </a:ext>
            </a:extLst>
          </p:cNvPr>
          <p:cNvSpPr/>
          <p:nvPr/>
        </p:nvSpPr>
        <p:spPr>
          <a:xfrm>
            <a:off x="3070248" y="5013176"/>
            <a:ext cx="4769144" cy="1429129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9187D46B-49D0-4C15-A1CB-0B483FBDF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9392" y="5013176"/>
            <a:ext cx="180976" cy="14291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10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▲</a:t>
            </a:r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r>
              <a:rPr lang="ko-KR" altLang="en-US" sz="10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▼</a:t>
            </a:r>
          </a:p>
        </p:txBody>
      </p:sp>
      <p:graphicFrame>
        <p:nvGraphicFramePr>
          <p:cNvPr id="40" name="표 39">
            <a:extLst>
              <a:ext uri="{FF2B5EF4-FFF2-40B4-BE49-F238E27FC236}">
                <a16:creationId xmlns:a16="http://schemas.microsoft.com/office/drawing/2014/main" id="{44F2DBE3-4D66-44C0-92D3-4D06930727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6789767"/>
              </p:ext>
            </p:extLst>
          </p:nvPr>
        </p:nvGraphicFramePr>
        <p:xfrm>
          <a:off x="3053508" y="2600248"/>
          <a:ext cx="6570770" cy="828752"/>
        </p:xfrm>
        <a:graphic>
          <a:graphicData uri="http://schemas.openxmlformats.org/drawingml/2006/table">
            <a:tbl>
              <a:tblPr/>
              <a:tblGrid>
                <a:gridCol w="6570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28752"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endParaRPr lang="ko-KR" altLang="en-US" sz="2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45554" marR="145554" marT="72778" marB="72778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1" name="직사각형 40">
            <a:extLst>
              <a:ext uri="{FF2B5EF4-FFF2-40B4-BE49-F238E27FC236}">
                <a16:creationId xmlns:a16="http://schemas.microsoft.com/office/drawing/2014/main" id="{FBF0D180-38C9-4827-A709-A4D65C6A00BC}"/>
              </a:ext>
            </a:extLst>
          </p:cNvPr>
          <p:cNvSpPr/>
          <p:nvPr/>
        </p:nvSpPr>
        <p:spPr>
          <a:xfrm>
            <a:off x="6120083" y="3219370"/>
            <a:ext cx="437620" cy="138499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800x120</a:t>
            </a:r>
          </a:p>
        </p:txBody>
      </p:sp>
      <p:graphicFrame>
        <p:nvGraphicFramePr>
          <p:cNvPr id="42" name="표 41">
            <a:extLst>
              <a:ext uri="{FF2B5EF4-FFF2-40B4-BE49-F238E27FC236}">
                <a16:creationId xmlns:a16="http://schemas.microsoft.com/office/drawing/2014/main" id="{7137C57C-D375-477E-B60B-27B26173A2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3279953"/>
              </p:ext>
            </p:extLst>
          </p:nvPr>
        </p:nvGraphicFramePr>
        <p:xfrm>
          <a:off x="8112278" y="816725"/>
          <a:ext cx="1512000" cy="1512000"/>
        </p:xfrm>
        <a:graphic>
          <a:graphicData uri="http://schemas.openxmlformats.org/drawingml/2006/table">
            <a:tbl>
              <a:tblPr/>
              <a:tblGrid>
                <a:gridCol w="151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12000">
                <a:tc>
                  <a:txBody>
                    <a:bodyPr/>
                    <a:lstStyle/>
                    <a:p>
                      <a:pPr latinLnBrk="1">
                        <a:tabLst>
                          <a:tab pos="85725" algn="l"/>
                        </a:tabLst>
                      </a:pPr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pattFill prst="wdDn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43" name="Cutout">
            <a:extLst>
              <a:ext uri="{FF2B5EF4-FFF2-40B4-BE49-F238E27FC236}">
                <a16:creationId xmlns:a16="http://schemas.microsoft.com/office/drawing/2014/main" id="{6B6D72FB-172A-4726-BA42-851115E58863}"/>
              </a:ext>
            </a:extLst>
          </p:cNvPr>
          <p:cNvGrpSpPr/>
          <p:nvPr/>
        </p:nvGrpSpPr>
        <p:grpSpPr>
          <a:xfrm rot="16200000">
            <a:off x="6214448" y="406739"/>
            <a:ext cx="239713" cy="6579949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44" name="Fill">
              <a:extLst>
                <a:ext uri="{FF2B5EF4-FFF2-40B4-BE49-F238E27FC236}">
                  <a16:creationId xmlns:a16="http://schemas.microsoft.com/office/drawing/2014/main" id="{18F7148E-EC96-4FA1-BD02-9810B52B3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" name="Border">
              <a:extLst>
                <a:ext uri="{FF2B5EF4-FFF2-40B4-BE49-F238E27FC236}">
                  <a16:creationId xmlns:a16="http://schemas.microsoft.com/office/drawing/2014/main" id="{EF7EE08C-1419-491C-92B0-77E1A73556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63BADE63-7665-4E2D-A392-631E47796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6261" y="4079007"/>
            <a:ext cx="1220610" cy="253721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/>
              <a:t>      2016-12-31</a:t>
            </a:r>
            <a:endParaRPr lang="ko-KR" altLang="en-US" sz="1000" dirty="0"/>
          </a:p>
        </p:txBody>
      </p:sp>
      <p:sp>
        <p:nvSpPr>
          <p:cNvPr id="47" name="Calendar">
            <a:extLst>
              <a:ext uri="{FF2B5EF4-FFF2-40B4-BE49-F238E27FC236}">
                <a16:creationId xmlns:a16="http://schemas.microsoft.com/office/drawing/2014/main" id="{B59F1C05-1DC1-4A72-A247-D8E26B9D2AE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76743" y="4136711"/>
            <a:ext cx="161925" cy="161925"/>
          </a:xfrm>
          <a:custGeom>
            <a:avLst/>
            <a:gdLst>
              <a:gd name="T0" fmla="*/ 120 w 667"/>
              <a:gd name="T1" fmla="*/ 27 h 667"/>
              <a:gd name="T2" fmla="*/ 8 w 667"/>
              <a:gd name="T3" fmla="*/ 61 h 667"/>
              <a:gd name="T4" fmla="*/ 8 w 667"/>
              <a:gd name="T5" fmla="*/ 659 h 667"/>
              <a:gd name="T6" fmla="*/ 659 w 667"/>
              <a:gd name="T7" fmla="*/ 659 h 667"/>
              <a:gd name="T8" fmla="*/ 659 w 667"/>
              <a:gd name="T9" fmla="*/ 61 h 667"/>
              <a:gd name="T10" fmla="*/ 547 w 667"/>
              <a:gd name="T11" fmla="*/ 27 h 667"/>
              <a:gd name="T12" fmla="*/ 493 w 667"/>
              <a:gd name="T13" fmla="*/ 0 h 667"/>
              <a:gd name="T14" fmla="*/ 467 w 667"/>
              <a:gd name="T15" fmla="*/ 54 h 667"/>
              <a:gd name="T16" fmla="*/ 192 w 667"/>
              <a:gd name="T17" fmla="*/ 8 h 667"/>
              <a:gd name="T18" fmla="*/ 147 w 667"/>
              <a:gd name="T19" fmla="*/ 27 h 667"/>
              <a:gd name="T20" fmla="*/ 147 w 667"/>
              <a:gd name="T21" fmla="*/ 107 h 667"/>
              <a:gd name="T22" fmla="*/ 520 w 667"/>
              <a:gd name="T23" fmla="*/ 27 h 667"/>
              <a:gd name="T24" fmla="*/ 493 w 667"/>
              <a:gd name="T25" fmla="*/ 27 h 667"/>
              <a:gd name="T26" fmla="*/ 120 w 667"/>
              <a:gd name="T27" fmla="*/ 107 h 667"/>
              <a:gd name="T28" fmla="*/ 173 w 667"/>
              <a:gd name="T29" fmla="*/ 134 h 667"/>
              <a:gd name="T30" fmla="*/ 200 w 667"/>
              <a:gd name="T31" fmla="*/ 80 h 667"/>
              <a:gd name="T32" fmla="*/ 474 w 667"/>
              <a:gd name="T33" fmla="*/ 126 h 667"/>
              <a:gd name="T34" fmla="*/ 539 w 667"/>
              <a:gd name="T35" fmla="*/ 126 h 667"/>
              <a:gd name="T36" fmla="*/ 640 w 667"/>
              <a:gd name="T37" fmla="*/ 80 h 667"/>
              <a:gd name="T38" fmla="*/ 27 w 667"/>
              <a:gd name="T39" fmla="*/ 80 h 667"/>
              <a:gd name="T40" fmla="*/ 640 w 667"/>
              <a:gd name="T41" fmla="*/ 640 h 667"/>
              <a:gd name="T42" fmla="*/ 93 w 667"/>
              <a:gd name="T43" fmla="*/ 280 h 667"/>
              <a:gd name="T44" fmla="*/ 93 w 667"/>
              <a:gd name="T45" fmla="*/ 587 h 667"/>
              <a:gd name="T46" fmla="*/ 587 w 667"/>
              <a:gd name="T47" fmla="*/ 574 h 667"/>
              <a:gd name="T48" fmla="*/ 93 w 667"/>
              <a:gd name="T49" fmla="*/ 280 h 667"/>
              <a:gd name="T50" fmla="*/ 200 w 667"/>
              <a:gd name="T51" fmla="*/ 374 h 667"/>
              <a:gd name="T52" fmla="*/ 227 w 667"/>
              <a:gd name="T53" fmla="*/ 307 h 667"/>
              <a:gd name="T54" fmla="*/ 227 w 667"/>
              <a:gd name="T55" fmla="*/ 374 h 667"/>
              <a:gd name="T56" fmla="*/ 440 w 667"/>
              <a:gd name="T57" fmla="*/ 307 h 667"/>
              <a:gd name="T58" fmla="*/ 347 w 667"/>
              <a:gd name="T59" fmla="*/ 307 h 667"/>
              <a:gd name="T60" fmla="*/ 560 w 667"/>
              <a:gd name="T61" fmla="*/ 374 h 667"/>
              <a:gd name="T62" fmla="*/ 107 w 667"/>
              <a:gd name="T63" fmla="*/ 400 h 667"/>
              <a:gd name="T64" fmla="*/ 107 w 667"/>
              <a:gd name="T65" fmla="*/ 467 h 667"/>
              <a:gd name="T66" fmla="*/ 320 w 667"/>
              <a:gd name="T67" fmla="*/ 400 h 667"/>
              <a:gd name="T68" fmla="*/ 227 w 667"/>
              <a:gd name="T69" fmla="*/ 400 h 667"/>
              <a:gd name="T70" fmla="*/ 440 w 667"/>
              <a:gd name="T71" fmla="*/ 467 h 667"/>
              <a:gd name="T72" fmla="*/ 467 w 667"/>
              <a:gd name="T73" fmla="*/ 400 h 667"/>
              <a:gd name="T74" fmla="*/ 467 w 667"/>
              <a:gd name="T75" fmla="*/ 467 h 667"/>
              <a:gd name="T76" fmla="*/ 200 w 667"/>
              <a:gd name="T77" fmla="*/ 494 h 667"/>
              <a:gd name="T78" fmla="*/ 107 w 667"/>
              <a:gd name="T79" fmla="*/ 494 h 667"/>
              <a:gd name="T80" fmla="*/ 320 w 667"/>
              <a:gd name="T81" fmla="*/ 560 h 667"/>
              <a:gd name="T82" fmla="*/ 347 w 667"/>
              <a:gd name="T83" fmla="*/ 494 h 667"/>
              <a:gd name="T84" fmla="*/ 400 w 667"/>
              <a:gd name="T85" fmla="*/ 560 h 667"/>
              <a:gd name="T86" fmla="*/ 467 w 667"/>
              <a:gd name="T87" fmla="*/ 494 h 667"/>
              <a:gd name="T88" fmla="*/ 467 w 667"/>
              <a:gd name="T89" fmla="*/ 560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67" h="667">
                <a:moveTo>
                  <a:pt x="147" y="0"/>
                </a:moveTo>
                <a:cubicBezTo>
                  <a:pt x="140" y="0"/>
                  <a:pt x="133" y="3"/>
                  <a:pt x="128" y="8"/>
                </a:cubicBezTo>
                <a:cubicBezTo>
                  <a:pt x="123" y="13"/>
                  <a:pt x="120" y="20"/>
                  <a:pt x="120" y="27"/>
                </a:cubicBezTo>
                <a:lnTo>
                  <a:pt x="120" y="54"/>
                </a:lnTo>
                <a:lnTo>
                  <a:pt x="27" y="54"/>
                </a:lnTo>
                <a:cubicBezTo>
                  <a:pt x="20" y="54"/>
                  <a:pt x="13" y="56"/>
                  <a:pt x="8" y="61"/>
                </a:cubicBezTo>
                <a:cubicBezTo>
                  <a:pt x="3" y="66"/>
                  <a:pt x="0" y="73"/>
                  <a:pt x="0" y="80"/>
                </a:cubicBezTo>
                <a:lnTo>
                  <a:pt x="0" y="640"/>
                </a:lnTo>
                <a:cubicBezTo>
                  <a:pt x="0" y="647"/>
                  <a:pt x="3" y="654"/>
                  <a:pt x="8" y="659"/>
                </a:cubicBezTo>
                <a:cubicBezTo>
                  <a:pt x="13" y="664"/>
                  <a:pt x="20" y="667"/>
                  <a:pt x="27" y="667"/>
                </a:cubicBezTo>
                <a:lnTo>
                  <a:pt x="640" y="667"/>
                </a:lnTo>
                <a:cubicBezTo>
                  <a:pt x="647" y="667"/>
                  <a:pt x="654" y="664"/>
                  <a:pt x="659" y="659"/>
                </a:cubicBezTo>
                <a:cubicBezTo>
                  <a:pt x="664" y="654"/>
                  <a:pt x="667" y="647"/>
                  <a:pt x="667" y="640"/>
                </a:cubicBezTo>
                <a:lnTo>
                  <a:pt x="667" y="80"/>
                </a:lnTo>
                <a:cubicBezTo>
                  <a:pt x="667" y="73"/>
                  <a:pt x="664" y="66"/>
                  <a:pt x="659" y="61"/>
                </a:cubicBezTo>
                <a:cubicBezTo>
                  <a:pt x="654" y="56"/>
                  <a:pt x="647" y="54"/>
                  <a:pt x="640" y="54"/>
                </a:cubicBezTo>
                <a:lnTo>
                  <a:pt x="547" y="54"/>
                </a:lnTo>
                <a:lnTo>
                  <a:pt x="547" y="27"/>
                </a:lnTo>
                <a:cubicBezTo>
                  <a:pt x="547" y="20"/>
                  <a:pt x="544" y="13"/>
                  <a:pt x="539" y="8"/>
                </a:cubicBezTo>
                <a:cubicBezTo>
                  <a:pt x="534" y="3"/>
                  <a:pt x="527" y="0"/>
                  <a:pt x="520" y="0"/>
                </a:cubicBezTo>
                <a:lnTo>
                  <a:pt x="493" y="0"/>
                </a:lnTo>
                <a:cubicBezTo>
                  <a:pt x="486" y="0"/>
                  <a:pt x="479" y="3"/>
                  <a:pt x="474" y="8"/>
                </a:cubicBezTo>
                <a:cubicBezTo>
                  <a:pt x="469" y="13"/>
                  <a:pt x="467" y="20"/>
                  <a:pt x="467" y="27"/>
                </a:cubicBezTo>
                <a:lnTo>
                  <a:pt x="467" y="54"/>
                </a:lnTo>
                <a:lnTo>
                  <a:pt x="200" y="54"/>
                </a:lnTo>
                <a:lnTo>
                  <a:pt x="200" y="27"/>
                </a:lnTo>
                <a:cubicBezTo>
                  <a:pt x="200" y="20"/>
                  <a:pt x="197" y="13"/>
                  <a:pt x="192" y="8"/>
                </a:cubicBezTo>
                <a:cubicBezTo>
                  <a:pt x="187" y="3"/>
                  <a:pt x="180" y="0"/>
                  <a:pt x="173" y="0"/>
                </a:cubicBezTo>
                <a:lnTo>
                  <a:pt x="147" y="0"/>
                </a:lnTo>
                <a:close/>
                <a:moveTo>
                  <a:pt x="147" y="27"/>
                </a:moveTo>
                <a:lnTo>
                  <a:pt x="173" y="27"/>
                </a:lnTo>
                <a:lnTo>
                  <a:pt x="173" y="107"/>
                </a:lnTo>
                <a:lnTo>
                  <a:pt x="147" y="107"/>
                </a:lnTo>
                <a:lnTo>
                  <a:pt x="147" y="27"/>
                </a:lnTo>
                <a:close/>
                <a:moveTo>
                  <a:pt x="493" y="27"/>
                </a:moveTo>
                <a:lnTo>
                  <a:pt x="520" y="27"/>
                </a:lnTo>
                <a:lnTo>
                  <a:pt x="520" y="107"/>
                </a:lnTo>
                <a:lnTo>
                  <a:pt x="493" y="107"/>
                </a:lnTo>
                <a:lnTo>
                  <a:pt x="493" y="27"/>
                </a:lnTo>
                <a:close/>
                <a:moveTo>
                  <a:pt x="27" y="80"/>
                </a:moveTo>
                <a:lnTo>
                  <a:pt x="120" y="80"/>
                </a:lnTo>
                <a:lnTo>
                  <a:pt x="120" y="107"/>
                </a:lnTo>
                <a:cubicBezTo>
                  <a:pt x="120" y="114"/>
                  <a:pt x="123" y="121"/>
                  <a:pt x="128" y="126"/>
                </a:cubicBezTo>
                <a:cubicBezTo>
                  <a:pt x="133" y="131"/>
                  <a:pt x="140" y="134"/>
                  <a:pt x="147" y="134"/>
                </a:cubicBezTo>
                <a:lnTo>
                  <a:pt x="173" y="134"/>
                </a:lnTo>
                <a:cubicBezTo>
                  <a:pt x="180" y="134"/>
                  <a:pt x="187" y="131"/>
                  <a:pt x="192" y="126"/>
                </a:cubicBezTo>
                <a:cubicBezTo>
                  <a:pt x="197" y="121"/>
                  <a:pt x="200" y="114"/>
                  <a:pt x="200" y="107"/>
                </a:cubicBezTo>
                <a:lnTo>
                  <a:pt x="200" y="80"/>
                </a:lnTo>
                <a:lnTo>
                  <a:pt x="467" y="80"/>
                </a:lnTo>
                <a:lnTo>
                  <a:pt x="467" y="107"/>
                </a:lnTo>
                <a:cubicBezTo>
                  <a:pt x="467" y="114"/>
                  <a:pt x="469" y="121"/>
                  <a:pt x="474" y="126"/>
                </a:cubicBezTo>
                <a:cubicBezTo>
                  <a:pt x="479" y="131"/>
                  <a:pt x="486" y="134"/>
                  <a:pt x="493" y="134"/>
                </a:cubicBezTo>
                <a:lnTo>
                  <a:pt x="520" y="134"/>
                </a:lnTo>
                <a:cubicBezTo>
                  <a:pt x="527" y="134"/>
                  <a:pt x="534" y="131"/>
                  <a:pt x="539" y="126"/>
                </a:cubicBezTo>
                <a:cubicBezTo>
                  <a:pt x="544" y="121"/>
                  <a:pt x="547" y="114"/>
                  <a:pt x="547" y="107"/>
                </a:cubicBezTo>
                <a:lnTo>
                  <a:pt x="547" y="80"/>
                </a:lnTo>
                <a:lnTo>
                  <a:pt x="640" y="80"/>
                </a:lnTo>
                <a:lnTo>
                  <a:pt x="640" y="187"/>
                </a:lnTo>
                <a:lnTo>
                  <a:pt x="27" y="187"/>
                </a:lnTo>
                <a:lnTo>
                  <a:pt x="27" y="80"/>
                </a:lnTo>
                <a:close/>
                <a:moveTo>
                  <a:pt x="27" y="214"/>
                </a:moveTo>
                <a:lnTo>
                  <a:pt x="640" y="214"/>
                </a:lnTo>
                <a:lnTo>
                  <a:pt x="640" y="640"/>
                </a:lnTo>
                <a:lnTo>
                  <a:pt x="27" y="640"/>
                </a:lnTo>
                <a:lnTo>
                  <a:pt x="27" y="214"/>
                </a:lnTo>
                <a:close/>
                <a:moveTo>
                  <a:pt x="93" y="280"/>
                </a:moveTo>
                <a:cubicBezTo>
                  <a:pt x="86" y="280"/>
                  <a:pt x="80" y="286"/>
                  <a:pt x="80" y="294"/>
                </a:cubicBezTo>
                <a:lnTo>
                  <a:pt x="80" y="574"/>
                </a:lnTo>
                <a:cubicBezTo>
                  <a:pt x="80" y="581"/>
                  <a:pt x="86" y="587"/>
                  <a:pt x="93" y="587"/>
                </a:cubicBezTo>
                <a:lnTo>
                  <a:pt x="400" y="587"/>
                </a:lnTo>
                <a:lnTo>
                  <a:pt x="573" y="587"/>
                </a:lnTo>
                <a:cubicBezTo>
                  <a:pt x="581" y="587"/>
                  <a:pt x="587" y="581"/>
                  <a:pt x="587" y="574"/>
                </a:cubicBezTo>
                <a:lnTo>
                  <a:pt x="587" y="294"/>
                </a:lnTo>
                <a:cubicBezTo>
                  <a:pt x="587" y="286"/>
                  <a:pt x="581" y="280"/>
                  <a:pt x="573" y="280"/>
                </a:cubicBezTo>
                <a:lnTo>
                  <a:pt x="93" y="280"/>
                </a:lnTo>
                <a:close/>
                <a:moveTo>
                  <a:pt x="107" y="307"/>
                </a:moveTo>
                <a:lnTo>
                  <a:pt x="200" y="307"/>
                </a:lnTo>
                <a:lnTo>
                  <a:pt x="200" y="374"/>
                </a:lnTo>
                <a:lnTo>
                  <a:pt x="107" y="374"/>
                </a:lnTo>
                <a:lnTo>
                  <a:pt x="107" y="307"/>
                </a:lnTo>
                <a:close/>
                <a:moveTo>
                  <a:pt x="227" y="307"/>
                </a:moveTo>
                <a:lnTo>
                  <a:pt x="320" y="307"/>
                </a:lnTo>
                <a:lnTo>
                  <a:pt x="320" y="374"/>
                </a:lnTo>
                <a:lnTo>
                  <a:pt x="227" y="374"/>
                </a:lnTo>
                <a:lnTo>
                  <a:pt x="227" y="307"/>
                </a:lnTo>
                <a:close/>
                <a:moveTo>
                  <a:pt x="347" y="307"/>
                </a:moveTo>
                <a:lnTo>
                  <a:pt x="440" y="307"/>
                </a:lnTo>
                <a:lnTo>
                  <a:pt x="440" y="374"/>
                </a:lnTo>
                <a:lnTo>
                  <a:pt x="347" y="374"/>
                </a:lnTo>
                <a:lnTo>
                  <a:pt x="347" y="307"/>
                </a:lnTo>
                <a:close/>
                <a:moveTo>
                  <a:pt x="467" y="307"/>
                </a:moveTo>
                <a:lnTo>
                  <a:pt x="560" y="307"/>
                </a:lnTo>
                <a:lnTo>
                  <a:pt x="560" y="374"/>
                </a:lnTo>
                <a:lnTo>
                  <a:pt x="467" y="374"/>
                </a:lnTo>
                <a:lnTo>
                  <a:pt x="467" y="307"/>
                </a:lnTo>
                <a:close/>
                <a:moveTo>
                  <a:pt x="107" y="400"/>
                </a:moveTo>
                <a:lnTo>
                  <a:pt x="200" y="400"/>
                </a:lnTo>
                <a:lnTo>
                  <a:pt x="200" y="467"/>
                </a:lnTo>
                <a:lnTo>
                  <a:pt x="107" y="467"/>
                </a:lnTo>
                <a:lnTo>
                  <a:pt x="107" y="400"/>
                </a:lnTo>
                <a:close/>
                <a:moveTo>
                  <a:pt x="227" y="400"/>
                </a:moveTo>
                <a:lnTo>
                  <a:pt x="320" y="400"/>
                </a:lnTo>
                <a:lnTo>
                  <a:pt x="320" y="467"/>
                </a:lnTo>
                <a:lnTo>
                  <a:pt x="227" y="467"/>
                </a:lnTo>
                <a:lnTo>
                  <a:pt x="227" y="400"/>
                </a:lnTo>
                <a:close/>
                <a:moveTo>
                  <a:pt x="347" y="400"/>
                </a:moveTo>
                <a:lnTo>
                  <a:pt x="440" y="400"/>
                </a:lnTo>
                <a:lnTo>
                  <a:pt x="440" y="467"/>
                </a:lnTo>
                <a:lnTo>
                  <a:pt x="347" y="467"/>
                </a:lnTo>
                <a:lnTo>
                  <a:pt x="347" y="400"/>
                </a:lnTo>
                <a:close/>
                <a:moveTo>
                  <a:pt x="467" y="400"/>
                </a:moveTo>
                <a:lnTo>
                  <a:pt x="560" y="400"/>
                </a:lnTo>
                <a:lnTo>
                  <a:pt x="560" y="467"/>
                </a:lnTo>
                <a:lnTo>
                  <a:pt x="467" y="467"/>
                </a:lnTo>
                <a:lnTo>
                  <a:pt x="467" y="400"/>
                </a:lnTo>
                <a:close/>
                <a:moveTo>
                  <a:pt x="107" y="494"/>
                </a:moveTo>
                <a:lnTo>
                  <a:pt x="200" y="494"/>
                </a:lnTo>
                <a:lnTo>
                  <a:pt x="200" y="560"/>
                </a:lnTo>
                <a:lnTo>
                  <a:pt x="107" y="560"/>
                </a:lnTo>
                <a:lnTo>
                  <a:pt x="107" y="494"/>
                </a:lnTo>
                <a:close/>
                <a:moveTo>
                  <a:pt x="227" y="494"/>
                </a:moveTo>
                <a:lnTo>
                  <a:pt x="320" y="494"/>
                </a:lnTo>
                <a:lnTo>
                  <a:pt x="320" y="560"/>
                </a:lnTo>
                <a:lnTo>
                  <a:pt x="227" y="560"/>
                </a:lnTo>
                <a:lnTo>
                  <a:pt x="227" y="494"/>
                </a:lnTo>
                <a:close/>
                <a:moveTo>
                  <a:pt x="347" y="494"/>
                </a:moveTo>
                <a:lnTo>
                  <a:pt x="440" y="494"/>
                </a:lnTo>
                <a:lnTo>
                  <a:pt x="440" y="560"/>
                </a:lnTo>
                <a:lnTo>
                  <a:pt x="400" y="560"/>
                </a:lnTo>
                <a:lnTo>
                  <a:pt x="347" y="560"/>
                </a:lnTo>
                <a:lnTo>
                  <a:pt x="347" y="494"/>
                </a:lnTo>
                <a:close/>
                <a:moveTo>
                  <a:pt x="467" y="494"/>
                </a:moveTo>
                <a:lnTo>
                  <a:pt x="560" y="494"/>
                </a:lnTo>
                <a:lnTo>
                  <a:pt x="560" y="560"/>
                </a:lnTo>
                <a:lnTo>
                  <a:pt x="467" y="560"/>
                </a:lnTo>
                <a:lnTo>
                  <a:pt x="467" y="494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" name="모서리가 둥근 직사각형 93">
            <a:extLst>
              <a:ext uri="{FF2B5EF4-FFF2-40B4-BE49-F238E27FC236}">
                <a16:creationId xmlns:a16="http://schemas.microsoft.com/office/drawing/2014/main" id="{74E27959-8C31-47BB-A59D-D8A197B15A86}"/>
              </a:ext>
            </a:extLst>
          </p:cNvPr>
          <p:cNvSpPr/>
          <p:nvPr/>
        </p:nvSpPr>
        <p:spPr>
          <a:xfrm>
            <a:off x="1529820" y="2979936"/>
            <a:ext cx="423349" cy="566381"/>
          </a:xfrm>
          <a:prstGeom prst="roundRect">
            <a:avLst>
              <a:gd name="adj" fmla="val 18768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36000" bIns="0" rtlCol="0" anchor="ctr"/>
          <a:lstStyle/>
          <a:p>
            <a:pPr algn="r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화</a:t>
            </a:r>
            <a:endParaRPr lang="en-US" altLang="ko-KR" sz="8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algn="r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면</a:t>
            </a:r>
            <a:endParaRPr lang="en-US" altLang="ko-KR" sz="8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algn="r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안</a:t>
            </a:r>
            <a:endParaRPr lang="en-US" altLang="ko-KR" sz="8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algn="r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내</a:t>
            </a: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95BC1C85-DE9D-428E-AEE2-45227B670C08}"/>
              </a:ext>
            </a:extLst>
          </p:cNvPr>
          <p:cNvSpPr/>
          <p:nvPr/>
        </p:nvSpPr>
        <p:spPr>
          <a:xfrm>
            <a:off x="291270" y="2979936"/>
            <a:ext cx="1436921" cy="566382"/>
          </a:xfrm>
          <a:prstGeom prst="rect">
            <a:avLst/>
          </a:prstGeom>
          <a:solidFill>
            <a:schemeClr val="bg1"/>
          </a:solidFill>
          <a:ln w="6350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</a:t>
            </a:r>
          </a:p>
          <a:p>
            <a:pPr algn="ctr"/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</a:t>
            </a:r>
          </a:p>
          <a:p>
            <a:pPr algn="ctr"/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3</a:t>
            </a:r>
          </a:p>
          <a:p>
            <a:pPr algn="ctr"/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D01E03A0-CF98-4218-9470-C340C2B41CCE}"/>
              </a:ext>
            </a:extLst>
          </p:cNvPr>
          <p:cNvGrpSpPr/>
          <p:nvPr/>
        </p:nvGrpSpPr>
        <p:grpSpPr>
          <a:xfrm>
            <a:off x="296985" y="1022481"/>
            <a:ext cx="1657773" cy="1779613"/>
            <a:chOff x="8019628" y="619083"/>
            <a:chExt cx="1657773" cy="1779613"/>
          </a:xfrm>
        </p:grpSpPr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3AC02FCE-B69F-49EC-ABED-FEFA8B122F11}"/>
                </a:ext>
              </a:extLst>
            </p:cNvPr>
            <p:cNvSpPr/>
            <p:nvPr/>
          </p:nvSpPr>
          <p:spPr bwMode="auto">
            <a:xfrm>
              <a:off x="8019628" y="619083"/>
              <a:ext cx="1656184" cy="408012"/>
            </a:xfrm>
            <a:prstGeom prst="rect">
              <a:avLst/>
            </a:prstGeom>
            <a:solidFill>
              <a:schemeClr val="bg1"/>
            </a:solidFill>
            <a:ln w="6350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</p:spPr>
          <p:txBody>
            <a:bodyPr wrap="none" lIns="36000" tIns="36000" rIns="36000" bIns="36000" rtlCol="0" anchor="ctr"/>
            <a:lstStyle/>
            <a:p>
              <a:pPr algn="ctr"/>
              <a:r>
                <a:rPr lang="en-US" altLang="ko-KR" sz="9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GNB(Header)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5EFD2D2A-F8A5-4B48-83C8-93DACF582D3C}"/>
                </a:ext>
              </a:extLst>
            </p:cNvPr>
            <p:cNvSpPr/>
            <p:nvPr/>
          </p:nvSpPr>
          <p:spPr bwMode="auto">
            <a:xfrm>
              <a:off x="8019628" y="1057232"/>
              <a:ext cx="333797" cy="10080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</p:spPr>
          <p:txBody>
            <a:bodyPr wrap="none" lIns="36000" tIns="36000" rIns="36000" bIns="36000" rtlCol="0" anchor="ctr"/>
            <a:lstStyle/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Left</a:t>
              </a: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Menu</a:t>
              </a: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(Sub)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직사각형 52">
              <a:extLst>
                <a:ext uri="{FF2B5EF4-FFF2-40B4-BE49-F238E27FC236}">
                  <a16:creationId xmlns:a16="http://schemas.microsoft.com/office/drawing/2014/main" id="{FDAACD22-AFAF-4303-9C5A-90BCEC9D8FB4}"/>
                </a:ext>
              </a:extLst>
            </p:cNvPr>
            <p:cNvSpPr/>
            <p:nvPr/>
          </p:nvSpPr>
          <p:spPr bwMode="auto">
            <a:xfrm>
              <a:off x="8391103" y="1057232"/>
              <a:ext cx="1286297" cy="10080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</p:spPr>
          <p:txBody>
            <a:bodyPr wrap="none" lIns="36000" tIns="36000" rIns="36000" bIns="36000" rtlCol="0" anchor="ctr"/>
            <a:lstStyle/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Body(Contents)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직사각형 53">
              <a:extLst>
                <a:ext uri="{FF2B5EF4-FFF2-40B4-BE49-F238E27FC236}">
                  <a16:creationId xmlns:a16="http://schemas.microsoft.com/office/drawing/2014/main" id="{786FDA35-1CB6-4059-9DA3-AFF8668A7CAA}"/>
                </a:ext>
              </a:extLst>
            </p:cNvPr>
            <p:cNvSpPr/>
            <p:nvPr/>
          </p:nvSpPr>
          <p:spPr bwMode="auto">
            <a:xfrm>
              <a:off x="8019628" y="2095458"/>
              <a:ext cx="1657773" cy="303238"/>
            </a:xfrm>
            <a:prstGeom prst="rect">
              <a:avLst/>
            </a:prstGeom>
            <a:solidFill>
              <a:schemeClr val="bg1"/>
            </a:solidFill>
            <a:ln w="6350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</p:spPr>
          <p:txBody>
            <a:bodyPr wrap="none" lIns="36000" tIns="36000" rIns="36000" bIns="36000" rtlCol="0" anchor="ctr"/>
            <a:lstStyle/>
            <a:p>
              <a:pPr algn="ctr"/>
              <a:r>
                <a:rPr lang="en-US" altLang="ko-KR" sz="9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Footer(Bottom)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A2ABE627-891E-45DE-A0AC-BC89E8B5DA09}"/>
              </a:ext>
            </a:extLst>
          </p:cNvPr>
          <p:cNvSpPr/>
          <p:nvPr/>
        </p:nvSpPr>
        <p:spPr>
          <a:xfrm>
            <a:off x="312934" y="3004797"/>
            <a:ext cx="1397321" cy="105618"/>
          </a:xfrm>
          <a:prstGeom prst="rect">
            <a:avLst/>
          </a:prstGeom>
          <a:solidFill>
            <a:schemeClr val="tx1">
              <a:lumMod val="75000"/>
              <a:lumOff val="25000"/>
              <a:alpha val="20000"/>
            </a:schemeClr>
          </a:solidFill>
          <a:ln w="127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AEAA9ABA-87CB-4BF5-A000-9203ECDC63A9}"/>
              </a:ext>
            </a:extLst>
          </p:cNvPr>
          <p:cNvSpPr/>
          <p:nvPr/>
        </p:nvSpPr>
        <p:spPr>
          <a:xfrm>
            <a:off x="3536849" y="1274598"/>
            <a:ext cx="3526215" cy="3526215"/>
          </a:xfrm>
          <a:prstGeom prst="ellipse">
            <a:avLst/>
          </a:prstGeom>
          <a:solidFill>
            <a:srgbClr val="D937FF">
              <a:alpha val="3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/>
              <a:t>작업 안함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961574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설계 요소</a:t>
            </a:r>
            <a:r>
              <a:rPr lang="en-US" altLang="ko-KR" dirty="0"/>
              <a:t>(2)</a:t>
            </a:r>
            <a:endParaRPr lang="ko-KR" altLang="en-US" dirty="0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B0DAD58E-6AB6-43A1-B52F-3684096CB9B0}"/>
              </a:ext>
            </a:extLst>
          </p:cNvPr>
          <p:cNvGrpSpPr/>
          <p:nvPr/>
        </p:nvGrpSpPr>
        <p:grpSpPr>
          <a:xfrm>
            <a:off x="200472" y="1028377"/>
            <a:ext cx="2540363" cy="1476880"/>
            <a:chOff x="287786" y="296225"/>
            <a:chExt cx="2540363" cy="1476880"/>
          </a:xfrm>
        </p:grpSpPr>
        <p:sp>
          <p:nvSpPr>
            <p:cNvPr id="7" name="직사각형 6">
              <a:extLst>
                <a:ext uri="{FF2B5EF4-FFF2-40B4-BE49-F238E27FC236}">
                  <a16:creationId xmlns:a16="http://schemas.microsoft.com/office/drawing/2014/main" id="{3B6B857B-C719-401E-98A8-0929DD390C39}"/>
                </a:ext>
              </a:extLst>
            </p:cNvPr>
            <p:cNvSpPr/>
            <p:nvPr/>
          </p:nvSpPr>
          <p:spPr>
            <a:xfrm>
              <a:off x="377481" y="764826"/>
              <a:ext cx="1736375" cy="317359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800" dirty="0">
                  <a:solidFill>
                    <a:schemeClr val="bg1">
                      <a:lumMod val="65000"/>
                    </a:schemeClr>
                  </a:solidFill>
                </a:rPr>
                <a:t>아이디를 입력하세요</a:t>
              </a:r>
              <a:r>
                <a:rPr lang="en-US" altLang="ko-KR" sz="800" dirty="0">
                  <a:solidFill>
                    <a:schemeClr val="bg1">
                      <a:lumMod val="65000"/>
                    </a:schemeClr>
                  </a:solidFill>
                </a:rPr>
                <a:t>!</a:t>
              </a:r>
              <a:endParaRPr lang="ko-KR" altLang="en-US" sz="800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5E154F24-A101-4450-A014-3152E69BFA6F}"/>
                </a:ext>
              </a:extLst>
            </p:cNvPr>
            <p:cNvSpPr/>
            <p:nvPr/>
          </p:nvSpPr>
          <p:spPr>
            <a:xfrm>
              <a:off x="377481" y="1155351"/>
              <a:ext cx="1736375" cy="317359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800" dirty="0">
                  <a:solidFill>
                    <a:schemeClr val="bg1">
                      <a:lumMod val="65000"/>
                    </a:schemeClr>
                  </a:solidFill>
                </a:rPr>
                <a:t>비밀번호를 입력해 주세요</a:t>
              </a:r>
              <a:r>
                <a:rPr lang="en-US" altLang="ko-KR" sz="800" dirty="0">
                  <a:solidFill>
                    <a:schemeClr val="bg1">
                      <a:lumMod val="65000"/>
                    </a:schemeClr>
                  </a:solidFill>
                </a:rPr>
                <a:t>!</a:t>
              </a:r>
              <a:endParaRPr lang="ko-KR" altLang="en-US" sz="800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C9082FAB-BBFB-4F7E-A6AA-F8088160D567}"/>
                </a:ext>
              </a:extLst>
            </p:cNvPr>
            <p:cNvSpPr/>
            <p:nvPr/>
          </p:nvSpPr>
          <p:spPr>
            <a:xfrm>
              <a:off x="287786" y="296225"/>
              <a:ext cx="2330896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ko-KR" altLang="en-US" sz="1000" b="1" dirty="0"/>
                <a:t>회원 로그인</a:t>
              </a:r>
            </a:p>
          </p:txBody>
        </p:sp>
        <p:sp>
          <p:nvSpPr>
            <p:cNvPr id="10" name="직사각형 9">
              <a:extLst>
                <a:ext uri="{FF2B5EF4-FFF2-40B4-BE49-F238E27FC236}">
                  <a16:creationId xmlns:a16="http://schemas.microsoft.com/office/drawing/2014/main" id="{C060D4B4-188F-42EF-A57F-1AA62F49F2E4}"/>
                </a:ext>
              </a:extLst>
            </p:cNvPr>
            <p:cNvSpPr/>
            <p:nvPr/>
          </p:nvSpPr>
          <p:spPr>
            <a:xfrm>
              <a:off x="296541" y="1496106"/>
              <a:ext cx="2103557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defRPr/>
              </a:pPr>
              <a:r>
                <a:rPr lang="ko-KR" altLang="en-US" sz="800" dirty="0"/>
                <a:t>회원가입 </a:t>
              </a:r>
              <a:r>
                <a:rPr lang="en-US" altLang="ko-KR" sz="800" dirty="0"/>
                <a:t>|  ID/</a:t>
              </a:r>
              <a:r>
                <a:rPr lang="ko-KR" altLang="en-US" sz="800" dirty="0"/>
                <a:t>비밀번호 찾기</a:t>
              </a:r>
              <a:endParaRPr lang="en-US" altLang="ko-KR" sz="800" dirty="0"/>
            </a:p>
          </p:txBody>
        </p:sp>
        <p:sp>
          <p:nvSpPr>
            <p:cNvPr id="11" name="모서리가 둥근 직사각형 68">
              <a:extLst>
                <a:ext uri="{FF2B5EF4-FFF2-40B4-BE49-F238E27FC236}">
                  <a16:creationId xmlns:a16="http://schemas.microsoft.com/office/drawing/2014/main" id="{ADA5908D-7B59-4BAB-9934-599116D6E89D}"/>
                </a:ext>
              </a:extLst>
            </p:cNvPr>
            <p:cNvSpPr/>
            <p:nvPr/>
          </p:nvSpPr>
          <p:spPr>
            <a:xfrm>
              <a:off x="2179585" y="770723"/>
              <a:ext cx="648564" cy="719921"/>
            </a:xfrm>
            <a:prstGeom prst="roundRect">
              <a:avLst>
                <a:gd name="adj" fmla="val 6770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/>
                  </a:solidFill>
                </a:rPr>
                <a:t>보안</a:t>
              </a:r>
              <a:endParaRPr lang="en-US" altLang="ko-KR" sz="800" b="1">
                <a:solidFill>
                  <a:schemeClr val="tx1"/>
                </a:solidFill>
              </a:endParaRPr>
            </a:p>
            <a:p>
              <a:pPr algn="ctr"/>
              <a:r>
                <a:rPr lang="ko-KR" altLang="en-US" sz="800" b="1">
                  <a:solidFill>
                    <a:schemeClr val="tx1"/>
                  </a:solidFill>
                </a:rPr>
                <a:t>로그인</a:t>
              </a:r>
            </a:p>
          </p:txBody>
        </p:sp>
        <p:cxnSp>
          <p:nvCxnSpPr>
            <p:cNvPr id="12" name="직선 연결선 11">
              <a:extLst>
                <a:ext uri="{FF2B5EF4-FFF2-40B4-BE49-F238E27FC236}">
                  <a16:creationId xmlns:a16="http://schemas.microsoft.com/office/drawing/2014/main" id="{CA8F2AF3-A02A-408E-835D-81511476CA7C}"/>
                </a:ext>
              </a:extLst>
            </p:cNvPr>
            <p:cNvCxnSpPr>
              <a:cxnSpLocks/>
            </p:cNvCxnSpPr>
            <p:nvPr/>
          </p:nvCxnSpPr>
          <p:spPr>
            <a:xfrm>
              <a:off x="364293" y="623870"/>
              <a:ext cx="2444806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520E80B1-51E7-49C6-986D-3470073BC7E1}"/>
              </a:ext>
            </a:extLst>
          </p:cNvPr>
          <p:cNvGrpSpPr/>
          <p:nvPr/>
        </p:nvGrpSpPr>
        <p:grpSpPr>
          <a:xfrm>
            <a:off x="276979" y="3055448"/>
            <a:ext cx="2536302" cy="1306589"/>
            <a:chOff x="5529064" y="188640"/>
            <a:chExt cx="2536302" cy="1306589"/>
          </a:xfrm>
        </p:grpSpPr>
        <p:sp>
          <p:nvSpPr>
            <p:cNvPr id="14" name="Window Body">
              <a:extLst>
                <a:ext uri="{FF2B5EF4-FFF2-40B4-BE49-F238E27FC236}">
                  <a16:creationId xmlns:a16="http://schemas.microsoft.com/office/drawing/2014/main" id="{66E820FE-F0A2-42F0-9F3B-60764D993725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5529064" y="426384"/>
              <a:ext cx="2520000" cy="106884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" name="Text">
              <a:extLst>
                <a:ext uri="{FF2B5EF4-FFF2-40B4-BE49-F238E27FC236}">
                  <a16:creationId xmlns:a16="http://schemas.microsoft.com/office/drawing/2014/main" id="{A4021340-DA1E-46B7-9F8A-1166C8749BC8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6268934" y="467967"/>
              <a:ext cx="1796432" cy="688281"/>
            </a:xfrm>
            <a:prstGeom prst="rect">
              <a:avLst/>
            </a:prstGeom>
            <a:noFill/>
          </p:spPr>
          <p:txBody>
            <a:bodyPr wrap="square" lIns="73152" tIns="36576" rIns="73152" bIns="36576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en-US" altLang="ko-KR" sz="800" dirty="0"/>
                <a:t>D.C Style </a:t>
              </a:r>
              <a:r>
                <a:rPr lang="ko-KR" altLang="en-US" sz="800" dirty="0"/>
                <a:t>서비스 이용약관에</a:t>
              </a:r>
              <a:endParaRPr lang="en-US" altLang="ko-KR" sz="800" dirty="0"/>
            </a:p>
            <a:p>
              <a:pPr>
                <a:lnSpc>
                  <a:spcPct val="150000"/>
                </a:lnSpc>
              </a:pPr>
              <a:r>
                <a:rPr lang="ko-KR" altLang="en-US" sz="800" dirty="0"/>
                <a:t>동의해 주세요</a:t>
              </a:r>
              <a:r>
                <a:rPr lang="en-US" altLang="ko-KR" sz="800" dirty="0"/>
                <a:t>!</a:t>
              </a:r>
            </a:p>
          </p:txBody>
        </p:sp>
        <p:sp>
          <p:nvSpPr>
            <p:cNvPr id="16" name="Title Bar">
              <a:extLst>
                <a:ext uri="{FF2B5EF4-FFF2-40B4-BE49-F238E27FC236}">
                  <a16:creationId xmlns:a16="http://schemas.microsoft.com/office/drawing/2014/main" id="{8E381F33-50A2-44A4-9B11-5EFFEC58A208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5529064" y="188640"/>
              <a:ext cx="2520000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dirty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Alert</a:t>
              </a:r>
            </a:p>
          </p:txBody>
        </p:sp>
        <p:sp>
          <p:nvSpPr>
            <p:cNvPr id="17" name="Close Button">
              <a:extLst>
                <a:ext uri="{FF2B5EF4-FFF2-40B4-BE49-F238E27FC236}">
                  <a16:creationId xmlns:a16="http://schemas.microsoft.com/office/drawing/2014/main" id="{0F7FCBD3-4DD0-4F29-A14A-03BBEFCF41A5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7867228" y="259887"/>
              <a:ext cx="98425" cy="9525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" name="Button 1">
              <a:extLst>
                <a:ext uri="{FF2B5EF4-FFF2-40B4-BE49-F238E27FC236}">
                  <a16:creationId xmlns:a16="http://schemas.microsoft.com/office/drawing/2014/main" id="{6DDB7760-FA94-4172-B170-CB2CE9585630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7313242" y="1172392"/>
              <a:ext cx="663029" cy="240384"/>
            </a:xfrm>
            <a:prstGeom prst="roundRect">
              <a:avLst>
                <a:gd name="adj" fmla="val 8776"/>
              </a:avLst>
            </a:prstGeom>
            <a:solidFill>
              <a:srgbClr val="FFFFFF"/>
            </a:solidFill>
            <a:ln w="6350" cap="flat" cmpd="sng" algn="ctr">
              <a:solidFill>
                <a:srgbClr val="80808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800" dirty="0">
                  <a:solidFill>
                    <a:srgbClr val="5F5F5F"/>
                  </a:solidFill>
                  <a:effectLst/>
                  <a:latin typeface="Segoe UI" panose="020B0502040204020203" pitchFamily="34" charset="0"/>
                  <a:cs typeface="Segoe UI" panose="020B0502040204020203" pitchFamily="34" charset="0"/>
                </a:rPr>
                <a:t>확인</a:t>
              </a:r>
              <a:endParaRPr lang="en-US" sz="800" dirty="0">
                <a:solidFill>
                  <a:srgbClr val="5F5F5F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" name="Question Icon">
              <a:extLst>
                <a:ext uri="{FF2B5EF4-FFF2-40B4-BE49-F238E27FC236}">
                  <a16:creationId xmlns:a16="http://schemas.microsoft.com/office/drawing/2014/main" id="{4CD31295-1B8E-4DAC-92FF-7B9B8DBCF8DE}"/>
                </a:ext>
              </a:extLst>
            </p:cNvPr>
            <p:cNvSpPr>
              <a:spLocks noChangeAspect="1"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5718421" y="613669"/>
              <a:ext cx="398463" cy="396875"/>
            </a:xfrm>
            <a:custGeom>
              <a:avLst/>
              <a:gdLst>
                <a:gd name="T0" fmla="*/ 1101 w 1101"/>
                <a:gd name="T1" fmla="*/ 551 h 1101"/>
                <a:gd name="T2" fmla="*/ 550 w 1101"/>
                <a:gd name="T3" fmla="*/ 1101 h 1101"/>
                <a:gd name="T4" fmla="*/ 0 w 1101"/>
                <a:gd name="T5" fmla="*/ 551 h 1101"/>
                <a:gd name="T6" fmla="*/ 550 w 1101"/>
                <a:gd name="T7" fmla="*/ 0 h 1101"/>
                <a:gd name="T8" fmla="*/ 1101 w 1101"/>
                <a:gd name="T9" fmla="*/ 551 h 1101"/>
                <a:gd name="T10" fmla="*/ 596 w 1101"/>
                <a:gd name="T11" fmla="*/ 685 h 1101"/>
                <a:gd name="T12" fmla="*/ 509 w 1101"/>
                <a:gd name="T13" fmla="*/ 685 h 1101"/>
                <a:gd name="T14" fmla="*/ 509 w 1101"/>
                <a:gd name="T15" fmla="*/ 625 h 1101"/>
                <a:gd name="T16" fmla="*/ 521 w 1101"/>
                <a:gd name="T17" fmla="*/ 577 h 1101"/>
                <a:gd name="T18" fmla="*/ 575 w 1101"/>
                <a:gd name="T19" fmla="*/ 527 h 1101"/>
                <a:gd name="T20" fmla="*/ 638 w 1101"/>
                <a:gd name="T21" fmla="*/ 424 h 1101"/>
                <a:gd name="T22" fmla="*/ 614 w 1101"/>
                <a:gd name="T23" fmla="*/ 359 h 1101"/>
                <a:gd name="T24" fmla="*/ 549 w 1101"/>
                <a:gd name="T25" fmla="*/ 334 h 1101"/>
                <a:gd name="T26" fmla="*/ 440 w 1101"/>
                <a:gd name="T27" fmla="*/ 462 h 1101"/>
                <a:gd name="T28" fmla="*/ 343 w 1101"/>
                <a:gd name="T29" fmla="*/ 445 h 1101"/>
                <a:gd name="T30" fmla="*/ 413 w 1101"/>
                <a:gd name="T31" fmla="*/ 295 h 1101"/>
                <a:gd name="T32" fmla="*/ 561 w 1101"/>
                <a:gd name="T33" fmla="*/ 241 h 1101"/>
                <a:gd name="T34" fmla="*/ 702 w 1101"/>
                <a:gd name="T35" fmla="*/ 291 h 1101"/>
                <a:gd name="T36" fmla="*/ 758 w 1101"/>
                <a:gd name="T37" fmla="*/ 418 h 1101"/>
                <a:gd name="T38" fmla="*/ 743 w 1101"/>
                <a:gd name="T39" fmla="*/ 489 h 1101"/>
                <a:gd name="T40" fmla="*/ 707 w 1101"/>
                <a:gd name="T41" fmla="*/ 541 h 1101"/>
                <a:gd name="T42" fmla="*/ 624 w 1101"/>
                <a:gd name="T43" fmla="*/ 606 h 1101"/>
                <a:gd name="T44" fmla="*/ 601 w 1101"/>
                <a:gd name="T45" fmla="*/ 632 h 1101"/>
                <a:gd name="T46" fmla="*/ 596 w 1101"/>
                <a:gd name="T47" fmla="*/ 685 h 1101"/>
                <a:gd name="T48" fmla="*/ 614 w 1101"/>
                <a:gd name="T49" fmla="*/ 749 h 1101"/>
                <a:gd name="T50" fmla="*/ 614 w 1101"/>
                <a:gd name="T51" fmla="*/ 861 h 1101"/>
                <a:gd name="T52" fmla="*/ 509 w 1101"/>
                <a:gd name="T53" fmla="*/ 861 h 1101"/>
                <a:gd name="T54" fmla="*/ 509 w 1101"/>
                <a:gd name="T55" fmla="*/ 749 h 1101"/>
                <a:gd name="T56" fmla="*/ 614 w 1101"/>
                <a:gd name="T57" fmla="*/ 749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01" h="1101">
                  <a:moveTo>
                    <a:pt x="1101" y="551"/>
                  </a:moveTo>
                  <a:cubicBezTo>
                    <a:pt x="1101" y="854"/>
                    <a:pt x="854" y="1101"/>
                    <a:pt x="550" y="1101"/>
                  </a:cubicBezTo>
                  <a:cubicBezTo>
                    <a:pt x="246" y="1101"/>
                    <a:pt x="0" y="854"/>
                    <a:pt x="0" y="551"/>
                  </a:cubicBezTo>
                  <a:cubicBezTo>
                    <a:pt x="0" y="247"/>
                    <a:pt x="246" y="0"/>
                    <a:pt x="550" y="0"/>
                  </a:cubicBezTo>
                  <a:cubicBezTo>
                    <a:pt x="854" y="0"/>
                    <a:pt x="1101" y="247"/>
                    <a:pt x="1101" y="551"/>
                  </a:cubicBezTo>
                  <a:close/>
                  <a:moveTo>
                    <a:pt x="596" y="685"/>
                  </a:moveTo>
                  <a:lnTo>
                    <a:pt x="509" y="685"/>
                  </a:lnTo>
                  <a:lnTo>
                    <a:pt x="509" y="625"/>
                  </a:lnTo>
                  <a:cubicBezTo>
                    <a:pt x="509" y="605"/>
                    <a:pt x="513" y="589"/>
                    <a:pt x="521" y="577"/>
                  </a:cubicBezTo>
                  <a:cubicBezTo>
                    <a:pt x="529" y="565"/>
                    <a:pt x="547" y="549"/>
                    <a:pt x="575" y="527"/>
                  </a:cubicBezTo>
                  <a:cubicBezTo>
                    <a:pt x="617" y="495"/>
                    <a:pt x="638" y="460"/>
                    <a:pt x="638" y="424"/>
                  </a:cubicBezTo>
                  <a:cubicBezTo>
                    <a:pt x="638" y="397"/>
                    <a:pt x="630" y="375"/>
                    <a:pt x="614" y="359"/>
                  </a:cubicBezTo>
                  <a:cubicBezTo>
                    <a:pt x="597" y="343"/>
                    <a:pt x="576" y="334"/>
                    <a:pt x="549" y="334"/>
                  </a:cubicBezTo>
                  <a:cubicBezTo>
                    <a:pt x="488" y="334"/>
                    <a:pt x="451" y="377"/>
                    <a:pt x="440" y="462"/>
                  </a:cubicBezTo>
                  <a:lnTo>
                    <a:pt x="343" y="445"/>
                  </a:lnTo>
                  <a:cubicBezTo>
                    <a:pt x="349" y="381"/>
                    <a:pt x="372" y="331"/>
                    <a:pt x="413" y="295"/>
                  </a:cubicBezTo>
                  <a:cubicBezTo>
                    <a:pt x="454" y="259"/>
                    <a:pt x="503" y="241"/>
                    <a:pt x="561" y="241"/>
                  </a:cubicBezTo>
                  <a:cubicBezTo>
                    <a:pt x="618" y="241"/>
                    <a:pt x="665" y="257"/>
                    <a:pt x="702" y="291"/>
                  </a:cubicBezTo>
                  <a:cubicBezTo>
                    <a:pt x="739" y="325"/>
                    <a:pt x="758" y="367"/>
                    <a:pt x="758" y="418"/>
                  </a:cubicBezTo>
                  <a:cubicBezTo>
                    <a:pt x="758" y="443"/>
                    <a:pt x="753" y="467"/>
                    <a:pt x="743" y="489"/>
                  </a:cubicBezTo>
                  <a:cubicBezTo>
                    <a:pt x="732" y="512"/>
                    <a:pt x="721" y="529"/>
                    <a:pt x="707" y="541"/>
                  </a:cubicBezTo>
                  <a:cubicBezTo>
                    <a:pt x="694" y="554"/>
                    <a:pt x="667" y="575"/>
                    <a:pt x="624" y="606"/>
                  </a:cubicBezTo>
                  <a:cubicBezTo>
                    <a:pt x="612" y="615"/>
                    <a:pt x="605" y="624"/>
                    <a:pt x="601" y="632"/>
                  </a:cubicBezTo>
                  <a:cubicBezTo>
                    <a:pt x="598" y="640"/>
                    <a:pt x="596" y="658"/>
                    <a:pt x="596" y="685"/>
                  </a:cubicBezTo>
                  <a:close/>
                  <a:moveTo>
                    <a:pt x="614" y="749"/>
                  </a:moveTo>
                  <a:lnTo>
                    <a:pt x="614" y="861"/>
                  </a:lnTo>
                  <a:lnTo>
                    <a:pt x="509" y="861"/>
                  </a:lnTo>
                  <a:lnTo>
                    <a:pt x="509" y="749"/>
                  </a:lnTo>
                  <a:lnTo>
                    <a:pt x="614" y="749"/>
                  </a:lnTo>
                  <a:close/>
                </a:path>
              </a:pathLst>
            </a:custGeom>
            <a:noFill/>
            <a:ln w="6350" cap="rnd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FCEAD5C2-EBCC-4770-851C-A19D1274BFA3}"/>
              </a:ext>
            </a:extLst>
          </p:cNvPr>
          <p:cNvGrpSpPr/>
          <p:nvPr/>
        </p:nvGrpSpPr>
        <p:grpSpPr>
          <a:xfrm>
            <a:off x="290167" y="4941168"/>
            <a:ext cx="2536302" cy="1306589"/>
            <a:chOff x="6833963" y="4077072"/>
            <a:chExt cx="2536302" cy="1306589"/>
          </a:xfrm>
        </p:grpSpPr>
        <p:sp>
          <p:nvSpPr>
            <p:cNvPr id="21" name="Window Body">
              <a:extLst>
                <a:ext uri="{FF2B5EF4-FFF2-40B4-BE49-F238E27FC236}">
                  <a16:creationId xmlns:a16="http://schemas.microsoft.com/office/drawing/2014/main" id="{05B2ABF9-DD7A-4CD9-AE83-4424F64C9C27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6833963" y="4314816"/>
              <a:ext cx="2520000" cy="106884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" name="Text">
              <a:extLst>
                <a:ext uri="{FF2B5EF4-FFF2-40B4-BE49-F238E27FC236}">
                  <a16:creationId xmlns:a16="http://schemas.microsoft.com/office/drawing/2014/main" id="{244298FC-0FF5-4F2D-AC80-88FDFA416C2D}"/>
                </a:ext>
              </a:extLst>
            </p:cNvPr>
            <p:cNvSpPr txBox="1"/>
            <p:nvPr>
              <p:custDataLst>
                <p:tags r:id="rId2"/>
              </p:custDataLst>
            </p:nvPr>
          </p:nvSpPr>
          <p:spPr>
            <a:xfrm>
              <a:off x="7573833" y="4356399"/>
              <a:ext cx="1796432" cy="688281"/>
            </a:xfrm>
            <a:prstGeom prst="rect">
              <a:avLst/>
            </a:prstGeom>
            <a:noFill/>
          </p:spPr>
          <p:txBody>
            <a:bodyPr wrap="square" lIns="73152" tIns="36576" rIns="73152" bIns="36576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ko-KR" altLang="en-US" sz="800" dirty="0"/>
                <a:t>수정하시겠습니까</a:t>
              </a:r>
              <a:r>
                <a:rPr lang="en-US" altLang="ko-KR" sz="800" dirty="0"/>
                <a:t>?</a:t>
              </a:r>
            </a:p>
          </p:txBody>
        </p:sp>
        <p:sp>
          <p:nvSpPr>
            <p:cNvPr id="23" name="Title Bar">
              <a:extLst>
                <a:ext uri="{FF2B5EF4-FFF2-40B4-BE49-F238E27FC236}">
                  <a16:creationId xmlns:a16="http://schemas.microsoft.com/office/drawing/2014/main" id="{63C772A0-1757-4F32-BC1F-C22EC21C1B15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6833963" y="4077072"/>
              <a:ext cx="2520000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dirty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Confirm</a:t>
              </a:r>
            </a:p>
          </p:txBody>
        </p:sp>
        <p:sp>
          <p:nvSpPr>
            <p:cNvPr id="24" name="Close Button">
              <a:extLst>
                <a:ext uri="{FF2B5EF4-FFF2-40B4-BE49-F238E27FC236}">
                  <a16:creationId xmlns:a16="http://schemas.microsoft.com/office/drawing/2014/main" id="{3BD27842-FFB2-4F44-8DA9-D52FB73ABA48}"/>
                </a:ext>
              </a:extLst>
            </p:cNvPr>
            <p:cNvSpPr>
              <a:spLocks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9172127" y="4148319"/>
              <a:ext cx="98425" cy="9525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" name="Info Icon">
              <a:extLst>
                <a:ext uri="{FF2B5EF4-FFF2-40B4-BE49-F238E27FC236}">
                  <a16:creationId xmlns:a16="http://schemas.microsoft.com/office/drawing/2014/main" id="{8BBE148D-C318-4995-8FD0-C05ECDDE3912}"/>
                </a:ext>
              </a:extLst>
            </p:cNvPr>
            <p:cNvSpPr>
              <a:spLocks noChangeAspect="1"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7041974" y="4514912"/>
              <a:ext cx="396875" cy="395287"/>
            </a:xfrm>
            <a:custGeom>
              <a:avLst/>
              <a:gdLst>
                <a:gd name="T0" fmla="*/ 550 w 1101"/>
                <a:gd name="T1" fmla="*/ 231 h 1101"/>
                <a:gd name="T2" fmla="*/ 480 w 1101"/>
                <a:gd name="T3" fmla="*/ 301 h 1101"/>
                <a:gd name="T4" fmla="*/ 550 w 1101"/>
                <a:gd name="T5" fmla="*/ 372 h 1101"/>
                <a:gd name="T6" fmla="*/ 621 w 1101"/>
                <a:gd name="T7" fmla="*/ 301 h 1101"/>
                <a:gd name="T8" fmla="*/ 550 w 1101"/>
                <a:gd name="T9" fmla="*/ 231 h 1101"/>
                <a:gd name="T10" fmla="*/ 494 w 1101"/>
                <a:gd name="T11" fmla="*/ 455 h 1101"/>
                <a:gd name="T12" fmla="*/ 494 w 1101"/>
                <a:gd name="T13" fmla="*/ 851 h 1101"/>
                <a:gd name="T14" fmla="*/ 607 w 1101"/>
                <a:gd name="T15" fmla="*/ 851 h 1101"/>
                <a:gd name="T16" fmla="*/ 607 w 1101"/>
                <a:gd name="T17" fmla="*/ 455 h 1101"/>
                <a:gd name="T18" fmla="*/ 494 w 1101"/>
                <a:gd name="T19" fmla="*/ 455 h 1101"/>
                <a:gd name="T20" fmla="*/ 1101 w 1101"/>
                <a:gd name="T21" fmla="*/ 551 h 1101"/>
                <a:gd name="T22" fmla="*/ 550 w 1101"/>
                <a:gd name="T23" fmla="*/ 1101 h 1101"/>
                <a:gd name="T24" fmla="*/ 0 w 1101"/>
                <a:gd name="T25" fmla="*/ 551 h 1101"/>
                <a:gd name="T26" fmla="*/ 550 w 1101"/>
                <a:gd name="T27" fmla="*/ 0 h 1101"/>
                <a:gd name="T28" fmla="*/ 1101 w 1101"/>
                <a:gd name="T29" fmla="*/ 55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01" h="1101">
                  <a:moveTo>
                    <a:pt x="550" y="231"/>
                  </a:moveTo>
                  <a:cubicBezTo>
                    <a:pt x="511" y="231"/>
                    <a:pt x="480" y="262"/>
                    <a:pt x="480" y="301"/>
                  </a:cubicBezTo>
                  <a:cubicBezTo>
                    <a:pt x="480" y="340"/>
                    <a:pt x="511" y="372"/>
                    <a:pt x="550" y="372"/>
                  </a:cubicBezTo>
                  <a:cubicBezTo>
                    <a:pt x="589" y="372"/>
                    <a:pt x="621" y="340"/>
                    <a:pt x="621" y="301"/>
                  </a:cubicBezTo>
                  <a:cubicBezTo>
                    <a:pt x="621" y="262"/>
                    <a:pt x="589" y="231"/>
                    <a:pt x="550" y="231"/>
                  </a:cubicBezTo>
                  <a:close/>
                  <a:moveTo>
                    <a:pt x="494" y="455"/>
                  </a:moveTo>
                  <a:lnTo>
                    <a:pt x="494" y="851"/>
                  </a:lnTo>
                  <a:lnTo>
                    <a:pt x="607" y="851"/>
                  </a:lnTo>
                  <a:lnTo>
                    <a:pt x="607" y="455"/>
                  </a:lnTo>
                  <a:lnTo>
                    <a:pt x="494" y="455"/>
                  </a:lnTo>
                  <a:close/>
                  <a:moveTo>
                    <a:pt x="1101" y="551"/>
                  </a:moveTo>
                  <a:cubicBezTo>
                    <a:pt x="1101" y="855"/>
                    <a:pt x="854" y="1101"/>
                    <a:pt x="550" y="1101"/>
                  </a:cubicBezTo>
                  <a:cubicBezTo>
                    <a:pt x="247" y="1101"/>
                    <a:pt x="0" y="855"/>
                    <a:pt x="0" y="551"/>
                  </a:cubicBezTo>
                  <a:cubicBezTo>
                    <a:pt x="0" y="247"/>
                    <a:pt x="247" y="0"/>
                    <a:pt x="550" y="0"/>
                  </a:cubicBezTo>
                  <a:cubicBezTo>
                    <a:pt x="854" y="0"/>
                    <a:pt x="1101" y="247"/>
                    <a:pt x="1101" y="551"/>
                  </a:cubicBezTo>
                  <a:close/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" name="Button 1">
              <a:extLst>
                <a:ext uri="{FF2B5EF4-FFF2-40B4-BE49-F238E27FC236}">
                  <a16:creationId xmlns:a16="http://schemas.microsoft.com/office/drawing/2014/main" id="{411EBACC-5648-4D2F-BFB7-68DA7E380FF4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8618141" y="5060824"/>
              <a:ext cx="663029" cy="240384"/>
            </a:xfrm>
            <a:prstGeom prst="roundRect">
              <a:avLst>
                <a:gd name="adj" fmla="val 8776"/>
              </a:avLst>
            </a:prstGeom>
            <a:solidFill>
              <a:srgbClr val="FFFFFF"/>
            </a:solidFill>
            <a:ln w="6350" cap="flat" cmpd="sng" algn="ctr">
              <a:solidFill>
                <a:srgbClr val="80808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800" dirty="0">
                  <a:solidFill>
                    <a:srgbClr val="5F5F5F"/>
                  </a:solidFill>
                  <a:effectLst/>
                  <a:latin typeface="Segoe UI" panose="020B0502040204020203" pitchFamily="34" charset="0"/>
                  <a:cs typeface="Segoe UI" panose="020B0502040204020203" pitchFamily="34" charset="0"/>
                </a:rPr>
                <a:t>취소</a:t>
              </a:r>
              <a:endParaRPr lang="en-US" sz="800" dirty="0">
                <a:solidFill>
                  <a:srgbClr val="5F5F5F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" name="Button 1">
              <a:extLst>
                <a:ext uri="{FF2B5EF4-FFF2-40B4-BE49-F238E27FC236}">
                  <a16:creationId xmlns:a16="http://schemas.microsoft.com/office/drawing/2014/main" id="{509FC14D-A2DB-40F6-8B7A-CA17A2A509C5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7902774" y="5060824"/>
              <a:ext cx="663029" cy="240384"/>
            </a:xfrm>
            <a:prstGeom prst="roundRect">
              <a:avLst>
                <a:gd name="adj" fmla="val 8776"/>
              </a:avLst>
            </a:prstGeom>
            <a:solidFill>
              <a:srgbClr val="FFFFFF"/>
            </a:solidFill>
            <a:ln w="6350" cap="flat" cmpd="sng" algn="ctr">
              <a:solidFill>
                <a:srgbClr val="80808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800" dirty="0">
                  <a:solidFill>
                    <a:srgbClr val="5F5F5F"/>
                  </a:solidFill>
                  <a:effectLst/>
                  <a:latin typeface="Segoe UI" panose="020B0502040204020203" pitchFamily="34" charset="0"/>
                  <a:cs typeface="Segoe UI" panose="020B0502040204020203" pitchFamily="34" charset="0"/>
                </a:rPr>
                <a:t>확인</a:t>
              </a:r>
              <a:endParaRPr lang="en-US" sz="800" dirty="0">
                <a:solidFill>
                  <a:srgbClr val="5F5F5F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29" name="표 28">
            <a:extLst>
              <a:ext uri="{FF2B5EF4-FFF2-40B4-BE49-F238E27FC236}">
                <a16:creationId xmlns:a16="http://schemas.microsoft.com/office/drawing/2014/main" id="{305716EA-4659-4A35-B2ED-C4A34C26C0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7696162"/>
              </p:ext>
            </p:extLst>
          </p:nvPr>
        </p:nvGraphicFramePr>
        <p:xfrm>
          <a:off x="3744090" y="1356022"/>
          <a:ext cx="4824000" cy="872490"/>
        </p:xfrm>
        <a:graphic>
          <a:graphicData uri="http://schemas.openxmlformats.org/drawingml/2006/table">
            <a:tbl>
              <a:tblPr/>
              <a:tblGrid>
                <a:gridCol w="57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Button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예측 </a:t>
                      </a:r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Action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Type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확인 클릭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9550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수정하기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아이디 </a:t>
                      </a:r>
                      <a:r>
                        <a:rPr lang="ko-KR" altLang="en-US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미입력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아이디를 입력해 주세요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955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비밀번호 </a:t>
                      </a:r>
                      <a:r>
                        <a:rPr lang="ko-KR" altLang="en-US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미입력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비밀번호를 입력해 주세요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955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아이디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비밀번호 불일치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아이디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비밀번호가 일치 하지 않습니다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.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다시 입력해 </a:t>
                      </a:r>
                      <a:r>
                        <a:rPr lang="ko-KR" altLang="en-US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주세요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0" name="표 29">
            <a:extLst>
              <a:ext uri="{FF2B5EF4-FFF2-40B4-BE49-F238E27FC236}">
                <a16:creationId xmlns:a16="http://schemas.microsoft.com/office/drawing/2014/main" id="{771E2F5A-50DE-44B8-94CB-D43823F5CDB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4640042"/>
              </p:ext>
            </p:extLst>
          </p:nvPr>
        </p:nvGraphicFramePr>
        <p:xfrm>
          <a:off x="3736078" y="3108322"/>
          <a:ext cx="5972177" cy="2730838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4778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963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585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4825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/>
                        <a:t>번호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/>
                        <a:t>질문유형</a:t>
                      </a:r>
                    </a:p>
                  </a:txBody>
                  <a:tcPr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제목</a:t>
                      </a:r>
                    </a:p>
                  </a:txBody>
                  <a:tcPr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답변여부</a:t>
                      </a:r>
                    </a:p>
                  </a:txBody>
                  <a:tcPr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작성일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825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판매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800" dirty="0"/>
                        <a:t>판매자님께 </a:t>
                      </a:r>
                      <a:r>
                        <a:rPr lang="ko-KR" altLang="en-US" sz="800" dirty="0" err="1"/>
                        <a:t>문의드립니다</a:t>
                      </a:r>
                      <a:r>
                        <a:rPr lang="en-US" altLang="ko-KR" sz="800" dirty="0"/>
                        <a:t>. 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err="1"/>
                        <a:t>미답변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2017-01-01</a:t>
                      </a:r>
                      <a:endParaRPr lang="ko-KR" altLang="en-US" sz="8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825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9</a:t>
                      </a:r>
                      <a:endParaRPr lang="ko-KR" altLang="en-US" sz="8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결제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err="1"/>
                        <a:t>모바일에서</a:t>
                      </a:r>
                      <a:r>
                        <a:rPr lang="ko-KR" altLang="en-US" sz="800"/>
                        <a:t> 결제를 </a:t>
                      </a:r>
                      <a:r>
                        <a:rPr lang="ko-KR" altLang="en-US" sz="800" baseline="0"/>
                        <a:t>주문이 되었다고 했는데요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답변완료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2017-01-01</a:t>
                      </a:r>
                      <a:endParaRPr lang="ko-KR" altLang="en-US" sz="8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825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8</a:t>
                      </a:r>
                      <a:endParaRPr lang="ko-KR" altLang="en-US" sz="8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입금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/>
                        <a:t>D.C Shop</a:t>
                      </a:r>
                      <a:r>
                        <a:rPr lang="ko-KR" altLang="en-US" sz="800"/>
                        <a:t>에서 구매를</a:t>
                      </a:r>
                      <a:r>
                        <a:rPr lang="en-US" altLang="ko-KR" sz="800"/>
                        <a:t>. </a:t>
                      </a:r>
                      <a:r>
                        <a:rPr lang="ko-KR" altLang="en-US" sz="800"/>
                        <a:t>입금은 어떻게 하면 되나요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답변완료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2017-01-01</a:t>
                      </a:r>
                      <a:endParaRPr lang="ko-KR" altLang="en-US" sz="8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825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7</a:t>
                      </a:r>
                      <a:endParaRPr lang="ko-KR" altLang="en-US" sz="8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입금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800" err="1"/>
                        <a:t>상품평을</a:t>
                      </a:r>
                      <a:r>
                        <a:rPr lang="ko-KR" altLang="en-US" sz="800" baseline="0"/>
                        <a:t> 등록 하려고 하는데</a:t>
                      </a:r>
                      <a:r>
                        <a:rPr lang="en-US" altLang="ko-KR" sz="800" baseline="0"/>
                        <a:t>,</a:t>
                      </a:r>
                      <a:r>
                        <a:rPr lang="en-US" altLang="ko-KR" sz="800"/>
                        <a:t> </a:t>
                      </a:r>
                      <a:r>
                        <a:rPr lang="ko-KR" altLang="en-US" sz="800"/>
                        <a:t>주문내용을 확인할 수 </a:t>
                      </a:r>
                      <a:r>
                        <a:rPr lang="en-US" altLang="ko-KR" sz="800"/>
                        <a:t>...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답변완료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2016-12-19</a:t>
                      </a:r>
                      <a:endParaRPr lang="ko-KR" altLang="en-US" sz="8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825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6</a:t>
                      </a:r>
                      <a:endParaRPr lang="ko-KR" altLang="en-US" sz="8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판매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800"/>
                        <a:t>주문 취소 했는데 결제한 카드는 언제 취소되나요</a:t>
                      </a:r>
                      <a:r>
                        <a:rPr lang="en-US" altLang="ko-KR" sz="800"/>
                        <a:t>?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답변완료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2016-12-19</a:t>
                      </a:r>
                      <a:endParaRPr lang="ko-KR" altLang="en-US" sz="8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25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5</a:t>
                      </a:r>
                      <a:endParaRPr lang="ko-KR" altLang="en-US" sz="8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결제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800" dirty="0"/>
                        <a:t>구매 했는데 포인트가 적립이 안되었어요</a:t>
                      </a:r>
                      <a:r>
                        <a:rPr lang="en-US" altLang="ko-KR" sz="800" dirty="0"/>
                        <a:t>!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답변완료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2016-12-19</a:t>
                      </a:r>
                      <a:endParaRPr lang="ko-KR" altLang="en-US" sz="8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825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4</a:t>
                      </a:r>
                      <a:endParaRPr lang="ko-KR" altLang="en-US" sz="8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기타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800"/>
                        <a:t>포인트는 어떻게 사용하나요</a:t>
                      </a:r>
                      <a:r>
                        <a:rPr lang="en-US" altLang="ko-KR" sz="800"/>
                        <a:t>?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답변완료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2016-12-19</a:t>
                      </a:r>
                      <a:endParaRPr lang="ko-KR" altLang="en-US" sz="8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825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3</a:t>
                      </a:r>
                      <a:endParaRPr lang="ko-KR" altLang="en-US" sz="8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배송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800"/>
                        <a:t>제주도인데 배송이 되나요</a:t>
                      </a:r>
                      <a:r>
                        <a:rPr lang="en-US" altLang="ko-KR" sz="800"/>
                        <a:t>?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답변완료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2016-12-19</a:t>
                      </a:r>
                      <a:endParaRPr lang="ko-KR" altLang="en-US" sz="8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825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</a:t>
                      </a:r>
                      <a:endParaRPr lang="ko-KR" altLang="en-US" sz="8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환불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800"/>
                        <a:t>옷이 사진과 많이 다른데 환불이 가능한가요</a:t>
                      </a:r>
                      <a:r>
                        <a:rPr lang="en-US" altLang="ko-KR" sz="800"/>
                        <a:t>?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답변완료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2016-12-10</a:t>
                      </a:r>
                      <a:endParaRPr lang="ko-KR" altLang="en-US" sz="8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825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</a:t>
                      </a:r>
                      <a:endParaRPr lang="ko-KR" altLang="en-US" sz="8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/>
                        <a:t>판매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/>
                        <a:t>관리자님께 </a:t>
                      </a:r>
                      <a:r>
                        <a:rPr lang="ko-KR" altLang="en-US" sz="800" dirty="0" err="1"/>
                        <a:t>문의드립니다</a:t>
                      </a:r>
                      <a:r>
                        <a:rPr lang="en-US" altLang="ko-KR" sz="800" dirty="0"/>
                        <a:t>. 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답변완료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/>
                        <a:t>2016-12-09</a:t>
                      </a:r>
                      <a:endParaRPr lang="ko-KR" altLang="en-US" sz="8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1" name="타원 30">
            <a:extLst>
              <a:ext uri="{FF2B5EF4-FFF2-40B4-BE49-F238E27FC236}">
                <a16:creationId xmlns:a16="http://schemas.microsoft.com/office/drawing/2014/main" id="{825966A1-C4FF-4130-AD9B-48DDD63A852C}"/>
              </a:ext>
            </a:extLst>
          </p:cNvPr>
          <p:cNvSpPr/>
          <p:nvPr/>
        </p:nvSpPr>
        <p:spPr>
          <a:xfrm>
            <a:off x="3536849" y="1274598"/>
            <a:ext cx="3526215" cy="3526215"/>
          </a:xfrm>
          <a:prstGeom prst="ellipse">
            <a:avLst/>
          </a:prstGeom>
          <a:solidFill>
            <a:srgbClr val="D937FF">
              <a:alpha val="3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/>
              <a:t>작업 안함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2030214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83493" y="2767064"/>
            <a:ext cx="8671079" cy="646459"/>
          </a:xfrm>
        </p:spPr>
        <p:txBody>
          <a:bodyPr/>
          <a:lstStyle/>
          <a:p>
            <a:r>
              <a:rPr lang="ko-KR" altLang="en-US" dirty="0"/>
              <a:t>회원가입 프로세스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02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501670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0" name="표 79">
            <a:extLst>
              <a:ext uri="{FF2B5EF4-FFF2-40B4-BE49-F238E27FC236}">
                <a16:creationId xmlns:a16="http://schemas.microsoft.com/office/drawing/2014/main" id="{244A4D32-37F0-4455-9ED5-D9F968CC70A2}"/>
              </a:ext>
            </a:extLst>
          </p:cNvPr>
          <p:cNvGraphicFramePr>
            <a:graphicFrameLocks noGrp="1"/>
          </p:cNvGraphicFramePr>
          <p:nvPr/>
        </p:nvGraphicFramePr>
        <p:xfrm>
          <a:off x="1783230" y="1536206"/>
          <a:ext cx="6887118" cy="757544"/>
        </p:xfrm>
        <a:graphic>
          <a:graphicData uri="http://schemas.openxmlformats.org/drawingml/2006/table">
            <a:tbl>
              <a:tblPr/>
              <a:tblGrid>
                <a:gridCol w="6887118">
                  <a:extLst>
                    <a:ext uri="{9D8B030D-6E8A-4147-A177-3AD203B41FA5}">
                      <a16:colId xmlns:a16="http://schemas.microsoft.com/office/drawing/2014/main" val="2089978678"/>
                    </a:ext>
                  </a:extLst>
                </a:gridCol>
              </a:tblGrid>
              <a:tr h="757544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6465980"/>
                  </a:ext>
                </a:extLst>
              </a:tr>
            </a:tbl>
          </a:graphicData>
        </a:graphic>
      </p:graphicFrame>
      <p:sp>
        <p:nvSpPr>
          <p:cNvPr id="6" name="제목 5">
            <a:extLst>
              <a:ext uri="{FF2B5EF4-FFF2-40B4-BE49-F238E27FC236}">
                <a16:creationId xmlns:a16="http://schemas.microsoft.com/office/drawing/2014/main" id="{66AC1E9B-B8D3-B5F4-CC72-CF1BFA2004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P-FE-MP-115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 상품관리 </a:t>
            </a:r>
            <a:r>
              <a:rPr lang="en-US" altLang="ko-KR" dirty="0"/>
              <a:t>&gt; </a:t>
            </a:r>
            <a:r>
              <a:rPr lang="ko-KR" altLang="en-US" dirty="0"/>
              <a:t>주문관리</a:t>
            </a:r>
            <a:r>
              <a:rPr lang="en-US" altLang="ko-KR" dirty="0"/>
              <a:t>] </a:t>
            </a:r>
            <a:r>
              <a:rPr lang="ko-KR" altLang="en-US" dirty="0"/>
              <a:t>주문관리 상세 </a:t>
            </a:r>
            <a:r>
              <a:rPr lang="en-US" altLang="ko-KR" dirty="0"/>
              <a:t>- 3</a:t>
            </a: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F2AC8B1B-2556-4E32-82B0-BDEE34D00763}"/>
              </a:ext>
            </a:extLst>
          </p:cNvPr>
          <p:cNvSpPr/>
          <p:nvPr/>
        </p:nvSpPr>
        <p:spPr>
          <a:xfrm>
            <a:off x="1746295" y="1913388"/>
            <a:ext cx="1241045" cy="2732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1450" indent="-171450" algn="di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latin typeface="+mn-ea"/>
              </a:rPr>
              <a:t>택배 정보 입력 </a:t>
            </a:r>
            <a:r>
              <a:rPr lang="en-US" altLang="ko-KR" sz="900" dirty="0">
                <a:latin typeface="+mn-ea"/>
              </a:rPr>
              <a:t>: 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9BB32400-9ECF-4E8E-8145-966C97F0B979}"/>
              </a:ext>
            </a:extLst>
          </p:cNvPr>
          <p:cNvSpPr/>
          <p:nvPr/>
        </p:nvSpPr>
        <p:spPr>
          <a:xfrm>
            <a:off x="1764948" y="1565441"/>
            <a:ext cx="1281120" cy="2732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1450" indent="-171450" algn="di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latin typeface="+mn-ea"/>
              </a:rPr>
              <a:t>배송 상태 선택 </a:t>
            </a:r>
            <a:r>
              <a:rPr lang="en-US" altLang="ko-KR" sz="900" dirty="0">
                <a:latin typeface="+mn-ea"/>
              </a:rPr>
              <a:t>:  </a:t>
            </a:r>
          </a:p>
        </p:txBody>
      </p:sp>
      <p:sp>
        <p:nvSpPr>
          <p:cNvPr id="39" name="모서리가 둥근 직사각형 62">
            <a:extLst>
              <a:ext uri="{FF2B5EF4-FFF2-40B4-BE49-F238E27FC236}">
                <a16:creationId xmlns:a16="http://schemas.microsoft.com/office/drawing/2014/main" id="{3757193E-D8FC-4DFA-B93A-A01F3C6B8F89}"/>
              </a:ext>
            </a:extLst>
          </p:cNvPr>
          <p:cNvSpPr/>
          <p:nvPr/>
        </p:nvSpPr>
        <p:spPr>
          <a:xfrm>
            <a:off x="5188959" y="1966347"/>
            <a:ext cx="647303" cy="23550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배송조회</a:t>
            </a: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1DBA4265-6D66-4366-8815-4BD041A4E215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9EDECFE2-7E17-4232-8B44-A53CC9DEEB61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주문관리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56" name="직선 연결선 55">
              <a:extLst>
                <a:ext uri="{FF2B5EF4-FFF2-40B4-BE49-F238E27FC236}">
                  <a16:creationId xmlns:a16="http://schemas.microsoft.com/office/drawing/2014/main" id="{F9A753F1-1A84-4124-9CBE-47F02C3F1E0B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2CC92ECE-3903-4519-B1FE-EFBC98A0FF69}"/>
              </a:ext>
            </a:extLst>
          </p:cNvPr>
          <p:cNvSpPr/>
          <p:nvPr/>
        </p:nvSpPr>
        <p:spPr>
          <a:xfrm>
            <a:off x="1787568" y="1267041"/>
            <a:ext cx="946579" cy="215444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pPr marL="0" marR="0" lvl="0" indent="0" algn="l" defTabSz="864017" rtl="0" eaLnBrk="1" fontAlgn="ctr" latinLnBrk="1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4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택배 배송</a:t>
            </a:r>
          </a:p>
        </p:txBody>
      </p:sp>
      <p:graphicFrame>
        <p:nvGraphicFramePr>
          <p:cNvPr id="87" name="표 4">
            <a:extLst>
              <a:ext uri="{FF2B5EF4-FFF2-40B4-BE49-F238E27FC236}">
                <a16:creationId xmlns:a16="http://schemas.microsoft.com/office/drawing/2014/main" id="{64E59117-49E9-4A15-B72C-A733C10F2045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52736"/>
          <a:ext cx="2508867" cy="6956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주문 정보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주문일시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주문 년</a:t>
                      </a:r>
                      <a:r>
                        <a:rPr lang="en-US" altLang="ko-KR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월</a:t>
                      </a:r>
                      <a:r>
                        <a:rPr lang="en-US" altLang="ko-KR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일</a:t>
                      </a:r>
                      <a:r>
                        <a:rPr lang="en-US" altLang="ko-KR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시</a:t>
                      </a:r>
                      <a:r>
                        <a:rPr lang="en-US" altLang="ko-KR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분 노출</a:t>
                      </a:r>
                      <a:endParaRPr lang="en-US" altLang="ko-KR" sz="900" b="0" dirty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주문번호 </a:t>
                      </a:r>
                      <a:r>
                        <a:rPr lang="en-US" altLang="ko-KR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12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자리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수령 방법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주문의 거래방식이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택배배송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경우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택배 정보 관리 요소 노출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배송 상태 선택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Select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배송 전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배송 중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배송완료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택배사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Select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우체국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CJ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대한통운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로젠텍배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롯데택배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택배번호 입력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숫자만 입력가능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30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배송 조회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배송 조회 팝업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쇼핑 이용 정보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내역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조회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조회 팝업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주문의 거래방식이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직접거래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경우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 관리 요소 노출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거래 완료 선택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Select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거래 전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거래완료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구매상품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노출정보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리스트 이미지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상품명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상품가격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주문자 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노출정보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주문자 명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주문자 휴대폰 번호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1944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4" name="직사각형 3">
            <a:extLst>
              <a:ext uri="{FF2B5EF4-FFF2-40B4-BE49-F238E27FC236}">
                <a16:creationId xmlns:a16="http://schemas.microsoft.com/office/drawing/2014/main" id="{D1B32D50-5761-0E29-A4B3-A7F8B4FEF7E4}"/>
              </a:ext>
            </a:extLst>
          </p:cNvPr>
          <p:cNvSpPr/>
          <p:nvPr/>
        </p:nvSpPr>
        <p:spPr>
          <a:xfrm>
            <a:off x="1781105" y="2515596"/>
            <a:ext cx="1960266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 상품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F933F955-875B-70AC-EA72-DBA97929EBF3}"/>
              </a:ext>
            </a:extLst>
          </p:cNvPr>
          <p:cNvGraphicFramePr>
            <a:graphicFrameLocks noGrp="1"/>
          </p:cNvGraphicFramePr>
          <p:nvPr/>
        </p:nvGraphicFramePr>
        <p:xfrm>
          <a:off x="1754462" y="2807056"/>
          <a:ext cx="6915886" cy="1153592"/>
        </p:xfrm>
        <a:graphic>
          <a:graphicData uri="http://schemas.openxmlformats.org/drawingml/2006/table">
            <a:tbl>
              <a:tblPr/>
              <a:tblGrid>
                <a:gridCol w="348342">
                  <a:extLst>
                    <a:ext uri="{9D8B030D-6E8A-4147-A177-3AD203B41FA5}">
                      <a16:colId xmlns:a16="http://schemas.microsoft.com/office/drawing/2014/main" val="515871600"/>
                    </a:ext>
                  </a:extLst>
                </a:gridCol>
                <a:gridCol w="3108173">
                  <a:extLst>
                    <a:ext uri="{9D8B030D-6E8A-4147-A177-3AD203B41FA5}">
                      <a16:colId xmlns:a16="http://schemas.microsoft.com/office/drawing/2014/main" val="3573156569"/>
                    </a:ext>
                  </a:extLst>
                </a:gridCol>
                <a:gridCol w="1156904">
                  <a:extLst>
                    <a:ext uri="{9D8B030D-6E8A-4147-A177-3AD203B41FA5}">
                      <a16:colId xmlns:a16="http://schemas.microsoft.com/office/drawing/2014/main" val="4136435376"/>
                    </a:ext>
                  </a:extLst>
                </a:gridCol>
                <a:gridCol w="896034">
                  <a:extLst>
                    <a:ext uri="{9D8B030D-6E8A-4147-A177-3AD203B41FA5}">
                      <a16:colId xmlns:a16="http://schemas.microsoft.com/office/drawing/2014/main" val="3149506929"/>
                    </a:ext>
                  </a:extLst>
                </a:gridCol>
                <a:gridCol w="1406433">
                  <a:extLst>
                    <a:ext uri="{9D8B030D-6E8A-4147-A177-3AD203B41FA5}">
                      <a16:colId xmlns:a16="http://schemas.microsoft.com/office/drawing/2014/main" val="3726602011"/>
                    </a:ext>
                  </a:extLst>
                </a:gridCol>
              </a:tblGrid>
              <a:tr h="227294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상품 정보</a:t>
                      </a: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상품가격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335413"/>
                  </a:ext>
                </a:extLst>
              </a:tr>
              <a:tr h="864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   {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상품명 표기</a:t>
                      </a: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</a:p>
                  </a:txBody>
                  <a:tcPr marL="108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판매가격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</a:tbl>
          </a:graphicData>
        </a:graphic>
      </p:graphicFrame>
      <p:grpSp>
        <p:nvGrpSpPr>
          <p:cNvPr id="90" name="그룹 89">
            <a:extLst>
              <a:ext uri="{FF2B5EF4-FFF2-40B4-BE49-F238E27FC236}">
                <a16:creationId xmlns:a16="http://schemas.microsoft.com/office/drawing/2014/main" id="{BA98C5E2-6BBD-6189-2A8E-95FC224A2794}"/>
              </a:ext>
            </a:extLst>
          </p:cNvPr>
          <p:cNvGrpSpPr/>
          <p:nvPr/>
        </p:nvGrpSpPr>
        <p:grpSpPr>
          <a:xfrm>
            <a:off x="2941280" y="1618614"/>
            <a:ext cx="864815" cy="237243"/>
            <a:chOff x="2941280" y="1488782"/>
            <a:chExt cx="864815" cy="237243"/>
          </a:xfrm>
        </p:grpSpPr>
        <p:sp>
          <p:nvSpPr>
            <p:cNvPr id="79" name="모서리가 둥근 직사각형 63">
              <a:extLst>
                <a:ext uri="{FF2B5EF4-FFF2-40B4-BE49-F238E27FC236}">
                  <a16:creationId xmlns:a16="http://schemas.microsoft.com/office/drawing/2014/main" id="{C57415E6-8C1B-892E-A9EA-F075948E1127}"/>
                </a:ext>
              </a:extLst>
            </p:cNvPr>
            <p:cNvSpPr/>
            <p:nvPr/>
          </p:nvSpPr>
          <p:spPr>
            <a:xfrm>
              <a:off x="2941280" y="1488782"/>
              <a:ext cx="864815" cy="237243"/>
            </a:xfrm>
            <a:prstGeom prst="roundRect">
              <a:avLst>
                <a:gd name="adj" fmla="val 9035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배송 전</a:t>
              </a:r>
            </a:p>
          </p:txBody>
        </p:sp>
        <p:sp>
          <p:nvSpPr>
            <p:cNvPr id="89" name="Chevron">
              <a:extLst>
                <a:ext uri="{FF2B5EF4-FFF2-40B4-BE49-F238E27FC236}">
                  <a16:creationId xmlns:a16="http://schemas.microsoft.com/office/drawing/2014/main" id="{3CB73420-98E2-7FA1-98FE-8A542C804DD4}"/>
                </a:ext>
              </a:extLst>
            </p:cNvPr>
            <p:cNvSpPr>
              <a:spLocks noChangeAspect="1"/>
            </p:cNvSpPr>
            <p:nvPr>
              <p:custDataLst>
                <p:tags r:id="rId2"/>
              </p:custDataLst>
            </p:nvPr>
          </p:nvSpPr>
          <p:spPr bwMode="auto">
            <a:xfrm>
              <a:off x="3612671" y="1588117"/>
              <a:ext cx="104240" cy="58918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68052163-74C5-9D36-6778-DA8F00D0E906}"/>
              </a:ext>
            </a:extLst>
          </p:cNvPr>
          <p:cNvGrpSpPr/>
          <p:nvPr/>
        </p:nvGrpSpPr>
        <p:grpSpPr>
          <a:xfrm>
            <a:off x="2941279" y="1960745"/>
            <a:ext cx="864815" cy="237243"/>
            <a:chOff x="2941280" y="1488782"/>
            <a:chExt cx="864815" cy="237243"/>
          </a:xfrm>
        </p:grpSpPr>
        <p:sp>
          <p:nvSpPr>
            <p:cNvPr id="92" name="모서리가 둥근 직사각형 63">
              <a:extLst>
                <a:ext uri="{FF2B5EF4-FFF2-40B4-BE49-F238E27FC236}">
                  <a16:creationId xmlns:a16="http://schemas.microsoft.com/office/drawing/2014/main" id="{14B24A14-A6DA-5462-8C0E-0DE14CC92A55}"/>
                </a:ext>
              </a:extLst>
            </p:cNvPr>
            <p:cNvSpPr/>
            <p:nvPr/>
          </p:nvSpPr>
          <p:spPr>
            <a:xfrm>
              <a:off x="2941280" y="1488782"/>
              <a:ext cx="864815" cy="237243"/>
            </a:xfrm>
            <a:prstGeom prst="roundRect">
              <a:avLst>
                <a:gd name="adj" fmla="val 9035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8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택배사</a:t>
              </a:r>
              <a:r>
                <a:rPr lang="ko-KR" altLang="en-US" sz="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 선택</a:t>
              </a:r>
            </a:p>
          </p:txBody>
        </p:sp>
        <p:sp>
          <p:nvSpPr>
            <p:cNvPr id="93" name="Chevron">
              <a:extLst>
                <a:ext uri="{FF2B5EF4-FFF2-40B4-BE49-F238E27FC236}">
                  <a16:creationId xmlns:a16="http://schemas.microsoft.com/office/drawing/2014/main" id="{655A6F05-CB91-3CEB-BD9A-41392550CBBD}"/>
                </a:ext>
              </a:extLst>
            </p:cNvPr>
            <p:cNvSpPr>
              <a:spLocks noChangeAspect="1"/>
            </p:cNvSpPr>
            <p:nvPr>
              <p:custDataLst>
                <p:tags r:id="rId1"/>
              </p:custDataLst>
            </p:nvPr>
          </p:nvSpPr>
          <p:spPr bwMode="auto">
            <a:xfrm>
              <a:off x="3612671" y="1588117"/>
              <a:ext cx="104240" cy="58918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95" name="모서리가 둥근 직사각형 63">
            <a:extLst>
              <a:ext uri="{FF2B5EF4-FFF2-40B4-BE49-F238E27FC236}">
                <a16:creationId xmlns:a16="http://schemas.microsoft.com/office/drawing/2014/main" id="{39B9709A-BF1A-4E0E-12A5-C057D5A7529F}"/>
              </a:ext>
            </a:extLst>
          </p:cNvPr>
          <p:cNvSpPr/>
          <p:nvPr/>
        </p:nvSpPr>
        <p:spPr>
          <a:xfrm>
            <a:off x="3871619" y="1960744"/>
            <a:ext cx="1241045" cy="237243"/>
          </a:xfrm>
          <a:prstGeom prst="roundRect">
            <a:avLst>
              <a:gd name="adj" fmla="val 9035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택배번호 입력</a:t>
            </a:r>
          </a:p>
        </p:txBody>
      </p:sp>
      <p:graphicFrame>
        <p:nvGraphicFramePr>
          <p:cNvPr id="128" name="표 127">
            <a:extLst>
              <a:ext uri="{FF2B5EF4-FFF2-40B4-BE49-F238E27FC236}">
                <a16:creationId xmlns:a16="http://schemas.microsoft.com/office/drawing/2014/main" id="{625206D9-5C9E-6F2A-857A-D4D36B6184F6}"/>
              </a:ext>
            </a:extLst>
          </p:cNvPr>
          <p:cNvGraphicFramePr>
            <a:graphicFrameLocks noGrp="1"/>
          </p:cNvGraphicFramePr>
          <p:nvPr/>
        </p:nvGraphicFramePr>
        <p:xfrm>
          <a:off x="2237448" y="3198285"/>
          <a:ext cx="874181" cy="667307"/>
        </p:xfrm>
        <a:graphic>
          <a:graphicData uri="http://schemas.openxmlformats.org/drawingml/2006/table">
            <a:tbl>
              <a:tblPr/>
              <a:tblGrid>
                <a:gridCol w="8741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67307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41527" marR="41527" marT="20764" marB="20764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0" name="TextBox 129">
            <a:extLst>
              <a:ext uri="{FF2B5EF4-FFF2-40B4-BE49-F238E27FC236}">
                <a16:creationId xmlns:a16="http://schemas.microsoft.com/office/drawing/2014/main" id="{0AE49436-2F3A-F067-D89A-42084574589F}"/>
              </a:ext>
            </a:extLst>
          </p:cNvPr>
          <p:cNvSpPr txBox="1"/>
          <p:nvPr/>
        </p:nvSpPr>
        <p:spPr>
          <a:xfrm>
            <a:off x="2279865" y="3360975"/>
            <a:ext cx="785703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prstClr val="white">
                    <a:lumMod val="65000"/>
                  </a:prstClr>
                </a:solidFill>
                <a:latin typeface="+mn-ea"/>
              </a:rPr>
              <a:t>리스트 이미지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F0529A51-2A44-3906-6CA7-CC917D8DABD9}"/>
              </a:ext>
            </a:extLst>
          </p:cNvPr>
          <p:cNvSpPr txBox="1"/>
          <p:nvPr/>
        </p:nvSpPr>
        <p:spPr>
          <a:xfrm>
            <a:off x="1787568" y="888463"/>
            <a:ext cx="394142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 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일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자리 호출</a:t>
            </a:r>
            <a:endParaRPr lang="en-US" altLang="ko-KR" sz="900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cxnSp>
        <p:nvCxnSpPr>
          <p:cNvPr id="142" name="직선 연결선 141">
            <a:extLst>
              <a:ext uri="{FF2B5EF4-FFF2-40B4-BE49-F238E27FC236}">
                <a16:creationId xmlns:a16="http://schemas.microsoft.com/office/drawing/2014/main" id="{17BC7EB2-09F1-B992-EEB8-88485E38244E}"/>
              </a:ext>
            </a:extLst>
          </p:cNvPr>
          <p:cNvCxnSpPr>
            <a:cxnSpLocks/>
          </p:cNvCxnSpPr>
          <p:nvPr/>
        </p:nvCxnSpPr>
        <p:spPr>
          <a:xfrm>
            <a:off x="3681822" y="952385"/>
            <a:ext cx="0" cy="108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>
            <a:extLst>
              <a:ext uri="{FF2B5EF4-FFF2-40B4-BE49-F238E27FC236}">
                <a16:creationId xmlns:a16="http://schemas.microsoft.com/office/drawing/2014/main" id="{C1EC663E-B898-7696-15D1-4A2706B5FC0B}"/>
              </a:ext>
            </a:extLst>
          </p:cNvPr>
          <p:cNvCxnSpPr>
            <a:cxnSpLocks/>
          </p:cNvCxnSpPr>
          <p:nvPr/>
        </p:nvCxnSpPr>
        <p:spPr>
          <a:xfrm>
            <a:off x="1810111" y="927231"/>
            <a:ext cx="0" cy="14400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oogle Shape;1067;p27">
            <a:extLst>
              <a:ext uri="{FF2B5EF4-FFF2-40B4-BE49-F238E27FC236}">
                <a16:creationId xmlns:a16="http://schemas.microsoft.com/office/drawing/2014/main" id="{EA656CB0-2FEB-DDBA-CC19-B8140557ABB3}"/>
              </a:ext>
            </a:extLst>
          </p:cNvPr>
          <p:cNvGrpSpPr/>
          <p:nvPr/>
        </p:nvGrpSpPr>
        <p:grpSpPr>
          <a:xfrm>
            <a:off x="1724422" y="4052053"/>
            <a:ext cx="7038922" cy="230832"/>
            <a:chOff x="454585" y="453468"/>
            <a:chExt cx="8868441" cy="502040"/>
          </a:xfrm>
        </p:grpSpPr>
        <p:sp>
          <p:nvSpPr>
            <p:cNvPr id="23" name="Google Shape;1068;p27">
              <a:extLst>
                <a:ext uri="{FF2B5EF4-FFF2-40B4-BE49-F238E27FC236}">
                  <a16:creationId xmlns:a16="http://schemas.microsoft.com/office/drawing/2014/main" id="{C06E71FD-930E-7DF9-D686-AA1CB74B8CFA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24" name="Google Shape;1069;p27">
              <a:extLst>
                <a:ext uri="{FF2B5EF4-FFF2-40B4-BE49-F238E27FC236}">
                  <a16:creationId xmlns:a16="http://schemas.microsoft.com/office/drawing/2014/main" id="{F9C2849B-0877-6C4D-3164-9E904ABB1727}"/>
                </a:ext>
              </a:extLst>
            </p:cNvPr>
            <p:cNvSpPr/>
            <p:nvPr/>
          </p:nvSpPr>
          <p:spPr>
            <a:xfrm>
              <a:off x="454586" y="607891"/>
              <a:ext cx="8868440" cy="185007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14B84FB4-1D3D-C322-B554-F237970C410A}"/>
              </a:ext>
            </a:extLst>
          </p:cNvPr>
          <p:cNvSpPr/>
          <p:nvPr/>
        </p:nvSpPr>
        <p:spPr>
          <a:xfrm>
            <a:off x="1743178" y="4621480"/>
            <a:ext cx="1549549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 정보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26" name="표 25">
            <a:extLst>
              <a:ext uri="{FF2B5EF4-FFF2-40B4-BE49-F238E27FC236}">
                <a16:creationId xmlns:a16="http://schemas.microsoft.com/office/drawing/2014/main" id="{01FF2199-866B-9D04-7A97-458AA04A1E24}"/>
              </a:ext>
            </a:extLst>
          </p:cNvPr>
          <p:cNvGraphicFramePr>
            <a:graphicFrameLocks noGrp="1"/>
          </p:cNvGraphicFramePr>
          <p:nvPr/>
        </p:nvGraphicFramePr>
        <p:xfrm>
          <a:off x="1764491" y="4901415"/>
          <a:ext cx="6855725" cy="1440000"/>
        </p:xfrm>
        <a:graphic>
          <a:graphicData uri="http://schemas.openxmlformats.org/drawingml/2006/table">
            <a:tbl>
              <a:tblPr/>
              <a:tblGrid>
                <a:gridCol w="1318523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37202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상품가격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437572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배송비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배송비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907343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결제금액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배송비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4072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결제여부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결제완료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973718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67FE8BF8-1E84-04AF-FC65-53894591E22A}"/>
              </a:ext>
            </a:extLst>
          </p:cNvPr>
          <p:cNvSpPr/>
          <p:nvPr/>
        </p:nvSpPr>
        <p:spPr>
          <a:xfrm>
            <a:off x="166528" y="3693007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7388024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2CE9CF50-4A41-9D35-DEE4-286C292E6F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취소</a:t>
            </a:r>
            <a:r>
              <a:rPr lang="en-US" altLang="ko-KR" dirty="0"/>
              <a:t>/</a:t>
            </a:r>
            <a:r>
              <a:rPr lang="ko-KR" altLang="en-US" dirty="0"/>
              <a:t>교환</a:t>
            </a:r>
            <a:r>
              <a:rPr lang="en-US" altLang="ko-KR" dirty="0"/>
              <a:t>/</a:t>
            </a:r>
            <a:r>
              <a:rPr lang="ko-KR" altLang="en-US" dirty="0"/>
              <a:t>반품</a:t>
            </a:r>
          </a:p>
        </p:txBody>
      </p: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A6DA6070-FEDC-4667-A7F7-4FB4D79957BC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81" name="직사각형 80">
              <a:extLst>
                <a:ext uri="{FF2B5EF4-FFF2-40B4-BE49-F238E27FC236}">
                  <a16:creationId xmlns:a16="http://schemas.microsoft.com/office/drawing/2014/main" id="{863278FC-90CC-48DA-A14D-6BB0A5DB236A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교환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환불 상세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82" name="직선 연결선 81">
              <a:extLst>
                <a:ext uri="{FF2B5EF4-FFF2-40B4-BE49-F238E27FC236}">
                  <a16:creationId xmlns:a16="http://schemas.microsoft.com/office/drawing/2014/main" id="{0B99B1C6-C374-46D7-B826-E025EB898C6F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51" name="표 4">
            <a:extLst>
              <a:ext uri="{FF2B5EF4-FFF2-40B4-BE49-F238E27FC236}">
                <a16:creationId xmlns:a16="http://schemas.microsoft.com/office/drawing/2014/main" id="{F13095E1-B33C-4BA6-93F9-D522CBCE874C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53641"/>
          <a:ext cx="2508867" cy="69456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213988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6227048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5401093"/>
                  </a:ext>
                </a:extLst>
              </a:tr>
              <a:tr h="786775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8615890"/>
                  </a:ext>
                </a:extLst>
              </a:tr>
              <a:tr h="786775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9978636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5630854"/>
                  </a:ext>
                </a:extLst>
              </a:tr>
              <a:tr h="644370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9649670"/>
                  </a:ext>
                </a:extLst>
              </a:tr>
              <a:tr h="929179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0096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D9710BB4-BCB5-7C3C-7C6C-75562D8AA4CB}"/>
              </a:ext>
            </a:extLst>
          </p:cNvPr>
          <p:cNvSpPr/>
          <p:nvPr/>
        </p:nvSpPr>
        <p:spPr>
          <a:xfrm>
            <a:off x="255305" y="1645039"/>
            <a:ext cx="1210712" cy="190227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457770B2-ED6C-66A4-2427-3144E18FDB9B}"/>
              </a:ext>
            </a:extLst>
          </p:cNvPr>
          <p:cNvSpPr/>
          <p:nvPr/>
        </p:nvSpPr>
        <p:spPr>
          <a:xfrm>
            <a:off x="1718708" y="891297"/>
            <a:ext cx="7067464" cy="41026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 접수번호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접수번호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자리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   </a:t>
            </a:r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접수일시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-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-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일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  </a:t>
            </a:r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접수번호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자리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</a:t>
            </a:r>
          </a:p>
        </p:txBody>
      </p:sp>
      <p:cxnSp>
        <p:nvCxnSpPr>
          <p:cNvPr id="37" name="직선 연결선 36">
            <a:extLst>
              <a:ext uri="{FF2B5EF4-FFF2-40B4-BE49-F238E27FC236}">
                <a16:creationId xmlns:a16="http://schemas.microsoft.com/office/drawing/2014/main" id="{3F81C59A-0589-E317-4D09-24B4788C7ABE}"/>
              </a:ext>
            </a:extLst>
          </p:cNvPr>
          <p:cNvCxnSpPr/>
          <p:nvPr/>
        </p:nvCxnSpPr>
        <p:spPr>
          <a:xfrm>
            <a:off x="3392327" y="1038734"/>
            <a:ext cx="0" cy="12085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39F9C4E3-E251-4AAD-E723-B231FE405BE2}"/>
              </a:ext>
            </a:extLst>
          </p:cNvPr>
          <p:cNvSpPr txBox="1"/>
          <p:nvPr/>
        </p:nvSpPr>
        <p:spPr>
          <a:xfrm>
            <a:off x="5912512" y="969222"/>
            <a:ext cx="2791817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요청구분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요청 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·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최종진행상태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CEE7BF88-052B-2EBD-B055-41F2750A546E}"/>
              </a:ext>
            </a:extLst>
          </p:cNvPr>
          <p:cNvSpPr/>
          <p:nvPr/>
        </p:nvSpPr>
        <p:spPr>
          <a:xfrm>
            <a:off x="1769517" y="1448994"/>
            <a:ext cx="2120198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교환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신청 상품  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(00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건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49E1987C-CD38-D174-CBC9-084044BE1B7B}"/>
              </a:ext>
            </a:extLst>
          </p:cNvPr>
          <p:cNvGraphicFramePr>
            <a:graphicFrameLocks noGrp="1"/>
          </p:cNvGraphicFramePr>
          <p:nvPr/>
        </p:nvGraphicFramePr>
        <p:xfrm>
          <a:off x="1794380" y="1725105"/>
          <a:ext cx="6955814" cy="2656941"/>
        </p:xfrm>
        <a:graphic>
          <a:graphicData uri="http://schemas.openxmlformats.org/drawingml/2006/table">
            <a:tbl>
              <a:tblPr/>
              <a:tblGrid>
                <a:gridCol w="345505">
                  <a:extLst>
                    <a:ext uri="{9D8B030D-6E8A-4147-A177-3AD203B41FA5}">
                      <a16:colId xmlns:a16="http://schemas.microsoft.com/office/drawing/2014/main" val="1057894298"/>
                    </a:ext>
                  </a:extLst>
                </a:gridCol>
                <a:gridCol w="2523945">
                  <a:extLst>
                    <a:ext uri="{9D8B030D-6E8A-4147-A177-3AD203B41FA5}">
                      <a16:colId xmlns:a16="http://schemas.microsoft.com/office/drawing/2014/main" val="3149506929"/>
                    </a:ext>
                  </a:extLst>
                </a:gridCol>
                <a:gridCol w="1765426">
                  <a:extLst>
                    <a:ext uri="{9D8B030D-6E8A-4147-A177-3AD203B41FA5}">
                      <a16:colId xmlns:a16="http://schemas.microsoft.com/office/drawing/2014/main" val="3726602011"/>
                    </a:ext>
                  </a:extLst>
                </a:gridCol>
                <a:gridCol w="773646">
                  <a:extLst>
                    <a:ext uri="{9D8B030D-6E8A-4147-A177-3AD203B41FA5}">
                      <a16:colId xmlns:a16="http://schemas.microsoft.com/office/drawing/2014/main" val="3761769527"/>
                    </a:ext>
                  </a:extLst>
                </a:gridCol>
                <a:gridCol w="773646">
                  <a:extLst>
                    <a:ext uri="{9D8B030D-6E8A-4147-A177-3AD203B41FA5}">
                      <a16:colId xmlns:a16="http://schemas.microsoft.com/office/drawing/2014/main" val="1836854708"/>
                    </a:ext>
                  </a:extLst>
                </a:gridCol>
                <a:gridCol w="773646">
                  <a:extLst>
                    <a:ext uri="{9D8B030D-6E8A-4147-A177-3AD203B41FA5}">
                      <a16:colId xmlns:a16="http://schemas.microsoft.com/office/drawing/2014/main" val="504434822"/>
                    </a:ext>
                  </a:extLst>
                </a:gridCol>
              </a:tblGrid>
              <a:tr h="293890"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NO</a:t>
                      </a:r>
                      <a:endParaRPr lang="ko-KR" altLang="en-US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상품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사유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남긴 메시지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등록 이미지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진행상태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335413"/>
                  </a:ext>
                </a:extLst>
              </a:tr>
              <a:tr h="827319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{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}</a:t>
                      </a: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 err="1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옵션명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1}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: 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선택한 옵션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}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 err="1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옵션명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2}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: 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선택한 옵션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}</a:t>
                      </a:r>
                    </a:p>
                  </a:txBody>
                  <a:tcPr marL="720000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{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선택한 사유</a:t>
                      </a: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}</a:t>
                      </a: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 err="1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옵션명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1}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: 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변경할 옵션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}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 err="1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옵션명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2}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: 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변경할 옵션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cs typeface="+mn-cs"/>
                        </a:rPr>
                        <a:t>}</a:t>
                      </a:r>
                    </a:p>
                  </a:txBody>
                  <a:tcPr marL="108000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진행중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</a:p>
                  </a:txBody>
                  <a:tcPr marL="7518" marR="72000" marT="7518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  <a:tr h="767866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08000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5006076"/>
                  </a:ext>
                </a:extLst>
              </a:tr>
              <a:tr h="767866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cs typeface="+mn-cs"/>
                      </a:endParaRPr>
                    </a:p>
                  </a:txBody>
                  <a:tcPr marL="108000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8524491"/>
                  </a:ext>
                </a:extLst>
              </a:tr>
            </a:tbl>
          </a:graphicData>
        </a:graphic>
      </p:graphicFrame>
      <p:grpSp>
        <p:nvGrpSpPr>
          <p:cNvPr id="6" name="그룹 5">
            <a:extLst>
              <a:ext uri="{FF2B5EF4-FFF2-40B4-BE49-F238E27FC236}">
                <a16:creationId xmlns:a16="http://schemas.microsoft.com/office/drawing/2014/main" id="{B65157BF-AAC2-5DAB-5B27-B844EA2BB2C8}"/>
              </a:ext>
            </a:extLst>
          </p:cNvPr>
          <p:cNvGrpSpPr/>
          <p:nvPr/>
        </p:nvGrpSpPr>
        <p:grpSpPr>
          <a:xfrm>
            <a:off x="2267073" y="2165301"/>
            <a:ext cx="468000" cy="523658"/>
            <a:chOff x="2352675" y="3900889"/>
            <a:chExt cx="943016" cy="943016"/>
          </a:xfrm>
        </p:grpSpPr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8BD88FD9-5F80-A203-F00D-6C5E4D3180A5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9" name="직선 연결선 8">
              <a:extLst>
                <a:ext uri="{FF2B5EF4-FFF2-40B4-BE49-F238E27FC236}">
                  <a16:creationId xmlns:a16="http://schemas.microsoft.com/office/drawing/2014/main" id="{E32E1C0D-7D9A-CD31-6FD2-C0149219B571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>
              <a:extLst>
                <a:ext uri="{FF2B5EF4-FFF2-40B4-BE49-F238E27FC236}">
                  <a16:creationId xmlns:a16="http://schemas.microsoft.com/office/drawing/2014/main" id="{1E553ABB-4567-EC8D-9F15-D06CDC01DE2D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모서리가 둥근 직사각형 124">
            <a:extLst>
              <a:ext uri="{FF2B5EF4-FFF2-40B4-BE49-F238E27FC236}">
                <a16:creationId xmlns:a16="http://schemas.microsoft.com/office/drawing/2014/main" id="{5AEEF2EF-D725-3532-C2CD-E8B61784A786}"/>
              </a:ext>
            </a:extLst>
          </p:cNvPr>
          <p:cNvSpPr/>
          <p:nvPr/>
        </p:nvSpPr>
        <p:spPr>
          <a:xfrm>
            <a:off x="6538590" y="2361035"/>
            <a:ext cx="576000" cy="164956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36000" bIns="0" rtlCol="0" anchor="ctr"/>
          <a:lstStyle/>
          <a:p>
            <a:pPr algn="ctr"/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내용보기</a:t>
            </a:r>
          </a:p>
        </p:txBody>
      </p:sp>
      <p:sp>
        <p:nvSpPr>
          <p:cNvPr id="13" name="모서리가 둥근 직사각형 98">
            <a:extLst>
              <a:ext uri="{FF2B5EF4-FFF2-40B4-BE49-F238E27FC236}">
                <a16:creationId xmlns:a16="http://schemas.microsoft.com/office/drawing/2014/main" id="{3D1805A5-BDDA-9DF3-E36B-06DB5917177F}"/>
              </a:ext>
            </a:extLst>
          </p:cNvPr>
          <p:cNvSpPr/>
          <p:nvPr/>
        </p:nvSpPr>
        <p:spPr>
          <a:xfrm>
            <a:off x="8065590" y="2418077"/>
            <a:ext cx="576000" cy="164956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 defTabSz="914400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배송조회</a:t>
            </a:r>
          </a:p>
        </p:txBody>
      </p:sp>
      <p:sp>
        <p:nvSpPr>
          <p:cNvPr id="16" name="모서리가 둥근 직사각형 124">
            <a:extLst>
              <a:ext uri="{FF2B5EF4-FFF2-40B4-BE49-F238E27FC236}">
                <a16:creationId xmlns:a16="http://schemas.microsoft.com/office/drawing/2014/main" id="{3DC1828B-3637-6F52-414A-C2DB2C014CFE}"/>
              </a:ext>
            </a:extLst>
          </p:cNvPr>
          <p:cNvSpPr/>
          <p:nvPr/>
        </p:nvSpPr>
        <p:spPr>
          <a:xfrm>
            <a:off x="7324420" y="2361035"/>
            <a:ext cx="576000" cy="164956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36000" bIns="0" rtlCol="0" anchor="ctr"/>
          <a:lstStyle/>
          <a:p>
            <a:pPr algn="ctr"/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내용보기</a:t>
            </a:r>
          </a:p>
        </p:txBody>
      </p:sp>
      <p:grpSp>
        <p:nvGrpSpPr>
          <p:cNvPr id="12" name="Google Shape;1067;p27">
            <a:extLst>
              <a:ext uri="{FF2B5EF4-FFF2-40B4-BE49-F238E27FC236}">
                <a16:creationId xmlns:a16="http://schemas.microsoft.com/office/drawing/2014/main" id="{8FED78F0-75B2-4074-9C23-8161937E7CF2}"/>
              </a:ext>
            </a:extLst>
          </p:cNvPr>
          <p:cNvGrpSpPr/>
          <p:nvPr/>
        </p:nvGrpSpPr>
        <p:grpSpPr>
          <a:xfrm>
            <a:off x="1719531" y="6829486"/>
            <a:ext cx="7102153" cy="248861"/>
            <a:chOff x="454585" y="453468"/>
            <a:chExt cx="8868441" cy="502040"/>
          </a:xfrm>
        </p:grpSpPr>
        <p:sp>
          <p:nvSpPr>
            <p:cNvPr id="14" name="Google Shape;1068;p27">
              <a:extLst>
                <a:ext uri="{FF2B5EF4-FFF2-40B4-BE49-F238E27FC236}">
                  <a16:creationId xmlns:a16="http://schemas.microsoft.com/office/drawing/2014/main" id="{BCC6F0C7-B36B-F16A-FBB5-13D04379785F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5" name="Google Shape;1069;p27">
              <a:extLst>
                <a:ext uri="{FF2B5EF4-FFF2-40B4-BE49-F238E27FC236}">
                  <a16:creationId xmlns:a16="http://schemas.microsoft.com/office/drawing/2014/main" id="{C344727D-8B66-97A7-2FD1-EC9DD921CD28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9502FECC-3F46-DC88-D929-0E03E742ED80}"/>
              </a:ext>
            </a:extLst>
          </p:cNvPr>
          <p:cNvCxnSpPr/>
          <p:nvPr/>
        </p:nvCxnSpPr>
        <p:spPr>
          <a:xfrm>
            <a:off x="4947398" y="1040211"/>
            <a:ext cx="0" cy="12085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6917103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2CE9CF50-4A41-9D35-DEE4-286C292E6F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취소</a:t>
            </a:r>
            <a:r>
              <a:rPr lang="en-US" altLang="ko-KR" dirty="0"/>
              <a:t>/</a:t>
            </a:r>
            <a:r>
              <a:rPr lang="ko-KR" altLang="en-US" dirty="0"/>
              <a:t>교환</a:t>
            </a:r>
            <a:r>
              <a:rPr lang="en-US" altLang="ko-KR" dirty="0"/>
              <a:t>/</a:t>
            </a:r>
            <a:r>
              <a:rPr lang="ko-KR" altLang="en-US" dirty="0"/>
              <a:t>반품</a:t>
            </a:r>
          </a:p>
        </p:txBody>
      </p:sp>
      <p:graphicFrame>
        <p:nvGraphicFramePr>
          <p:cNvPr id="151" name="표 4">
            <a:extLst>
              <a:ext uri="{FF2B5EF4-FFF2-40B4-BE49-F238E27FC236}">
                <a16:creationId xmlns:a16="http://schemas.microsoft.com/office/drawing/2014/main" id="{F13095E1-B33C-4BA6-93F9-D522CBCE874C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53641"/>
          <a:ext cx="2508867" cy="69456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213988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6227048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5401093"/>
                  </a:ext>
                </a:extLst>
              </a:tr>
              <a:tr h="786775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8615890"/>
                  </a:ext>
                </a:extLst>
              </a:tr>
              <a:tr h="786775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9978636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5630854"/>
                  </a:ext>
                </a:extLst>
              </a:tr>
              <a:tr h="644370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9649670"/>
                  </a:ext>
                </a:extLst>
              </a:tr>
              <a:tr h="929179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0096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D9710BB4-BCB5-7C3C-7C6C-75562D8AA4CB}"/>
              </a:ext>
            </a:extLst>
          </p:cNvPr>
          <p:cNvSpPr/>
          <p:nvPr/>
        </p:nvSpPr>
        <p:spPr>
          <a:xfrm>
            <a:off x="255305" y="1249110"/>
            <a:ext cx="1210712" cy="190227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62748D32-5753-2473-9470-F88992BD40ED}"/>
              </a:ext>
            </a:extLst>
          </p:cNvPr>
          <p:cNvSpPr/>
          <p:nvPr/>
        </p:nvSpPr>
        <p:spPr>
          <a:xfrm>
            <a:off x="1786047" y="703777"/>
            <a:ext cx="1544980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배송비 결제 내역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28" name="표 27">
            <a:extLst>
              <a:ext uri="{FF2B5EF4-FFF2-40B4-BE49-F238E27FC236}">
                <a16:creationId xmlns:a16="http://schemas.microsoft.com/office/drawing/2014/main" id="{9D064128-AA02-A83C-BA85-922D686891C5}"/>
              </a:ext>
            </a:extLst>
          </p:cNvPr>
          <p:cNvGraphicFramePr>
            <a:graphicFrameLocks noGrp="1"/>
          </p:cNvGraphicFramePr>
          <p:nvPr/>
        </p:nvGraphicFramePr>
        <p:xfrm>
          <a:off x="1777052" y="969190"/>
          <a:ext cx="6928052" cy="940293"/>
        </p:xfrm>
        <a:graphic>
          <a:graphicData uri="http://schemas.openxmlformats.org/drawingml/2006/table">
            <a:tbl>
              <a:tblPr/>
              <a:tblGrid>
                <a:gridCol w="1332433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95619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31343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결제방법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결제방법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31343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결제일시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년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분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31343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결제금액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결제금액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1527656"/>
                  </a:ext>
                </a:extLst>
              </a:tr>
            </a:tbl>
          </a:graphicData>
        </a:graphic>
      </p:graphicFrame>
      <p:sp>
        <p:nvSpPr>
          <p:cNvPr id="24" name="모서리가 둥근 직사각형 152">
            <a:extLst>
              <a:ext uri="{FF2B5EF4-FFF2-40B4-BE49-F238E27FC236}">
                <a16:creationId xmlns:a16="http://schemas.microsoft.com/office/drawing/2014/main" id="{8A3F09D7-6234-B060-2A86-3444B164785F}"/>
              </a:ext>
            </a:extLst>
          </p:cNvPr>
          <p:cNvSpPr/>
          <p:nvPr/>
        </p:nvSpPr>
        <p:spPr>
          <a:xfrm>
            <a:off x="4509047" y="2038907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목록</a:t>
            </a:r>
          </a:p>
        </p:txBody>
      </p:sp>
      <p:grpSp>
        <p:nvGrpSpPr>
          <p:cNvPr id="52" name="Google Shape;1067;p27">
            <a:extLst>
              <a:ext uri="{FF2B5EF4-FFF2-40B4-BE49-F238E27FC236}">
                <a16:creationId xmlns:a16="http://schemas.microsoft.com/office/drawing/2014/main" id="{27DDD88D-0380-A57B-CFD0-9A9B53431B37}"/>
              </a:ext>
            </a:extLst>
          </p:cNvPr>
          <p:cNvGrpSpPr/>
          <p:nvPr/>
        </p:nvGrpSpPr>
        <p:grpSpPr>
          <a:xfrm>
            <a:off x="1690001" y="390204"/>
            <a:ext cx="7102153" cy="248861"/>
            <a:chOff x="454585" y="453468"/>
            <a:chExt cx="8868441" cy="502040"/>
          </a:xfrm>
        </p:grpSpPr>
        <p:sp>
          <p:nvSpPr>
            <p:cNvPr id="53" name="Google Shape;1068;p27">
              <a:extLst>
                <a:ext uri="{FF2B5EF4-FFF2-40B4-BE49-F238E27FC236}">
                  <a16:creationId xmlns:a16="http://schemas.microsoft.com/office/drawing/2014/main" id="{83CCAE09-5A65-39CC-484B-0398658E14C7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55" name="Google Shape;1069;p27">
              <a:extLst>
                <a:ext uri="{FF2B5EF4-FFF2-40B4-BE49-F238E27FC236}">
                  <a16:creationId xmlns:a16="http://schemas.microsoft.com/office/drawing/2014/main" id="{3D0F3BD7-1B86-52BC-3EA7-89DC5937D62C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561866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BFAA464-7822-4D75-E699-CF8376EBD38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</a:blip>
          <a:stretch>
            <a:fillRect/>
          </a:stretch>
        </p:blipFill>
        <p:spPr>
          <a:xfrm>
            <a:off x="127503" y="370847"/>
            <a:ext cx="8549562" cy="6150140"/>
          </a:xfrm>
          <a:prstGeom prst="rect">
            <a:avLst/>
          </a:prstGeom>
        </p:spPr>
      </p:pic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74473" y="0"/>
            <a:ext cx="6316902" cy="234000"/>
          </a:xfrm>
        </p:spPr>
        <p:txBody>
          <a:bodyPr/>
          <a:lstStyle/>
          <a:p>
            <a:r>
              <a:rPr lang="ko-KR" altLang="en-US" dirty="0"/>
              <a:t>마이페이지  </a:t>
            </a:r>
            <a:r>
              <a:rPr lang="en-US" altLang="ko-KR" dirty="0"/>
              <a:t>&gt; </a:t>
            </a:r>
            <a:r>
              <a:rPr lang="ko-KR" altLang="en-US" dirty="0"/>
              <a:t>교환</a:t>
            </a:r>
            <a:r>
              <a:rPr lang="en-US" altLang="ko-KR" dirty="0"/>
              <a:t>/</a:t>
            </a:r>
            <a:r>
              <a:rPr lang="ko-KR" altLang="en-US" dirty="0"/>
              <a:t>환불 신청하기 </a:t>
            </a:r>
            <a:r>
              <a:rPr lang="en-US" altLang="ko-KR" dirty="0"/>
              <a:t>2</a:t>
            </a:r>
            <a:endParaRPr lang="ko-KR" altLang="en-US" dirty="0"/>
          </a:p>
        </p:txBody>
      </p:sp>
      <p:sp>
        <p:nvSpPr>
          <p:cNvPr id="21" name="모서리가 둥근 직사각형 126">
            <a:extLst>
              <a:ext uri="{FF2B5EF4-FFF2-40B4-BE49-F238E27FC236}">
                <a16:creationId xmlns:a16="http://schemas.microsoft.com/office/drawing/2014/main" id="{31924C3E-66AC-4DDC-A4D0-5B8BA4C17627}"/>
              </a:ext>
            </a:extLst>
          </p:cNvPr>
          <p:cNvSpPr/>
          <p:nvPr/>
        </p:nvSpPr>
        <p:spPr>
          <a:xfrm>
            <a:off x="4680524" y="6573541"/>
            <a:ext cx="1049981" cy="307479"/>
          </a:xfrm>
          <a:prstGeom prst="roundRect">
            <a:avLst>
              <a:gd name="adj" fmla="val 515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신청하기</a:t>
            </a:r>
          </a:p>
        </p:txBody>
      </p:sp>
      <p:graphicFrame>
        <p:nvGraphicFramePr>
          <p:cNvPr id="38" name="표 4">
            <a:extLst>
              <a:ext uri="{FF2B5EF4-FFF2-40B4-BE49-F238E27FC236}">
                <a16:creationId xmlns:a16="http://schemas.microsoft.com/office/drawing/2014/main" id="{7B6C5F8F-3DA7-41C6-9CFF-804851E0F026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52737"/>
          <a:ext cx="2508867" cy="69447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29277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신청하기 버튼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신청이 완료 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내역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조회 목록화면으로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5652000">
                <a:tc gridSpan="2"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</a:tbl>
          </a:graphicData>
        </a:graphic>
      </p:graphicFrame>
      <p:graphicFrame>
        <p:nvGraphicFramePr>
          <p:cNvPr id="23" name="표 22">
            <a:extLst>
              <a:ext uri="{FF2B5EF4-FFF2-40B4-BE49-F238E27FC236}">
                <a16:creationId xmlns:a16="http://schemas.microsoft.com/office/drawing/2014/main" id="{74D673BF-896B-DA42-9EB4-62C10B5808DB}"/>
              </a:ext>
            </a:extLst>
          </p:cNvPr>
          <p:cNvGraphicFramePr>
            <a:graphicFrameLocks noGrp="1"/>
          </p:cNvGraphicFramePr>
          <p:nvPr/>
        </p:nvGraphicFramePr>
        <p:xfrm>
          <a:off x="1202946" y="4789119"/>
          <a:ext cx="7612102" cy="1166590"/>
        </p:xfrm>
        <a:graphic>
          <a:graphicData uri="http://schemas.openxmlformats.org/drawingml/2006/table">
            <a:tbl>
              <a:tblPr/>
              <a:tblGrid>
                <a:gridCol w="806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4744">
                  <a:extLst>
                    <a:ext uri="{9D8B030D-6E8A-4147-A177-3AD203B41FA5}">
                      <a16:colId xmlns:a16="http://schemas.microsoft.com/office/drawing/2014/main" val="2327958368"/>
                    </a:ext>
                  </a:extLst>
                </a:gridCol>
                <a:gridCol w="828675">
                  <a:extLst>
                    <a:ext uri="{9D8B030D-6E8A-4147-A177-3AD203B41FA5}">
                      <a16:colId xmlns:a16="http://schemas.microsoft.com/office/drawing/2014/main" val="4290329040"/>
                    </a:ext>
                  </a:extLst>
                </a:gridCol>
                <a:gridCol w="3162300">
                  <a:extLst>
                    <a:ext uri="{9D8B030D-6E8A-4147-A177-3AD203B41FA5}">
                      <a16:colId xmlns:a16="http://schemas.microsoft.com/office/drawing/2014/main" val="1682716890"/>
                    </a:ext>
                  </a:extLst>
                </a:gridCol>
              </a:tblGrid>
              <a:tr h="233318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Button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예측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Action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Type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9415837"/>
                  </a:ext>
                </a:extLst>
              </a:tr>
              <a:tr h="233318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신청하기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환불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교환 상품 미선택한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교환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환불할 상품을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3716442"/>
                  </a:ext>
                </a:extLst>
              </a:tr>
              <a:tr h="233318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환불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교환를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미선택한 상품이 있는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교환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또는 환불 중 한 가지를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7791206"/>
                  </a:ext>
                </a:extLst>
              </a:tr>
              <a:tr h="233318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사유를 미선택한 상품이 있는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사유를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1412993"/>
                  </a:ext>
                </a:extLst>
              </a:tr>
              <a:tr h="233318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내용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미작성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내용을 작성해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856429"/>
                  </a:ext>
                </a:extLst>
              </a:tr>
            </a:tbl>
          </a:graphicData>
        </a:graphic>
      </p:graphicFrame>
      <p:sp>
        <p:nvSpPr>
          <p:cNvPr id="24" name="타원 23">
            <a:extLst>
              <a:ext uri="{FF2B5EF4-FFF2-40B4-BE49-F238E27FC236}">
                <a16:creationId xmlns:a16="http://schemas.microsoft.com/office/drawing/2014/main" id="{C56DDC2C-015A-2C2E-8505-43AB7DE2E6AB}"/>
              </a:ext>
            </a:extLst>
          </p:cNvPr>
          <p:cNvSpPr/>
          <p:nvPr/>
        </p:nvSpPr>
        <p:spPr>
          <a:xfrm>
            <a:off x="4572524" y="661246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88E84C4A-9C04-6706-9874-3750B3807286}"/>
              </a:ext>
            </a:extLst>
          </p:cNvPr>
          <p:cNvSpPr/>
          <p:nvPr/>
        </p:nvSpPr>
        <p:spPr>
          <a:xfrm>
            <a:off x="1079007" y="468111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04446126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직사각형 75">
            <a:extLst>
              <a:ext uri="{FF2B5EF4-FFF2-40B4-BE49-F238E27FC236}">
                <a16:creationId xmlns:a16="http://schemas.microsoft.com/office/drawing/2014/main" id="{EC83BB2B-4F1A-A9B2-CE71-43DAD3069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0512" y="425512"/>
            <a:ext cx="4021108" cy="516952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1100" b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D7FB155B-4F7F-23C2-30BB-44F5ED5E2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7" y="381741"/>
            <a:ext cx="4021108" cy="6516394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1100" b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32" name="제목 31">
            <a:extLst>
              <a:ext uri="{FF2B5EF4-FFF2-40B4-BE49-F238E27FC236}">
                <a16:creationId xmlns:a16="http://schemas.microsoft.com/office/drawing/2014/main" id="{D1D60961-AB15-CF1F-F455-C7EB5CF947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마이페이지  </a:t>
            </a:r>
            <a:r>
              <a:rPr lang="en-US" altLang="ko-KR" dirty="0"/>
              <a:t>&gt; </a:t>
            </a:r>
            <a:r>
              <a:rPr lang="ko-KR" altLang="en-US" dirty="0"/>
              <a:t>교환</a:t>
            </a:r>
            <a:r>
              <a:rPr lang="en-US" altLang="ko-KR" dirty="0"/>
              <a:t>/</a:t>
            </a:r>
            <a:r>
              <a:rPr lang="ko-KR" altLang="en-US" dirty="0"/>
              <a:t>반품 신청 팝업</a:t>
            </a:r>
          </a:p>
        </p:txBody>
      </p:sp>
      <p:sp>
        <p:nvSpPr>
          <p:cNvPr id="21" name="모서리가 둥근 직사각형 126">
            <a:extLst>
              <a:ext uri="{FF2B5EF4-FFF2-40B4-BE49-F238E27FC236}">
                <a16:creationId xmlns:a16="http://schemas.microsoft.com/office/drawing/2014/main" id="{31924C3E-66AC-4DDC-A4D0-5B8BA4C17627}"/>
              </a:ext>
            </a:extLst>
          </p:cNvPr>
          <p:cNvSpPr/>
          <p:nvPr/>
        </p:nvSpPr>
        <p:spPr>
          <a:xfrm>
            <a:off x="6076075" y="5117675"/>
            <a:ext cx="1049981" cy="307479"/>
          </a:xfrm>
          <a:prstGeom prst="roundRect">
            <a:avLst>
              <a:gd name="adj" fmla="val 515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신청하기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B77E85D1-F2BA-4314-BDAA-846E97666897}"/>
              </a:ext>
            </a:extLst>
          </p:cNvPr>
          <p:cNvSpPr/>
          <p:nvPr/>
        </p:nvSpPr>
        <p:spPr>
          <a:xfrm>
            <a:off x="282586" y="595055"/>
            <a:ext cx="2785612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주문번호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12</a:t>
            </a:r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자리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 </a:t>
            </a:r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교환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/</a:t>
            </a:r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반품 신청</a:t>
            </a:r>
            <a:endParaRPr lang="en-US" altLang="ko-KR" sz="1400" b="1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35" name="직선 연결선 34">
            <a:extLst>
              <a:ext uri="{FF2B5EF4-FFF2-40B4-BE49-F238E27FC236}">
                <a16:creationId xmlns:a16="http://schemas.microsoft.com/office/drawing/2014/main" id="{ABF74B1C-B295-4C2C-90D2-CC283146A68D}"/>
              </a:ext>
            </a:extLst>
          </p:cNvPr>
          <p:cNvCxnSpPr>
            <a:cxnSpLocks/>
          </p:cNvCxnSpPr>
          <p:nvPr/>
        </p:nvCxnSpPr>
        <p:spPr>
          <a:xfrm>
            <a:off x="273717" y="927094"/>
            <a:ext cx="364133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8" name="표 4">
            <a:extLst>
              <a:ext uri="{FF2B5EF4-FFF2-40B4-BE49-F238E27FC236}">
                <a16:creationId xmlns:a16="http://schemas.microsoft.com/office/drawing/2014/main" id="{7B6C5F8F-3DA7-41C6-9CFF-804851E0F026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52737"/>
          <a:ext cx="2508867" cy="69407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74510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상품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필수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선택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Select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환불을 신청한 주문번호의 주문 상품으로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Select option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구성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주문한 상품 선택 시 목록에 추가 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상품 목록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상품명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Radio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Button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생성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필수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사유 선택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Radio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Button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생성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필수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X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생성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목록에서 삭제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22156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 작성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필수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Text area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500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이상 작성되지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9909939"/>
                  </a:ext>
                </a:extLst>
              </a:tr>
              <a:tr h="74510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 업로드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찾아보기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파일첨부 기능 제공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업로드 시 업로드 파일 체크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10MB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JPG, PNG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가 아닌 경우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(10MB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JPG, PNG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업로드 가능합니다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이상인 경우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개만 첨부할 수 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업로드된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이미지 목록에 추가 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X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목록에서 삭제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3571970"/>
                  </a:ext>
                </a:extLst>
              </a:tr>
              <a:tr h="133407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배송비 결제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케이스에 따른 배송비 산출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① 배송비가 무료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(0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원 표기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상품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사유 선택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']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제품 파손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', '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을 선택한 케이스가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 이상 있는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② 왕복 배송비가 부가되는 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상품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교환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환불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여부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] 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교환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 1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건 이상 선택</a:t>
                      </a:r>
                      <a:endParaRPr lang="en-US" altLang="ko-KR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상품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사유 선택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] 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색상사이즈 변경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or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단순 변심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선택된 경우</a:t>
                      </a:r>
                      <a:endParaRPr lang="en-US" altLang="ko-KR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③ 편도 배송비가 부가되는 경우</a:t>
                      </a:r>
                      <a:endParaRPr lang="en-US" altLang="ko-KR" sz="9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상품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교환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환불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여부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] 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환불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만 선택된 경우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상품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사유 선택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] 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색상사이즈 변경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or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단순 변심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선택된 경우</a:t>
                      </a:r>
                      <a:endParaRPr lang="en-US" altLang="ko-KR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배송비는 관리자에서 등록한 기본 배송비로 산출</a:t>
                      </a:r>
                      <a:endParaRPr lang="en-US" altLang="ko-KR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</a:tbl>
          </a:graphicData>
        </a:graphic>
      </p:graphicFrame>
      <p:sp>
        <p:nvSpPr>
          <p:cNvPr id="37" name="Close Button">
            <a:extLst>
              <a:ext uri="{FF2B5EF4-FFF2-40B4-BE49-F238E27FC236}">
                <a16:creationId xmlns:a16="http://schemas.microsoft.com/office/drawing/2014/main" id="{9E7B2790-BB2F-BB18-26AF-F57ABABD03AE}"/>
              </a:ext>
            </a:extLst>
          </p:cNvPr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3650131" y="564341"/>
            <a:ext cx="221550" cy="214403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56E863B-63C9-503B-7DFA-560E6C66CFED}"/>
              </a:ext>
            </a:extLst>
          </p:cNvPr>
          <p:cNvSpPr txBox="1"/>
          <p:nvPr/>
        </p:nvSpPr>
        <p:spPr>
          <a:xfrm>
            <a:off x="4799575" y="4268404"/>
            <a:ext cx="3494850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l" defTabSz="914400" rtl="0" eaLnBrk="1" fontAlgn="ctr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배송비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}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원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  <a:p>
            <a:pPr marL="0" marR="0" indent="0" algn="l" defTabSz="914400" rtl="0" eaLnBrk="1" fontAlgn="ctr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※ 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교환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환불 사유가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[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색상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사이즈 변경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] 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또는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[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단순 변심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] 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인 경우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고객님께 배송비가 부과됩니다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.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0463F03-ED75-65C9-D5CA-66E9FAC69E9A}"/>
              </a:ext>
            </a:extLst>
          </p:cNvPr>
          <p:cNvSpPr txBox="1"/>
          <p:nvPr/>
        </p:nvSpPr>
        <p:spPr>
          <a:xfrm>
            <a:off x="4794372" y="3999705"/>
            <a:ext cx="145407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dirty="0">
                <a:latin typeface="+mn-ea"/>
              </a:rPr>
              <a:t>배송비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48" name="모서리가 둥근 직사각형 152">
            <a:extLst>
              <a:ext uri="{FF2B5EF4-FFF2-40B4-BE49-F238E27FC236}">
                <a16:creationId xmlns:a16="http://schemas.microsoft.com/office/drawing/2014/main" id="{660627D8-CB5F-CB05-5F01-0899F8118781}"/>
              </a:ext>
            </a:extLst>
          </p:cNvPr>
          <p:cNvSpPr/>
          <p:nvPr/>
        </p:nvSpPr>
        <p:spPr>
          <a:xfrm>
            <a:off x="5886228" y="3316167"/>
            <a:ext cx="1253973" cy="23498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교환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/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반품 신청 추가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E99FB9B-0DE0-DD9A-852D-29B84CD4D2B4}"/>
              </a:ext>
            </a:extLst>
          </p:cNvPr>
          <p:cNvSpPr txBox="1"/>
          <p:nvPr/>
        </p:nvSpPr>
        <p:spPr>
          <a:xfrm>
            <a:off x="4868677" y="6184185"/>
            <a:ext cx="433752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b="1" i="0" u="none" strike="noStrike" dirty="0">
                <a:solidFill>
                  <a:srgbClr val="000000"/>
                </a:solidFill>
                <a:effectLst/>
                <a:latin typeface="+mn-ea"/>
                <a:ea typeface="+mn-ea"/>
              </a:rPr>
              <a:t>사유 선택         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+mn-ea"/>
                <a:ea typeface="+mn-ea"/>
              </a:rPr>
              <a:t>○ 색상</a:t>
            </a: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+mn-ea"/>
                <a:ea typeface="+mn-ea"/>
              </a:rPr>
              <a:t>/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+mn-ea"/>
                <a:ea typeface="+mn-ea"/>
              </a:rPr>
              <a:t>사이즈 변경   ○ 단순 변심   ○ 제품 파손   ○ </a:t>
            </a:r>
            <a:r>
              <a:rPr lang="ko-KR" altLang="en-US" sz="900" b="0" i="0" u="none" strike="noStrike" dirty="0" err="1">
                <a:solidFill>
                  <a:srgbClr val="000000"/>
                </a:solidFill>
                <a:effectLst/>
                <a:latin typeface="+mn-ea"/>
                <a:ea typeface="+mn-ea"/>
              </a:rPr>
              <a:t>오배송</a:t>
            </a:r>
            <a:endParaRPr lang="ko-KR" altLang="en-US" sz="900" dirty="0"/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9D15E9AC-E78A-3C9D-4C30-DCDE04E37E56}"/>
              </a:ext>
            </a:extLst>
          </p:cNvPr>
          <p:cNvCxnSpPr>
            <a:cxnSpLocks/>
          </p:cNvCxnSpPr>
          <p:nvPr/>
        </p:nvCxnSpPr>
        <p:spPr>
          <a:xfrm>
            <a:off x="4868677" y="3879299"/>
            <a:ext cx="349484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88848BD1-C864-B528-BC97-51D0F5203A4F}"/>
              </a:ext>
            </a:extLst>
          </p:cNvPr>
          <p:cNvSpPr txBox="1"/>
          <p:nvPr/>
        </p:nvSpPr>
        <p:spPr>
          <a:xfrm>
            <a:off x="275133" y="2356624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dirty="0">
                <a:latin typeface="+mn-ea"/>
              </a:rPr>
              <a:t>교환</a:t>
            </a:r>
            <a:r>
              <a:rPr lang="en-US" altLang="ko-KR" sz="1100" dirty="0">
                <a:latin typeface="+mn-ea"/>
              </a:rPr>
              <a:t>/</a:t>
            </a:r>
            <a:r>
              <a:rPr lang="ko-KR" altLang="en-US" sz="1100" dirty="0">
                <a:latin typeface="+mn-ea"/>
              </a:rPr>
              <a:t>반품 선택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26" name="모서리가 둥근 직사각형 30">
            <a:extLst>
              <a:ext uri="{FF2B5EF4-FFF2-40B4-BE49-F238E27FC236}">
                <a16:creationId xmlns:a16="http://schemas.microsoft.com/office/drawing/2014/main" id="{C31E1680-3CCD-804B-484F-0A48C5FCE4CF}"/>
              </a:ext>
            </a:extLst>
          </p:cNvPr>
          <p:cNvSpPr/>
          <p:nvPr/>
        </p:nvSpPr>
        <p:spPr>
          <a:xfrm>
            <a:off x="336620" y="2664101"/>
            <a:ext cx="3570971" cy="324000"/>
          </a:xfrm>
          <a:prstGeom prst="roundRect">
            <a:avLst>
              <a:gd name="adj" fmla="val 1529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교환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반품 여부를 선택해 주세요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8" name="Chevron">
            <a:extLst>
              <a:ext uri="{FF2B5EF4-FFF2-40B4-BE49-F238E27FC236}">
                <a16:creationId xmlns:a16="http://schemas.microsoft.com/office/drawing/2014/main" id="{DA4504DD-C4B0-0107-9735-46C4E7AE9DEA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3686155" y="2811176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45" name="모서리가 둥근 직사각형 30">
            <a:extLst>
              <a:ext uri="{FF2B5EF4-FFF2-40B4-BE49-F238E27FC236}">
                <a16:creationId xmlns:a16="http://schemas.microsoft.com/office/drawing/2014/main" id="{7AD13D09-9905-7739-AE79-E8F0FE763AB6}"/>
              </a:ext>
            </a:extLst>
          </p:cNvPr>
          <p:cNvSpPr/>
          <p:nvPr/>
        </p:nvSpPr>
        <p:spPr>
          <a:xfrm>
            <a:off x="335204" y="3560747"/>
            <a:ext cx="3570971" cy="324000"/>
          </a:xfrm>
          <a:prstGeom prst="roundRect">
            <a:avLst>
              <a:gd name="adj" fmla="val 1529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사유를 선택해 주세요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9" name="Chevron">
            <a:extLst>
              <a:ext uri="{FF2B5EF4-FFF2-40B4-BE49-F238E27FC236}">
                <a16:creationId xmlns:a16="http://schemas.microsoft.com/office/drawing/2014/main" id="{BDA0AF39-AC92-35FD-8BF4-FD65C3CDB0BC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3684739" y="3707822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3B33A8B-AACA-0F40-872A-252AB6687908}"/>
              </a:ext>
            </a:extLst>
          </p:cNvPr>
          <p:cNvSpPr txBox="1"/>
          <p:nvPr/>
        </p:nvSpPr>
        <p:spPr>
          <a:xfrm>
            <a:off x="264839" y="3269961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dirty="0">
                <a:latin typeface="+mn-ea"/>
              </a:rPr>
              <a:t>사유선택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54" name="모서리가 둥근 직사각형 63">
            <a:extLst>
              <a:ext uri="{FF2B5EF4-FFF2-40B4-BE49-F238E27FC236}">
                <a16:creationId xmlns:a16="http://schemas.microsoft.com/office/drawing/2014/main" id="{A2B0761C-E205-6B1B-B959-78DA1272D364}"/>
              </a:ext>
            </a:extLst>
          </p:cNvPr>
          <p:cNvSpPr/>
          <p:nvPr/>
        </p:nvSpPr>
        <p:spPr>
          <a:xfrm>
            <a:off x="4836964" y="2736917"/>
            <a:ext cx="964139" cy="324000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은행선택</a:t>
            </a:r>
          </a:p>
        </p:txBody>
      </p:sp>
      <p:sp>
        <p:nvSpPr>
          <p:cNvPr id="55" name="Chevron">
            <a:extLst>
              <a:ext uri="{FF2B5EF4-FFF2-40B4-BE49-F238E27FC236}">
                <a16:creationId xmlns:a16="http://schemas.microsoft.com/office/drawing/2014/main" id="{1A61AD98-771F-1068-D436-A693DB85A228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5619821" y="2866537"/>
            <a:ext cx="98069" cy="64761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7" name="모서리가 둥근 직사각형 63">
            <a:extLst>
              <a:ext uri="{FF2B5EF4-FFF2-40B4-BE49-F238E27FC236}">
                <a16:creationId xmlns:a16="http://schemas.microsoft.com/office/drawing/2014/main" id="{99DCB5EB-434A-FB67-3E89-8B5276485A62}"/>
              </a:ext>
            </a:extLst>
          </p:cNvPr>
          <p:cNvSpPr/>
          <p:nvPr/>
        </p:nvSpPr>
        <p:spPr>
          <a:xfrm>
            <a:off x="5867460" y="2736917"/>
            <a:ext cx="1312012" cy="324000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계좌번호 입력</a:t>
            </a:r>
          </a:p>
        </p:txBody>
      </p:sp>
      <p:sp>
        <p:nvSpPr>
          <p:cNvPr id="58" name="모서리가 둥근 직사각형 63">
            <a:extLst>
              <a:ext uri="{FF2B5EF4-FFF2-40B4-BE49-F238E27FC236}">
                <a16:creationId xmlns:a16="http://schemas.microsoft.com/office/drawing/2014/main" id="{97B3005F-6180-16F7-4867-CCE60041CA81}"/>
              </a:ext>
            </a:extLst>
          </p:cNvPr>
          <p:cNvSpPr/>
          <p:nvPr/>
        </p:nvSpPr>
        <p:spPr>
          <a:xfrm>
            <a:off x="7244929" y="2736917"/>
            <a:ext cx="945927" cy="324000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예금주 명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9BC7800-0E72-8CC1-0ED3-010B7A7A91E6}"/>
              </a:ext>
            </a:extLst>
          </p:cNvPr>
          <p:cNvSpPr txBox="1"/>
          <p:nvPr/>
        </p:nvSpPr>
        <p:spPr>
          <a:xfrm>
            <a:off x="4741426" y="2405706"/>
            <a:ext cx="145407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i="0" u="none" strike="noStrike" dirty="0">
                <a:effectLst/>
                <a:latin typeface="+mn-ea"/>
                <a:ea typeface="+mn-ea"/>
              </a:rPr>
              <a:t>환불계좌 정보</a:t>
            </a: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181BD675-747C-29C0-A552-C52E7092730F}"/>
              </a:ext>
            </a:extLst>
          </p:cNvPr>
          <p:cNvSpPr/>
          <p:nvPr/>
        </p:nvSpPr>
        <p:spPr>
          <a:xfrm>
            <a:off x="296668" y="4017545"/>
            <a:ext cx="846877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옵션 </a:t>
            </a:r>
            <a:r>
              <a:rPr lang="en-US" altLang="ko-KR" sz="900" dirty="0">
                <a:latin typeface="+mn-ea"/>
              </a:rPr>
              <a:t>1}</a:t>
            </a:r>
          </a:p>
        </p:txBody>
      </p:sp>
      <p:sp>
        <p:nvSpPr>
          <p:cNvPr id="69" name="모서리가 둥근 직사각형 63">
            <a:extLst>
              <a:ext uri="{FF2B5EF4-FFF2-40B4-BE49-F238E27FC236}">
                <a16:creationId xmlns:a16="http://schemas.microsoft.com/office/drawing/2014/main" id="{DD47DA74-C63E-377F-4826-95E62E954EC3}"/>
              </a:ext>
            </a:extLst>
          </p:cNvPr>
          <p:cNvSpPr/>
          <p:nvPr/>
        </p:nvSpPr>
        <p:spPr>
          <a:xfrm>
            <a:off x="1131579" y="3985374"/>
            <a:ext cx="2761412" cy="324000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변경할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옵션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1}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를 선택해 주세요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71" name="모서리가 둥근 직사각형 63">
            <a:extLst>
              <a:ext uri="{FF2B5EF4-FFF2-40B4-BE49-F238E27FC236}">
                <a16:creationId xmlns:a16="http://schemas.microsoft.com/office/drawing/2014/main" id="{5FBC306C-EBBD-C984-F303-157EE20BF07C}"/>
              </a:ext>
            </a:extLst>
          </p:cNvPr>
          <p:cNvSpPr/>
          <p:nvPr/>
        </p:nvSpPr>
        <p:spPr>
          <a:xfrm>
            <a:off x="1131579" y="4377996"/>
            <a:ext cx="2761412" cy="324000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변경할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옵션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2}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를 선택해 주세요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4B8A0126-EC9A-DD1A-0F75-5CF22920CD2C}"/>
              </a:ext>
            </a:extLst>
          </p:cNvPr>
          <p:cNvSpPr/>
          <p:nvPr/>
        </p:nvSpPr>
        <p:spPr>
          <a:xfrm>
            <a:off x="295415" y="4400943"/>
            <a:ext cx="846877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옵션 </a:t>
            </a:r>
            <a:r>
              <a:rPr lang="en-US" altLang="ko-KR" sz="900" dirty="0">
                <a:latin typeface="+mn-ea"/>
              </a:rPr>
              <a:t>2}</a:t>
            </a:r>
          </a:p>
        </p:txBody>
      </p:sp>
      <p:grpSp>
        <p:nvGrpSpPr>
          <p:cNvPr id="80" name="Google Shape;1067;p27">
            <a:extLst>
              <a:ext uri="{FF2B5EF4-FFF2-40B4-BE49-F238E27FC236}">
                <a16:creationId xmlns:a16="http://schemas.microsoft.com/office/drawing/2014/main" id="{BCDB369E-D16D-1733-3C73-5F657CA870D8}"/>
              </a:ext>
            </a:extLst>
          </p:cNvPr>
          <p:cNvGrpSpPr/>
          <p:nvPr/>
        </p:nvGrpSpPr>
        <p:grpSpPr>
          <a:xfrm>
            <a:off x="4512911" y="300361"/>
            <a:ext cx="4160306" cy="261610"/>
            <a:chOff x="454585" y="453468"/>
            <a:chExt cx="8868441" cy="502040"/>
          </a:xfrm>
        </p:grpSpPr>
        <p:sp>
          <p:nvSpPr>
            <p:cNvPr id="81" name="Google Shape;1068;p27">
              <a:extLst>
                <a:ext uri="{FF2B5EF4-FFF2-40B4-BE49-F238E27FC236}">
                  <a16:creationId xmlns:a16="http://schemas.microsoft.com/office/drawing/2014/main" id="{B3B700F8-B503-A9E1-FC47-F538C87B5352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82" name="Google Shape;1069;p27">
              <a:extLst>
                <a:ext uri="{FF2B5EF4-FFF2-40B4-BE49-F238E27FC236}">
                  <a16:creationId xmlns:a16="http://schemas.microsoft.com/office/drawing/2014/main" id="{50609344-8DA1-20A9-0767-B21E7F0F77A9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83" name="Chevron">
            <a:extLst>
              <a:ext uri="{FF2B5EF4-FFF2-40B4-BE49-F238E27FC236}">
                <a16:creationId xmlns:a16="http://schemas.microsoft.com/office/drawing/2014/main" id="{9F733884-BAB9-B9FF-7273-3106B190FAF4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3684738" y="4114889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4" name="Chevron">
            <a:extLst>
              <a:ext uri="{FF2B5EF4-FFF2-40B4-BE49-F238E27FC236}">
                <a16:creationId xmlns:a16="http://schemas.microsoft.com/office/drawing/2014/main" id="{93272046-94A5-CE80-7E03-2DEB82438709}"/>
              </a:ext>
            </a:extLst>
          </p:cNvPr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>
            <a:off x="3688869" y="4539996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08B19A75-9DFF-F1C8-4EE7-99D926D65651}"/>
              </a:ext>
            </a:extLst>
          </p:cNvPr>
          <p:cNvSpPr/>
          <p:nvPr/>
        </p:nvSpPr>
        <p:spPr>
          <a:xfrm>
            <a:off x="3142824" y="6010588"/>
            <a:ext cx="87876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 0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endParaRPr lang="ko-KR" altLang="en-US" sz="900" dirty="0">
              <a:latin typeface="+mn-ea"/>
            </a:endParaRPr>
          </a:p>
        </p:txBody>
      </p:sp>
      <p:sp>
        <p:nvSpPr>
          <p:cNvPr id="86" name="모서리가 둥근 직사각형 30">
            <a:extLst>
              <a:ext uri="{FF2B5EF4-FFF2-40B4-BE49-F238E27FC236}">
                <a16:creationId xmlns:a16="http://schemas.microsoft.com/office/drawing/2014/main" id="{7D8A3BBD-0FAA-0542-D2CB-34C2943CF70E}"/>
              </a:ext>
            </a:extLst>
          </p:cNvPr>
          <p:cNvSpPr/>
          <p:nvPr/>
        </p:nvSpPr>
        <p:spPr>
          <a:xfrm>
            <a:off x="318937" y="5353875"/>
            <a:ext cx="3570972" cy="666664"/>
          </a:xfrm>
          <a:prstGeom prst="roundRect">
            <a:avLst>
              <a:gd name="adj" fmla="val 3572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r>
              <a:rPr lang="ko-KR" altLang="en-US" sz="900" dirty="0" err="1">
                <a:solidFill>
                  <a:schemeClr val="bg1">
                    <a:lumMod val="50000"/>
                  </a:schemeClr>
                </a:solidFill>
                <a:latin typeface="+mn-ea"/>
              </a:rPr>
              <a:t>라라마켓에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전달할 메시지가 있다면 작성해 주세요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D0CF7A3-F193-0667-9B11-FC97496CD369}"/>
              </a:ext>
            </a:extLst>
          </p:cNvPr>
          <p:cNvSpPr txBox="1"/>
          <p:nvPr/>
        </p:nvSpPr>
        <p:spPr>
          <a:xfrm>
            <a:off x="282586" y="5070101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i="0" u="none" strike="noStrike" dirty="0">
                <a:effectLst/>
                <a:latin typeface="+mn-ea"/>
                <a:ea typeface="+mn-ea"/>
              </a:rPr>
              <a:t>메시지 입력</a:t>
            </a:r>
          </a:p>
        </p:txBody>
      </p:sp>
      <p:sp>
        <p:nvSpPr>
          <p:cNvPr id="97" name="모서리가 둥근 직사각형 30">
            <a:extLst>
              <a:ext uri="{FF2B5EF4-FFF2-40B4-BE49-F238E27FC236}">
                <a16:creationId xmlns:a16="http://schemas.microsoft.com/office/drawing/2014/main" id="{B59B7381-9BDE-A13F-48F9-AA165D96C2B0}"/>
              </a:ext>
            </a:extLst>
          </p:cNvPr>
          <p:cNvSpPr/>
          <p:nvPr/>
        </p:nvSpPr>
        <p:spPr>
          <a:xfrm>
            <a:off x="4010492" y="4147659"/>
            <a:ext cx="45719" cy="165518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endParaRPr lang="ko-KR" altLang="en-US" sz="900" b="0" i="0" u="none" strike="noStrike" kern="1200" dirty="0">
              <a:solidFill>
                <a:schemeClr val="tx1"/>
              </a:solidFill>
              <a:effectLst/>
              <a:latin typeface="맑은 고딕"/>
              <a:ea typeface="+mn-ea"/>
              <a:cs typeface="+mn-cs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AA245CC7-F17D-4E96-F2FB-0A2285661F7E}"/>
              </a:ext>
            </a:extLst>
          </p:cNvPr>
          <p:cNvSpPr/>
          <p:nvPr/>
        </p:nvSpPr>
        <p:spPr bwMode="auto">
          <a:xfrm>
            <a:off x="273718" y="1012238"/>
            <a:ext cx="3637380" cy="31185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r>
              <a:rPr lang="ko-KR" altLang="en-US" sz="105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 신청 상품 </a:t>
            </a:r>
            <a:r>
              <a:rPr lang="en-US" altLang="ko-KR" sz="105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</a:t>
            </a:r>
            <a:endParaRPr lang="ko-KR" altLang="en-US" sz="1050" dirty="0">
              <a:latin typeface="맑은 고딕" panose="020B0503020000020004" pitchFamily="50" charset="-127"/>
            </a:endParaRPr>
          </a:p>
        </p:txBody>
      </p:sp>
      <p:sp>
        <p:nvSpPr>
          <p:cNvPr id="4" name="모서리가 둥근 직사각형 30">
            <a:extLst>
              <a:ext uri="{FF2B5EF4-FFF2-40B4-BE49-F238E27FC236}">
                <a16:creationId xmlns:a16="http://schemas.microsoft.com/office/drawing/2014/main" id="{807B2BA7-3321-6B34-5DAB-379A4F8200C4}"/>
              </a:ext>
            </a:extLst>
          </p:cNvPr>
          <p:cNvSpPr/>
          <p:nvPr/>
        </p:nvSpPr>
        <p:spPr>
          <a:xfrm>
            <a:off x="332063" y="1727899"/>
            <a:ext cx="3570971" cy="324000"/>
          </a:xfrm>
          <a:prstGeom prst="roundRect">
            <a:avLst>
              <a:gd name="adj" fmla="val 1529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상품을 선택해 주세요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5" name="Chevron">
            <a:extLst>
              <a:ext uri="{FF2B5EF4-FFF2-40B4-BE49-F238E27FC236}">
                <a16:creationId xmlns:a16="http://schemas.microsoft.com/office/drawing/2014/main" id="{B731F8B1-F946-3B11-4B9A-2091B8979C20}"/>
              </a:ext>
            </a:extLst>
          </p:cNvPr>
          <p:cNvSpPr>
            <a:spLocks noChangeAspect="1"/>
          </p:cNvSpPr>
          <p:nvPr>
            <p:custDataLst>
              <p:tags r:id="rId7"/>
            </p:custDataLst>
          </p:nvPr>
        </p:nvSpPr>
        <p:spPr bwMode="auto">
          <a:xfrm>
            <a:off x="3681598" y="1874974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9ABC63D-3485-3028-FF76-E80E6326BF5C}"/>
              </a:ext>
            </a:extLst>
          </p:cNvPr>
          <p:cNvSpPr txBox="1"/>
          <p:nvPr/>
        </p:nvSpPr>
        <p:spPr>
          <a:xfrm>
            <a:off x="261698" y="1437113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dirty="0">
                <a:latin typeface="+mn-ea"/>
              </a:rPr>
              <a:t>상품선택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grpSp>
        <p:nvGrpSpPr>
          <p:cNvPr id="7" name="Google Shape;1067;p27">
            <a:extLst>
              <a:ext uri="{FF2B5EF4-FFF2-40B4-BE49-F238E27FC236}">
                <a16:creationId xmlns:a16="http://schemas.microsoft.com/office/drawing/2014/main" id="{DFC716A8-86D4-648C-B5E3-6E2723064C1F}"/>
              </a:ext>
            </a:extLst>
          </p:cNvPr>
          <p:cNvGrpSpPr/>
          <p:nvPr/>
        </p:nvGrpSpPr>
        <p:grpSpPr>
          <a:xfrm>
            <a:off x="97857" y="6773960"/>
            <a:ext cx="4102951" cy="248861"/>
            <a:chOff x="454585" y="453468"/>
            <a:chExt cx="8868441" cy="502040"/>
          </a:xfrm>
        </p:grpSpPr>
        <p:sp>
          <p:nvSpPr>
            <p:cNvPr id="9" name="Google Shape;1068;p27">
              <a:extLst>
                <a:ext uri="{FF2B5EF4-FFF2-40B4-BE49-F238E27FC236}">
                  <a16:creationId xmlns:a16="http://schemas.microsoft.com/office/drawing/2014/main" id="{2AAC565E-F438-0086-842B-DCF467873749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1" name="Google Shape;1069;p27">
              <a:extLst>
                <a:ext uri="{FF2B5EF4-FFF2-40B4-BE49-F238E27FC236}">
                  <a16:creationId xmlns:a16="http://schemas.microsoft.com/office/drawing/2014/main" id="{AE62794F-F28A-8D18-581F-01087E9E1613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EAD71264-462D-8B64-45DE-360C4168BB6B}"/>
              </a:ext>
            </a:extLst>
          </p:cNvPr>
          <p:cNvSpPr txBox="1"/>
          <p:nvPr/>
        </p:nvSpPr>
        <p:spPr>
          <a:xfrm>
            <a:off x="4737472" y="1021176"/>
            <a:ext cx="2770081" cy="3909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200"/>
              </a:lnSpc>
            </a:pPr>
            <a:r>
              <a:rPr lang="ko-KR" altLang="en-US" sz="900" dirty="0">
                <a:latin typeface="+mn-ea"/>
                <a:ea typeface="+mn-ea"/>
              </a:rPr>
              <a:t>첨부할 </a:t>
            </a:r>
            <a:r>
              <a:rPr lang="ko-KR" altLang="en-US" sz="900" dirty="0">
                <a:latin typeface="+mn-ea"/>
              </a:rPr>
              <a:t>이미지가</a:t>
            </a:r>
            <a:r>
              <a:rPr lang="ko-KR" altLang="en-US" sz="900" dirty="0">
                <a:latin typeface="+mn-ea"/>
                <a:ea typeface="+mn-ea"/>
              </a:rPr>
              <a:t> 있다면 등록해 주세요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. </a:t>
            </a:r>
          </a:p>
          <a:p>
            <a:pPr>
              <a:lnSpc>
                <a:spcPts val="1200"/>
              </a:lnSpc>
            </a:pP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(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최대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개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10MB 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이하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, JPG, PNG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만 업로드 가능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)</a:t>
            </a:r>
            <a:endParaRPr lang="ko-KR" altLang="en-US" sz="900" dirty="0"/>
          </a:p>
        </p:txBody>
      </p:sp>
      <p:sp>
        <p:nvSpPr>
          <p:cNvPr id="13" name="모서리가 둥근 직사각형 152">
            <a:extLst>
              <a:ext uri="{FF2B5EF4-FFF2-40B4-BE49-F238E27FC236}">
                <a16:creationId xmlns:a16="http://schemas.microsoft.com/office/drawing/2014/main" id="{BC474EF9-0CF5-F194-D96E-99021C9E1EE5}"/>
              </a:ext>
            </a:extLst>
          </p:cNvPr>
          <p:cNvSpPr/>
          <p:nvPr/>
        </p:nvSpPr>
        <p:spPr>
          <a:xfrm>
            <a:off x="7378448" y="1041626"/>
            <a:ext cx="946739" cy="320871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이미지 업로드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69D2848-60FC-1232-B38E-1D923194E20E}"/>
              </a:ext>
            </a:extLst>
          </p:cNvPr>
          <p:cNvSpPr txBox="1"/>
          <p:nvPr/>
        </p:nvSpPr>
        <p:spPr>
          <a:xfrm>
            <a:off x="4722108" y="761241"/>
            <a:ext cx="145407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dirty="0">
                <a:latin typeface="+mn-ea"/>
              </a:rPr>
              <a:t>이미지 첨부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922F56AD-5AA0-A469-1934-378469DFD4FE}"/>
              </a:ext>
            </a:extLst>
          </p:cNvPr>
          <p:cNvSpPr/>
          <p:nvPr/>
        </p:nvSpPr>
        <p:spPr>
          <a:xfrm>
            <a:off x="4820004" y="1551698"/>
            <a:ext cx="761015" cy="6022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63D889A-97A7-5C9F-994C-EB489AD71385}"/>
              </a:ext>
            </a:extLst>
          </p:cNvPr>
          <p:cNvSpPr/>
          <p:nvPr/>
        </p:nvSpPr>
        <p:spPr>
          <a:xfrm>
            <a:off x="5698377" y="1551698"/>
            <a:ext cx="761015" cy="6022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E104DB53-BCCC-21A0-6C33-7BCE7964AF17}"/>
              </a:ext>
            </a:extLst>
          </p:cNvPr>
          <p:cNvSpPr/>
          <p:nvPr/>
        </p:nvSpPr>
        <p:spPr>
          <a:xfrm>
            <a:off x="6576750" y="1551698"/>
            <a:ext cx="761015" cy="6022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19" name="그림 18">
            <a:extLst>
              <a:ext uri="{FF2B5EF4-FFF2-40B4-BE49-F238E27FC236}">
                <a16:creationId xmlns:a16="http://schemas.microsoft.com/office/drawing/2014/main" id="{9FF4BA2B-51BA-1737-6046-12C3CE9FE6E4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9501" y="1573247"/>
            <a:ext cx="194520" cy="194520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E7D01643-69C8-6CC4-3E28-C12E0AC153B5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73" y="1573247"/>
            <a:ext cx="194520" cy="194520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8B29EEED-B2B6-E7DA-5160-E2A4A64C6483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3245" y="1573247"/>
            <a:ext cx="194520" cy="194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764780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6E15D51-3A57-8C29-FD3A-A499B7EB68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</a:t>
            </a:r>
            <a:r>
              <a:rPr lang="en-US" altLang="ko-KR" dirty="0"/>
              <a:t> </a:t>
            </a:r>
            <a:r>
              <a:rPr lang="ko-KR" altLang="en-US" dirty="0"/>
              <a:t>상품 관리 </a:t>
            </a:r>
            <a:r>
              <a:rPr lang="en-US" altLang="ko-KR" dirty="0"/>
              <a:t>&gt; </a:t>
            </a:r>
            <a:r>
              <a:rPr lang="ko-KR" altLang="en-US" dirty="0"/>
              <a:t>판매중지 상품 상세</a:t>
            </a:r>
            <a:endParaRPr lang="en-US" altLang="ko-KR" dirty="0"/>
          </a:p>
        </p:txBody>
      </p:sp>
      <p:graphicFrame>
        <p:nvGraphicFramePr>
          <p:cNvPr id="92" name="표 4">
            <a:extLst>
              <a:ext uri="{FF2B5EF4-FFF2-40B4-BE49-F238E27FC236}">
                <a16:creationId xmlns:a16="http://schemas.microsoft.com/office/drawing/2014/main" id="{AEBB725C-068D-4F7E-874E-06C7341B4CF0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53086"/>
          <a:ext cx="2508867" cy="2969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fontAlgn="ctr"/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5281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656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604488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55636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5829269"/>
                  </a:ext>
                </a:extLst>
              </a:tr>
              <a:tr h="1296000">
                <a:tc gridSpan="2"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9707294"/>
                  </a:ext>
                </a:extLst>
              </a:tr>
            </a:tbl>
          </a:graphicData>
        </a:graphic>
      </p:graphicFrame>
      <p:grpSp>
        <p:nvGrpSpPr>
          <p:cNvPr id="57" name="그룹 56">
            <a:extLst>
              <a:ext uri="{FF2B5EF4-FFF2-40B4-BE49-F238E27FC236}">
                <a16:creationId xmlns:a16="http://schemas.microsoft.com/office/drawing/2014/main" id="{D38B7EC9-0E8E-A12D-A826-681DA3C842C1}"/>
              </a:ext>
            </a:extLst>
          </p:cNvPr>
          <p:cNvGrpSpPr/>
          <p:nvPr/>
        </p:nvGrpSpPr>
        <p:grpSpPr>
          <a:xfrm>
            <a:off x="1775154" y="479207"/>
            <a:ext cx="7052580" cy="287878"/>
            <a:chOff x="1321916" y="479207"/>
            <a:chExt cx="7326784" cy="287878"/>
          </a:xfrm>
        </p:grpSpPr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2C0E3957-DD14-84B8-65F0-831BE385A5D5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거래 상품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61" name="직선 연결선 60">
              <a:extLst>
                <a:ext uri="{FF2B5EF4-FFF2-40B4-BE49-F238E27FC236}">
                  <a16:creationId xmlns:a16="http://schemas.microsoft.com/office/drawing/2014/main" id="{2BBB371A-8D81-B9F7-B64D-27CDA533DE9E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63" name="표 62">
            <a:extLst>
              <a:ext uri="{FF2B5EF4-FFF2-40B4-BE49-F238E27FC236}">
                <a16:creationId xmlns:a16="http://schemas.microsoft.com/office/drawing/2014/main" id="{176EAA25-0F57-1117-3896-8A7B047316B6}"/>
              </a:ext>
            </a:extLst>
          </p:cNvPr>
          <p:cNvGraphicFramePr>
            <a:graphicFrameLocks noGrp="1"/>
          </p:cNvGraphicFramePr>
          <p:nvPr/>
        </p:nvGraphicFramePr>
        <p:xfrm>
          <a:off x="1822699" y="2266033"/>
          <a:ext cx="6978400" cy="4303580"/>
        </p:xfrm>
        <a:graphic>
          <a:graphicData uri="http://schemas.openxmlformats.org/drawingml/2006/table">
            <a:tbl>
              <a:tblPr/>
              <a:tblGrid>
                <a:gridCol w="11310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47307">
                  <a:extLst>
                    <a:ext uri="{9D8B030D-6E8A-4147-A177-3AD203B41FA5}">
                      <a16:colId xmlns:a16="http://schemas.microsoft.com/office/drawing/2014/main" val="1171030"/>
                    </a:ext>
                  </a:extLst>
                </a:gridCol>
              </a:tblGrid>
              <a:tr h="630316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구매가격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>
                          <a:latin typeface="+mn-ea"/>
                        </a:rPr>
                        <a:t> 50,000</a:t>
                      </a:r>
                      <a:r>
                        <a:rPr lang="ko-KR" altLang="en-US" sz="900" dirty="0">
                          <a:latin typeface="+mn-ea"/>
                        </a:rPr>
                        <a:t>원</a:t>
                      </a: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0316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판매가격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>
                          <a:latin typeface="+mn-ea"/>
                        </a:rPr>
                        <a:t> 50,000</a:t>
                      </a:r>
                      <a:r>
                        <a:rPr lang="ko-KR" altLang="en-US" sz="900" dirty="0">
                          <a:latin typeface="+mn-ea"/>
                        </a:rPr>
                        <a:t>원</a:t>
                      </a: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0316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사용기간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3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개월</a:t>
                      </a: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0316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거래방식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직접 거래</a:t>
                      </a: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0316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제품설명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</a:rPr>
                        <a:t>구매는 </a:t>
                      </a:r>
                      <a:r>
                        <a:rPr lang="en-US" altLang="ko-KR" sz="9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</a:rPr>
                        <a:t>10</a:t>
                      </a:r>
                      <a:r>
                        <a:rPr lang="ko-KR" altLang="en-US" sz="9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</a:rPr>
                        <a:t>일 전에 했는데 한 번 입어보니 저에게는 어울리지 않는 것 같아 판매합니다</a:t>
                      </a:r>
                      <a:r>
                        <a:rPr lang="en-US" altLang="ko-KR" sz="9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</a:rPr>
                        <a:t>.</a:t>
                      </a:r>
                    </a:p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</a:rPr>
                        <a:t>1</a:t>
                      </a:r>
                      <a:r>
                        <a:rPr lang="ko-KR" altLang="en-US" sz="9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</a:rPr>
                        <a:t>번 입어보고 옷걸이에 잘 걸어 두었습니다</a:t>
                      </a:r>
                      <a:r>
                        <a:rPr lang="en-US" altLang="ko-KR" sz="9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</a:rPr>
                        <a:t>.</a:t>
                      </a:r>
                      <a:r>
                        <a:rPr lang="ko-KR" altLang="en-US" sz="9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</a:rPr>
                        <a:t> </a:t>
                      </a:r>
                      <a:endParaRPr lang="en-US" altLang="ko-KR" sz="9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647384"/>
                  </a:ext>
                </a:extLst>
              </a:tr>
              <a:tr h="1152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등록된  이미지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9446592"/>
                  </a:ext>
                </a:extLst>
              </a:tr>
            </a:tbl>
          </a:graphicData>
        </a:graphic>
      </p:graphicFrame>
      <p:sp>
        <p:nvSpPr>
          <p:cNvPr id="89" name="TextBox 88">
            <a:extLst>
              <a:ext uri="{FF2B5EF4-FFF2-40B4-BE49-F238E27FC236}">
                <a16:creationId xmlns:a16="http://schemas.microsoft.com/office/drawing/2014/main" id="{37227C29-1AAB-72D0-16B8-254DEC429CD5}"/>
              </a:ext>
            </a:extLst>
          </p:cNvPr>
          <p:cNvSpPr txBox="1"/>
          <p:nvPr/>
        </p:nvSpPr>
        <p:spPr>
          <a:xfrm>
            <a:off x="1800687" y="1209201"/>
            <a:ext cx="5780636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11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○○ </a:t>
            </a:r>
            <a:r>
              <a:rPr lang="ko-KR" altLang="en-US" sz="11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브랜드 운동복 판매합니다</a:t>
            </a:r>
            <a:r>
              <a:rPr lang="en-US" altLang="ko-KR" sz="11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 </a:t>
            </a:r>
          </a:p>
        </p:txBody>
      </p:sp>
      <p:cxnSp>
        <p:nvCxnSpPr>
          <p:cNvPr id="94" name="직선 연결선 93">
            <a:extLst>
              <a:ext uri="{FF2B5EF4-FFF2-40B4-BE49-F238E27FC236}">
                <a16:creationId xmlns:a16="http://schemas.microsoft.com/office/drawing/2014/main" id="{14DE1357-267A-A418-730A-2C8D2C3B8ED0}"/>
              </a:ext>
            </a:extLst>
          </p:cNvPr>
          <p:cNvCxnSpPr>
            <a:cxnSpLocks/>
          </p:cNvCxnSpPr>
          <p:nvPr/>
        </p:nvCxnSpPr>
        <p:spPr>
          <a:xfrm>
            <a:off x="1817075" y="1529452"/>
            <a:ext cx="6984024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1DF708A8-A018-BB43-4F91-46369CF233A3}"/>
              </a:ext>
            </a:extLst>
          </p:cNvPr>
          <p:cNvSpPr txBox="1"/>
          <p:nvPr/>
        </p:nvSpPr>
        <p:spPr>
          <a:xfrm>
            <a:off x="3636441" y="2458134"/>
            <a:ext cx="2876127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</a:rPr>
              <a:t>확인 링크 </a:t>
            </a:r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</a:rPr>
              <a:t>: </a:t>
            </a:r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</a:rPr>
              <a:t>shopping.naver.com</a:t>
            </a:r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</a:rPr>
              <a:t>/catalog/12000000</a:t>
            </a:r>
            <a:endParaRPr lang="ko-KR" altLang="en-US" sz="1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CAE0602-2671-EA3B-11BF-A7D6DA3D9686}"/>
              </a:ext>
            </a:extLst>
          </p:cNvPr>
          <p:cNvSpPr txBox="1"/>
          <p:nvPr/>
        </p:nvSpPr>
        <p:spPr>
          <a:xfrm>
            <a:off x="1863562" y="1823172"/>
            <a:ext cx="56495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Top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0292A53-0981-D47E-1F0F-F0085AD70666}"/>
              </a:ext>
            </a:extLst>
          </p:cNvPr>
          <p:cNvSpPr txBox="1"/>
          <p:nvPr/>
        </p:nvSpPr>
        <p:spPr>
          <a:xfrm>
            <a:off x="2830154" y="1849513"/>
            <a:ext cx="3534433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5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운동복,츄리링,검은색츄리링,검은색운동복</a:t>
            </a:r>
            <a:r>
              <a:rPr lang="ko-KR" altLang="en-US" sz="10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,○○운동복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11E17B-B4D8-E0AB-8C1D-F3E2767C4F04}"/>
              </a:ext>
            </a:extLst>
          </p:cNvPr>
          <p:cNvSpPr txBox="1"/>
          <p:nvPr/>
        </p:nvSpPr>
        <p:spPr>
          <a:xfrm>
            <a:off x="1854427" y="1661975"/>
            <a:ext cx="697620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7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카테고리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7F45118-C87A-7EF1-7576-88574176835A}"/>
              </a:ext>
            </a:extLst>
          </p:cNvPr>
          <p:cNvSpPr txBox="1"/>
          <p:nvPr/>
        </p:nvSpPr>
        <p:spPr>
          <a:xfrm>
            <a:off x="2836509" y="1670323"/>
            <a:ext cx="697620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7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추가 키워드</a:t>
            </a:r>
          </a:p>
        </p:txBody>
      </p:sp>
      <p:sp>
        <p:nvSpPr>
          <p:cNvPr id="16" name="모서리가 둥근 직사각형 152">
            <a:extLst>
              <a:ext uri="{FF2B5EF4-FFF2-40B4-BE49-F238E27FC236}">
                <a16:creationId xmlns:a16="http://schemas.microsoft.com/office/drawing/2014/main" id="{E4836772-BFE9-01ED-E6B6-691EC21437A1}"/>
              </a:ext>
            </a:extLst>
          </p:cNvPr>
          <p:cNvSpPr/>
          <p:nvPr/>
        </p:nvSpPr>
        <p:spPr>
          <a:xfrm>
            <a:off x="6503690" y="2440844"/>
            <a:ext cx="821113" cy="280800"/>
          </a:xfrm>
          <a:prstGeom prst="roundRect">
            <a:avLst>
              <a:gd name="adj" fmla="val 13592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링크 확인</a:t>
            </a:r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288497B3-7E8F-1BA8-9ACB-0FB50DB607A7}"/>
              </a:ext>
            </a:extLst>
          </p:cNvPr>
          <p:cNvSpPr/>
          <p:nvPr/>
        </p:nvSpPr>
        <p:spPr>
          <a:xfrm>
            <a:off x="3107289" y="5538735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4282A6AE-0CC5-ED0E-2FD0-D680BBB6062F}"/>
              </a:ext>
            </a:extLst>
          </p:cNvPr>
          <p:cNvSpPr/>
          <p:nvPr/>
        </p:nvSpPr>
        <p:spPr>
          <a:xfrm>
            <a:off x="3980619" y="5538735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167DCB6E-3661-1345-29D2-8B20BCE8A5D1}"/>
              </a:ext>
            </a:extLst>
          </p:cNvPr>
          <p:cNvSpPr/>
          <p:nvPr/>
        </p:nvSpPr>
        <p:spPr>
          <a:xfrm>
            <a:off x="4853949" y="5538735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80DD101B-588C-C420-9766-ACD0A6F02E7F}"/>
              </a:ext>
            </a:extLst>
          </p:cNvPr>
          <p:cNvSpPr/>
          <p:nvPr/>
        </p:nvSpPr>
        <p:spPr>
          <a:xfrm>
            <a:off x="5732322" y="5538735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69B0B81F-9F42-E06D-1D2C-5C2891657D14}"/>
              </a:ext>
            </a:extLst>
          </p:cNvPr>
          <p:cNvSpPr/>
          <p:nvPr/>
        </p:nvSpPr>
        <p:spPr>
          <a:xfrm>
            <a:off x="6610695" y="5538735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15" name="모서리가 둥근 직사각형 152">
            <a:extLst>
              <a:ext uri="{FF2B5EF4-FFF2-40B4-BE49-F238E27FC236}">
                <a16:creationId xmlns:a16="http://schemas.microsoft.com/office/drawing/2014/main" id="{A1E5298B-1D3C-81F8-D1AA-C810F5EB4AEB}"/>
              </a:ext>
            </a:extLst>
          </p:cNvPr>
          <p:cNvSpPr/>
          <p:nvPr/>
        </p:nvSpPr>
        <p:spPr>
          <a:xfrm>
            <a:off x="3281187" y="6001240"/>
            <a:ext cx="399009" cy="18857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4400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대표</a:t>
            </a: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A317B861-DD31-F892-26AD-08C3AE48E04D}"/>
              </a:ext>
            </a:extLst>
          </p:cNvPr>
          <p:cNvSpPr/>
          <p:nvPr/>
        </p:nvSpPr>
        <p:spPr>
          <a:xfrm>
            <a:off x="7487567" y="5538735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C92297D8-FF2B-37D0-A9D0-4120D95F5A40}"/>
              </a:ext>
            </a:extLst>
          </p:cNvPr>
          <p:cNvSpPr/>
          <p:nvPr/>
        </p:nvSpPr>
        <p:spPr>
          <a:xfrm>
            <a:off x="4903877" y="6387196"/>
            <a:ext cx="1247506" cy="46654"/>
          </a:xfrm>
          <a:prstGeom prst="roundRect">
            <a:avLst>
              <a:gd name="adj" fmla="val 50000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43" name="모서리가 둥근 직사각형 151">
            <a:extLst>
              <a:ext uri="{FF2B5EF4-FFF2-40B4-BE49-F238E27FC236}">
                <a16:creationId xmlns:a16="http://schemas.microsoft.com/office/drawing/2014/main" id="{7E2D13DA-C171-81F2-E943-F8201B85B529}"/>
              </a:ext>
            </a:extLst>
          </p:cNvPr>
          <p:cNvSpPr/>
          <p:nvPr/>
        </p:nvSpPr>
        <p:spPr>
          <a:xfrm>
            <a:off x="4903877" y="6697932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확인</a:t>
            </a:r>
          </a:p>
        </p:txBody>
      </p:sp>
      <p:sp>
        <p:nvSpPr>
          <p:cNvPr id="145" name="모서리가 둥근 직사각형 152">
            <a:extLst>
              <a:ext uri="{FF2B5EF4-FFF2-40B4-BE49-F238E27FC236}">
                <a16:creationId xmlns:a16="http://schemas.microsoft.com/office/drawing/2014/main" id="{6CE6ED38-0CEA-18EC-E8E6-3CEF851A77AA}"/>
              </a:ext>
            </a:extLst>
          </p:cNvPr>
          <p:cNvSpPr/>
          <p:nvPr/>
        </p:nvSpPr>
        <p:spPr>
          <a:xfrm>
            <a:off x="8098413" y="6671293"/>
            <a:ext cx="60003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삭제</a:t>
            </a:r>
          </a:p>
        </p:txBody>
      </p:sp>
      <p:sp>
        <p:nvSpPr>
          <p:cNvPr id="149" name="직사각형 148">
            <a:extLst>
              <a:ext uri="{FF2B5EF4-FFF2-40B4-BE49-F238E27FC236}">
                <a16:creationId xmlns:a16="http://schemas.microsoft.com/office/drawing/2014/main" id="{A7BBB32A-605A-6182-C6FD-57BF3272F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0762" y="914311"/>
            <a:ext cx="165339" cy="148629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000" dirty="0">
                <a:latin typeface="+mn-ea"/>
              </a:rPr>
              <a:t>?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" name="모서리가 둥근 직사각형 28">
            <a:extLst>
              <a:ext uri="{FF2B5EF4-FFF2-40B4-BE49-F238E27FC236}">
                <a16:creationId xmlns:a16="http://schemas.microsoft.com/office/drawing/2014/main" id="{6C6AA9A0-08D3-3F24-05D1-2FF1365F7D7C}"/>
              </a:ext>
            </a:extLst>
          </p:cNvPr>
          <p:cNvSpPr/>
          <p:nvPr/>
        </p:nvSpPr>
        <p:spPr>
          <a:xfrm>
            <a:off x="1854427" y="865099"/>
            <a:ext cx="579896" cy="253309"/>
          </a:xfrm>
          <a:prstGeom prst="roundRect">
            <a:avLst>
              <a:gd name="adj" fmla="val 12223"/>
            </a:avLst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900" dirty="0">
                <a:solidFill>
                  <a:srgbClr val="FF0000"/>
                </a:solidFill>
                <a:latin typeface="+mn-ea"/>
              </a:rPr>
              <a:t>판매중지</a:t>
            </a: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A39725E2-4437-F344-2FFD-8162C432E20F}"/>
              </a:ext>
            </a:extLst>
          </p:cNvPr>
          <p:cNvSpPr/>
          <p:nvPr/>
        </p:nvSpPr>
        <p:spPr>
          <a:xfrm>
            <a:off x="255305" y="3077915"/>
            <a:ext cx="1210712" cy="190227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71298142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제목 19">
            <a:extLst>
              <a:ext uri="{FF2B5EF4-FFF2-40B4-BE49-F238E27FC236}">
                <a16:creationId xmlns:a16="http://schemas.microsoft.com/office/drawing/2014/main" id="{9349ADC1-EE35-1F5E-DAA7-AF596AA5C5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</a:t>
            </a:r>
            <a:r>
              <a:rPr lang="en-US" altLang="ko-KR" dirty="0"/>
              <a:t> </a:t>
            </a:r>
            <a:r>
              <a:rPr lang="ko-KR" altLang="en-US" dirty="0"/>
              <a:t>상품 관리 </a:t>
            </a:r>
            <a:r>
              <a:rPr lang="en-US" altLang="ko-KR" dirty="0"/>
              <a:t>&gt;</a:t>
            </a:r>
            <a:r>
              <a:rPr lang="ko-KR" altLang="en-US" dirty="0"/>
              <a:t> 주문</a:t>
            </a:r>
            <a:r>
              <a:rPr lang="en-US" altLang="ko-KR" dirty="0"/>
              <a:t> </a:t>
            </a:r>
            <a:r>
              <a:rPr lang="ko-KR" altLang="en-US" dirty="0"/>
              <a:t>현황</a:t>
            </a:r>
          </a:p>
        </p:txBody>
      </p:sp>
      <p:sp>
        <p:nvSpPr>
          <p:cNvPr id="48" name="모서리가 둥근 직사각형 96">
            <a:extLst>
              <a:ext uri="{FF2B5EF4-FFF2-40B4-BE49-F238E27FC236}">
                <a16:creationId xmlns:a16="http://schemas.microsoft.com/office/drawing/2014/main" id="{EA475311-4FDF-4CA5-89CF-2DE4208DC2BD}"/>
              </a:ext>
            </a:extLst>
          </p:cNvPr>
          <p:cNvSpPr/>
          <p:nvPr/>
        </p:nvSpPr>
        <p:spPr>
          <a:xfrm>
            <a:off x="1824113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신규 주문</a:t>
            </a:r>
            <a:endParaRPr lang="ko-KR" altLang="en-US" sz="900" b="1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49" name="모서리가 둥근 직사각형 97">
            <a:extLst>
              <a:ext uri="{FF2B5EF4-FFF2-40B4-BE49-F238E27FC236}">
                <a16:creationId xmlns:a16="http://schemas.microsoft.com/office/drawing/2014/main" id="{3925384C-8282-4A00-A33D-EE153A2F747A}"/>
              </a:ext>
            </a:extLst>
          </p:cNvPr>
          <p:cNvSpPr/>
          <p:nvPr/>
        </p:nvSpPr>
        <p:spPr>
          <a:xfrm>
            <a:off x="2724113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배송 중</a:t>
            </a:r>
          </a:p>
        </p:txBody>
      </p:sp>
      <p:sp>
        <p:nvSpPr>
          <p:cNvPr id="50" name="모서리가 둥근 직사각형 98">
            <a:extLst>
              <a:ext uri="{FF2B5EF4-FFF2-40B4-BE49-F238E27FC236}">
                <a16:creationId xmlns:a16="http://schemas.microsoft.com/office/drawing/2014/main" id="{DCE5AFFE-400A-46C5-9849-FFD345D63958}"/>
              </a:ext>
            </a:extLst>
          </p:cNvPr>
          <p:cNvSpPr/>
          <p:nvPr/>
        </p:nvSpPr>
        <p:spPr>
          <a:xfrm>
            <a:off x="3619928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배송</a:t>
            </a:r>
            <a:r>
              <a:rPr lang="en-US" altLang="ko-KR" sz="900" b="1" dirty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거래</a:t>
            </a:r>
            <a:r>
              <a:rPr lang="en-US" altLang="ko-KR" sz="900" b="1" dirty="0">
                <a:solidFill>
                  <a:schemeClr val="tx1"/>
                </a:solidFill>
                <a:latin typeface="+mn-ea"/>
              </a:rPr>
              <a:t>)</a:t>
            </a:r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 완료</a:t>
            </a:r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175889AA-242D-483B-8DAC-C9B6F2CBA8B7}"/>
              </a:ext>
            </a:extLst>
          </p:cNvPr>
          <p:cNvCxnSpPr>
            <a:cxnSpLocks/>
          </p:cNvCxnSpPr>
          <p:nvPr/>
        </p:nvCxnSpPr>
        <p:spPr>
          <a:xfrm>
            <a:off x="1822700" y="2093415"/>
            <a:ext cx="6930084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8D271731-EE23-4DAF-BF4C-B98DBB6814D9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F9BEA1A4-5892-411F-9F06-0D1BC8739944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 현황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72" name="직선 연결선 71">
              <a:extLst>
                <a:ext uri="{FF2B5EF4-FFF2-40B4-BE49-F238E27FC236}">
                  <a16:creationId xmlns:a16="http://schemas.microsoft.com/office/drawing/2014/main" id="{2861F1AE-DB7C-4354-875A-7A8FA943EC49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0E7C0DA4-C6F7-4819-85EB-499EBD697A42}"/>
              </a:ext>
            </a:extLst>
          </p:cNvPr>
          <p:cNvSpPr/>
          <p:nvPr/>
        </p:nvSpPr>
        <p:spPr>
          <a:xfrm>
            <a:off x="1873922" y="866775"/>
            <a:ext cx="6878862" cy="7224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AF33D246-0D90-4758-8538-46FE13E81646}"/>
              </a:ext>
            </a:extLst>
          </p:cNvPr>
          <p:cNvSpPr/>
          <p:nvPr/>
        </p:nvSpPr>
        <p:spPr>
          <a:xfrm>
            <a:off x="2454921" y="1004472"/>
            <a:ext cx="68640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900" dirty="0">
                <a:latin typeface="+mn-ea"/>
              </a:rPr>
              <a:t>주문 일시</a:t>
            </a:r>
          </a:p>
        </p:txBody>
      </p:sp>
      <p:sp>
        <p:nvSpPr>
          <p:cNvPr id="96" name="모서리가 둥근 직사각형 40">
            <a:extLst>
              <a:ext uri="{FF2B5EF4-FFF2-40B4-BE49-F238E27FC236}">
                <a16:creationId xmlns:a16="http://schemas.microsoft.com/office/drawing/2014/main" id="{FBB5DA3E-365B-41FE-8E56-67CBAF25D4F4}"/>
              </a:ext>
            </a:extLst>
          </p:cNvPr>
          <p:cNvSpPr/>
          <p:nvPr/>
        </p:nvSpPr>
        <p:spPr>
          <a:xfrm>
            <a:off x="3155062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당일</a:t>
            </a:r>
          </a:p>
        </p:txBody>
      </p:sp>
      <p:sp>
        <p:nvSpPr>
          <p:cNvPr id="97" name="모서리가 둥근 직사각형 41">
            <a:extLst>
              <a:ext uri="{FF2B5EF4-FFF2-40B4-BE49-F238E27FC236}">
                <a16:creationId xmlns:a16="http://schemas.microsoft.com/office/drawing/2014/main" id="{284990E0-C7DA-42E9-AC6C-4963659B7131}"/>
              </a:ext>
            </a:extLst>
          </p:cNvPr>
          <p:cNvSpPr/>
          <p:nvPr/>
        </p:nvSpPr>
        <p:spPr>
          <a:xfrm>
            <a:off x="35684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98" name="모서리가 둥근 직사각형 43">
            <a:extLst>
              <a:ext uri="{FF2B5EF4-FFF2-40B4-BE49-F238E27FC236}">
                <a16:creationId xmlns:a16="http://schemas.microsoft.com/office/drawing/2014/main" id="{33F86DEB-D387-4D55-9198-4317F04CF5A8}"/>
              </a:ext>
            </a:extLst>
          </p:cNvPr>
          <p:cNvSpPr/>
          <p:nvPr/>
        </p:nvSpPr>
        <p:spPr>
          <a:xfrm>
            <a:off x="39875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99" name="모서리가 둥근 직사각형 46">
            <a:extLst>
              <a:ext uri="{FF2B5EF4-FFF2-40B4-BE49-F238E27FC236}">
                <a16:creationId xmlns:a16="http://schemas.microsoft.com/office/drawing/2014/main" id="{89E9D60D-A33A-41E1-817B-DEC18F395962}"/>
              </a:ext>
            </a:extLst>
          </p:cNvPr>
          <p:cNvSpPr/>
          <p:nvPr/>
        </p:nvSpPr>
        <p:spPr>
          <a:xfrm>
            <a:off x="4388317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100" name="모서리가 둥근 직사각형 49">
            <a:extLst>
              <a:ext uri="{FF2B5EF4-FFF2-40B4-BE49-F238E27FC236}">
                <a16:creationId xmlns:a16="http://schemas.microsoft.com/office/drawing/2014/main" id="{2F41BAD9-74D6-4E19-BCFC-478F56811C4C}"/>
              </a:ext>
            </a:extLst>
          </p:cNvPr>
          <p:cNvSpPr/>
          <p:nvPr/>
        </p:nvSpPr>
        <p:spPr>
          <a:xfrm>
            <a:off x="4797188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102" name="직사각형 101">
            <a:extLst>
              <a:ext uri="{FF2B5EF4-FFF2-40B4-BE49-F238E27FC236}">
                <a16:creationId xmlns:a16="http://schemas.microsoft.com/office/drawing/2014/main" id="{306FED13-31F7-46C3-AE26-4D7E154A7A9B}"/>
              </a:ext>
            </a:extLst>
          </p:cNvPr>
          <p:cNvSpPr/>
          <p:nvPr/>
        </p:nvSpPr>
        <p:spPr>
          <a:xfrm>
            <a:off x="5166468" y="1312549"/>
            <a:ext cx="236795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최근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년 이내 주문 내역만 조회할 수 있습니다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D39A3B0B-E259-4910-822B-62BF94CC6372}"/>
              </a:ext>
            </a:extLst>
          </p:cNvPr>
          <p:cNvSpPr/>
          <p:nvPr/>
        </p:nvSpPr>
        <p:spPr>
          <a:xfrm>
            <a:off x="1852466" y="2241176"/>
            <a:ext cx="6852485" cy="2277554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E1EB11AF-AB80-43CF-BAF1-2DBC3E4E16CB}"/>
              </a:ext>
            </a:extLst>
          </p:cNvPr>
          <p:cNvSpPr txBox="1"/>
          <p:nvPr/>
        </p:nvSpPr>
        <p:spPr>
          <a:xfrm>
            <a:off x="1875589" y="230347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10.</a:t>
            </a:r>
            <a:endParaRPr lang="ko-KR" altLang="en-US" dirty="0">
              <a:latin typeface="+mn-ea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DAF1CB2-C243-4124-97B5-B2493E8A6515}"/>
              </a:ext>
            </a:extLst>
          </p:cNvPr>
          <p:cNvSpPr txBox="1"/>
          <p:nvPr/>
        </p:nvSpPr>
        <p:spPr>
          <a:xfrm>
            <a:off x="2139559" y="2335711"/>
            <a:ext cx="359405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 년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일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시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분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|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자리 호출</a:t>
            </a:r>
            <a:endParaRPr lang="en-US" altLang="ko-KR" sz="800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72A5F012-F3EB-4308-A25B-8BF580AA7200}"/>
              </a:ext>
            </a:extLst>
          </p:cNvPr>
          <p:cNvGrpSpPr/>
          <p:nvPr/>
        </p:nvGrpSpPr>
        <p:grpSpPr>
          <a:xfrm>
            <a:off x="6325141" y="2746636"/>
            <a:ext cx="1061919" cy="571407"/>
            <a:chOff x="5493127" y="2483266"/>
            <a:chExt cx="965380" cy="836597"/>
          </a:xfrm>
        </p:grpSpPr>
        <p:sp>
          <p:nvSpPr>
            <p:cNvPr id="126" name="사각형: 둥근 모서리 125">
              <a:extLst>
                <a:ext uri="{FF2B5EF4-FFF2-40B4-BE49-F238E27FC236}">
                  <a16:creationId xmlns:a16="http://schemas.microsoft.com/office/drawing/2014/main" id="{3F468915-EC20-426B-8FF4-A2220A919839}"/>
                </a:ext>
              </a:extLst>
            </p:cNvPr>
            <p:cNvSpPr/>
            <p:nvPr/>
          </p:nvSpPr>
          <p:spPr>
            <a:xfrm>
              <a:off x="5493127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결제금액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20,000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원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27" name="직선 연결선 126">
              <a:extLst>
                <a:ext uri="{FF2B5EF4-FFF2-40B4-BE49-F238E27FC236}">
                  <a16:creationId xmlns:a16="http://schemas.microsoft.com/office/drawing/2014/main" id="{865A90AE-4AFE-4BC9-86FF-C42648D3D49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007" y="2901565"/>
              <a:ext cx="877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9519AC44-B34F-46C6-9DCD-6BCA7C7997E2}"/>
              </a:ext>
            </a:extLst>
          </p:cNvPr>
          <p:cNvGrpSpPr/>
          <p:nvPr/>
        </p:nvGrpSpPr>
        <p:grpSpPr>
          <a:xfrm>
            <a:off x="7455313" y="2746636"/>
            <a:ext cx="1061919" cy="571407"/>
            <a:chOff x="7666138" y="2483266"/>
            <a:chExt cx="965380" cy="836597"/>
          </a:xfrm>
        </p:grpSpPr>
        <p:sp>
          <p:nvSpPr>
            <p:cNvPr id="122" name="사각형: 둥근 모서리 121">
              <a:extLst>
                <a:ext uri="{FF2B5EF4-FFF2-40B4-BE49-F238E27FC236}">
                  <a16:creationId xmlns:a16="http://schemas.microsoft.com/office/drawing/2014/main" id="{F12581AF-9EE5-4E76-8ABB-9A9F63F9ECA0}"/>
                </a:ext>
              </a:extLst>
            </p:cNvPr>
            <p:cNvSpPr/>
            <p:nvPr/>
          </p:nvSpPr>
          <p:spPr>
            <a:xfrm>
              <a:off x="7666138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주문 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결제 전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23" name="직선 연결선 122">
              <a:extLst>
                <a:ext uri="{FF2B5EF4-FFF2-40B4-BE49-F238E27FC236}">
                  <a16:creationId xmlns:a16="http://schemas.microsoft.com/office/drawing/2014/main" id="{6CE14831-D916-4950-A46A-6D1DD65DAFFA}"/>
                </a:ext>
              </a:extLst>
            </p:cNvPr>
            <p:cNvCxnSpPr>
              <a:cxnSpLocks/>
            </p:cNvCxnSpPr>
            <p:nvPr/>
          </p:nvCxnSpPr>
          <p:spPr>
            <a:xfrm>
              <a:off x="7749911" y="2901565"/>
              <a:ext cx="79783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6" name="직선 연결선 115">
            <a:extLst>
              <a:ext uri="{FF2B5EF4-FFF2-40B4-BE49-F238E27FC236}">
                <a16:creationId xmlns:a16="http://schemas.microsoft.com/office/drawing/2014/main" id="{900F49DD-D7A6-4D3C-928A-4FBE057A7B5F}"/>
              </a:ext>
            </a:extLst>
          </p:cNvPr>
          <p:cNvCxnSpPr>
            <a:cxnSpLocks/>
          </p:cNvCxnSpPr>
          <p:nvPr/>
        </p:nvCxnSpPr>
        <p:spPr>
          <a:xfrm>
            <a:off x="2188567" y="2598038"/>
            <a:ext cx="646064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모서리가 둥근 직사각형 98">
            <a:extLst>
              <a:ext uri="{FF2B5EF4-FFF2-40B4-BE49-F238E27FC236}">
                <a16:creationId xmlns:a16="http://schemas.microsoft.com/office/drawing/2014/main" id="{A3E3732B-C97C-49D4-89C5-91D1C3437DEB}"/>
              </a:ext>
            </a:extLst>
          </p:cNvPr>
          <p:cNvSpPr/>
          <p:nvPr/>
        </p:nvSpPr>
        <p:spPr>
          <a:xfrm>
            <a:off x="7399765" y="2301897"/>
            <a:ext cx="1201825" cy="242065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주문 상세 내역 </a:t>
            </a:r>
            <a:r>
              <a:rPr lang="en-US" altLang="ko-KR" sz="900" b="1" dirty="0">
                <a:solidFill>
                  <a:schemeClr val="bg1"/>
                </a:solidFill>
                <a:latin typeface="+mn-ea"/>
              </a:rPr>
              <a:t>&gt;</a:t>
            </a:r>
            <a:endParaRPr lang="ko-KR" altLang="en-US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7148ED80-EE8D-4A78-9424-8D6E0C456F37}"/>
              </a:ext>
            </a:extLst>
          </p:cNvPr>
          <p:cNvSpPr txBox="1"/>
          <p:nvPr/>
        </p:nvSpPr>
        <p:spPr>
          <a:xfrm>
            <a:off x="2162361" y="2724393"/>
            <a:ext cx="3670268" cy="579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864017" rtl="0" eaLnBrk="1" fontAlgn="auto" latinLnBrk="1" hangingPunct="1">
              <a:lnSpc>
                <a:spcPts val="1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주문자명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상품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상품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명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거래방법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주문자가 선택한 거래방법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 - 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택배배송</a:t>
            </a:r>
            <a:endParaRPr kumimoji="0" lang="en-US" altLang="ko-KR" sz="9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E07FAAE8-6B0A-4864-9D7F-370ED60B50F3}"/>
              </a:ext>
            </a:extLst>
          </p:cNvPr>
          <p:cNvSpPr/>
          <p:nvPr/>
        </p:nvSpPr>
        <p:spPr>
          <a:xfrm>
            <a:off x="2222520" y="3433638"/>
            <a:ext cx="6276970" cy="9519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lnSpc>
                <a:spcPct val="120000"/>
              </a:lnSpc>
            </a:pPr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배송 정보</a:t>
            </a:r>
            <a:endParaRPr lang="en-US" altLang="ko-KR" sz="900" b="1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968F636A-25DF-40D8-A504-746333B72E5B}"/>
              </a:ext>
            </a:extLst>
          </p:cNvPr>
          <p:cNvSpPr txBox="1"/>
          <p:nvPr/>
        </p:nvSpPr>
        <p:spPr>
          <a:xfrm>
            <a:off x="2361272" y="3699980"/>
            <a:ext cx="2464044" cy="6084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이름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이름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주소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우편번호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] 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주소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>
              <a:lnSpc>
                <a:spcPts val="14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배송 요청사항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배송요청사항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03A4AF44-C711-4CD9-9A2A-61978AD48B52}"/>
              </a:ext>
            </a:extLst>
          </p:cNvPr>
          <p:cNvSpPr txBox="1"/>
          <p:nvPr/>
        </p:nvSpPr>
        <p:spPr>
          <a:xfrm>
            <a:off x="5522228" y="3689066"/>
            <a:ext cx="2464044" cy="2255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휴대폰 번호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휴대폰 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67" name="직사각형 166">
            <a:extLst>
              <a:ext uri="{FF2B5EF4-FFF2-40B4-BE49-F238E27FC236}">
                <a16:creationId xmlns:a16="http://schemas.microsoft.com/office/drawing/2014/main" id="{ACE25A53-F078-4295-9AE2-72FCEA6306AA}"/>
              </a:ext>
            </a:extLst>
          </p:cNvPr>
          <p:cNvSpPr/>
          <p:nvPr/>
        </p:nvSpPr>
        <p:spPr>
          <a:xfrm>
            <a:off x="1852466" y="4592247"/>
            <a:ext cx="6852485" cy="2243556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1EBF4717-09C1-44D1-8DD4-8D48B66C5EAD}"/>
              </a:ext>
            </a:extLst>
          </p:cNvPr>
          <p:cNvSpPr txBox="1"/>
          <p:nvPr/>
        </p:nvSpPr>
        <p:spPr>
          <a:xfrm>
            <a:off x="1875589" y="469100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prstClr val="black">
                    <a:lumMod val="50000"/>
                    <a:lumOff val="50000"/>
                  </a:prstClr>
                </a:solidFill>
                <a:latin typeface="+mn-ea"/>
              </a:rPr>
              <a:t>9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2D2AF2F3-75B7-4725-8090-5A6904997A19}"/>
              </a:ext>
            </a:extLst>
          </p:cNvPr>
          <p:cNvSpPr txBox="1"/>
          <p:nvPr/>
        </p:nvSpPr>
        <p:spPr>
          <a:xfrm>
            <a:off x="2139559" y="4687729"/>
            <a:ext cx="3104029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  |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145446056166</a:t>
            </a:r>
          </a:p>
        </p:txBody>
      </p:sp>
      <p:grpSp>
        <p:nvGrpSpPr>
          <p:cNvPr id="170" name="그룹 169">
            <a:extLst>
              <a:ext uri="{FF2B5EF4-FFF2-40B4-BE49-F238E27FC236}">
                <a16:creationId xmlns:a16="http://schemas.microsoft.com/office/drawing/2014/main" id="{64D8EB38-C0DA-4FF7-9781-DA1EFA604711}"/>
              </a:ext>
            </a:extLst>
          </p:cNvPr>
          <p:cNvGrpSpPr/>
          <p:nvPr/>
        </p:nvGrpSpPr>
        <p:grpSpPr>
          <a:xfrm>
            <a:off x="6325143" y="5098654"/>
            <a:ext cx="1061919" cy="571407"/>
            <a:chOff x="5493129" y="2483266"/>
            <a:chExt cx="965380" cy="836597"/>
          </a:xfrm>
        </p:grpSpPr>
        <p:sp>
          <p:nvSpPr>
            <p:cNvPr id="181" name="사각형: 둥근 모서리 180">
              <a:extLst>
                <a:ext uri="{FF2B5EF4-FFF2-40B4-BE49-F238E27FC236}">
                  <a16:creationId xmlns:a16="http://schemas.microsoft.com/office/drawing/2014/main" id="{55D517A4-3DB2-4A07-A661-E2F911CA9366}"/>
                </a:ext>
              </a:extLst>
            </p:cNvPr>
            <p:cNvSpPr/>
            <p:nvPr/>
          </p:nvSpPr>
          <p:spPr>
            <a:xfrm>
              <a:off x="5493129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결제금액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20,000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원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82" name="직선 연결선 181">
              <a:extLst>
                <a:ext uri="{FF2B5EF4-FFF2-40B4-BE49-F238E27FC236}">
                  <a16:creationId xmlns:a16="http://schemas.microsoft.com/office/drawing/2014/main" id="{4A754301-C341-4A7B-B7DE-96EA643D300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007" y="2901565"/>
              <a:ext cx="877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6331BECB-7DE4-4022-AA1F-24BC9B53D902}"/>
              </a:ext>
            </a:extLst>
          </p:cNvPr>
          <p:cNvGrpSpPr/>
          <p:nvPr/>
        </p:nvGrpSpPr>
        <p:grpSpPr>
          <a:xfrm>
            <a:off x="7455313" y="5098654"/>
            <a:ext cx="1061919" cy="571407"/>
            <a:chOff x="7666138" y="2483266"/>
            <a:chExt cx="965380" cy="836597"/>
          </a:xfrm>
        </p:grpSpPr>
        <p:sp>
          <p:nvSpPr>
            <p:cNvPr id="179" name="사각형: 둥근 모서리 178">
              <a:extLst>
                <a:ext uri="{FF2B5EF4-FFF2-40B4-BE49-F238E27FC236}">
                  <a16:creationId xmlns:a16="http://schemas.microsoft.com/office/drawing/2014/main" id="{6607C1C1-E05C-4AC8-B6CE-989FA38AC664}"/>
                </a:ext>
              </a:extLst>
            </p:cNvPr>
            <p:cNvSpPr/>
            <p:nvPr/>
          </p:nvSpPr>
          <p:spPr>
            <a:xfrm>
              <a:off x="7666138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주문 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결제완료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80" name="직선 연결선 179">
              <a:extLst>
                <a:ext uri="{FF2B5EF4-FFF2-40B4-BE49-F238E27FC236}">
                  <a16:creationId xmlns:a16="http://schemas.microsoft.com/office/drawing/2014/main" id="{0AD7E81B-6E01-4E05-8107-B7F4B94120D4}"/>
                </a:ext>
              </a:extLst>
            </p:cNvPr>
            <p:cNvCxnSpPr>
              <a:cxnSpLocks/>
            </p:cNvCxnSpPr>
            <p:nvPr/>
          </p:nvCxnSpPr>
          <p:spPr>
            <a:xfrm>
              <a:off x="7749911" y="2901565"/>
              <a:ext cx="79783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2" name="직선 연결선 171">
            <a:extLst>
              <a:ext uri="{FF2B5EF4-FFF2-40B4-BE49-F238E27FC236}">
                <a16:creationId xmlns:a16="http://schemas.microsoft.com/office/drawing/2014/main" id="{A3B30D83-EFBB-45A1-8D21-1D2FCA6B7182}"/>
              </a:ext>
            </a:extLst>
          </p:cNvPr>
          <p:cNvCxnSpPr>
            <a:cxnSpLocks/>
          </p:cNvCxnSpPr>
          <p:nvPr/>
        </p:nvCxnSpPr>
        <p:spPr>
          <a:xfrm>
            <a:off x="2188567" y="4950056"/>
            <a:ext cx="646064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모서리가 둥근 직사각형 98">
            <a:extLst>
              <a:ext uri="{FF2B5EF4-FFF2-40B4-BE49-F238E27FC236}">
                <a16:creationId xmlns:a16="http://schemas.microsoft.com/office/drawing/2014/main" id="{AA8F6005-1C3B-4867-9777-D642987B7ABF}"/>
              </a:ext>
            </a:extLst>
          </p:cNvPr>
          <p:cNvSpPr/>
          <p:nvPr/>
        </p:nvSpPr>
        <p:spPr>
          <a:xfrm>
            <a:off x="7399765" y="4653915"/>
            <a:ext cx="1201825" cy="242065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주문 상세 내역 </a:t>
            </a:r>
            <a:r>
              <a:rPr lang="en-US" altLang="ko-KR" sz="900" b="1" dirty="0">
                <a:solidFill>
                  <a:schemeClr val="bg1"/>
                </a:solidFill>
                <a:latin typeface="+mn-ea"/>
              </a:rPr>
              <a:t>&gt;</a:t>
            </a:r>
            <a:endParaRPr lang="ko-KR" altLang="en-US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5" name="직사각형 184">
            <a:extLst>
              <a:ext uri="{FF2B5EF4-FFF2-40B4-BE49-F238E27FC236}">
                <a16:creationId xmlns:a16="http://schemas.microsoft.com/office/drawing/2014/main" id="{E5CB2FFB-F3E0-48D0-BE3F-A8112EE1D8DA}"/>
              </a:ext>
            </a:extLst>
          </p:cNvPr>
          <p:cNvSpPr/>
          <p:nvPr/>
        </p:nvSpPr>
        <p:spPr>
          <a:xfrm>
            <a:off x="3798482" y="6937610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graphicFrame>
        <p:nvGraphicFramePr>
          <p:cNvPr id="187" name="표 4">
            <a:extLst>
              <a:ext uri="{FF2B5EF4-FFF2-40B4-BE49-F238E27FC236}">
                <a16:creationId xmlns:a16="http://schemas.microsoft.com/office/drawing/2014/main" id="{4F8FD7D1-66A1-4BAC-BBC1-9938F85DA82F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61614"/>
          <a:ext cx="2508867" cy="6946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주문 현황 리스트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신규 주문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Tab,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최신순으로 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주문이 없을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신규 주문이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01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기본정보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02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배송정보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거래방법이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택배배송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배송 정보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배송 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59238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03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배송정보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거래방법이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직접거래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거래 정보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거래 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1238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신규 주문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결제대기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현황 상세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택배번호 입력 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상태로 변경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Tab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주문된 해당 상품 정보는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숨김 상태로 변경</a:t>
                      </a:r>
                      <a:endParaRPr lang="en-US" altLang="ko-KR" sz="9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배송 중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상태 값이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중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인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현황 상세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선택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Tab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이동</a:t>
                      </a:r>
                      <a:endParaRPr lang="en-US" altLang="ko-KR" sz="9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배송완료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주문취소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129306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주문 내역 상세 보기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클릭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 주문 현황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상세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(Self)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9649670"/>
                  </a:ext>
                </a:extLst>
              </a:tr>
              <a:tr h="1296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3336E07-405F-8BEB-C38E-C64E8196721B}"/>
              </a:ext>
            </a:extLst>
          </p:cNvPr>
          <p:cNvSpPr txBox="1"/>
          <p:nvPr/>
        </p:nvSpPr>
        <p:spPr>
          <a:xfrm>
            <a:off x="2162361" y="5094534"/>
            <a:ext cx="2994827" cy="579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864017" rtl="0" eaLnBrk="1" fontAlgn="auto" latinLnBrk="1" hangingPunct="1">
              <a:lnSpc>
                <a:spcPts val="1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주문자명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상품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상품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명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거래방법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주문자가 선택한 거래방법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 - 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직접거래</a:t>
            </a:r>
            <a:endParaRPr kumimoji="0" lang="en-US" altLang="ko-KR" sz="9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B2E8CBB5-2197-1379-8EDA-7641D79E63C0}"/>
              </a:ext>
            </a:extLst>
          </p:cNvPr>
          <p:cNvSpPr/>
          <p:nvPr/>
        </p:nvSpPr>
        <p:spPr>
          <a:xfrm>
            <a:off x="2222520" y="5776672"/>
            <a:ext cx="6276970" cy="9519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lnSpc>
                <a:spcPct val="120000"/>
              </a:lnSpc>
            </a:pPr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거래 정보</a:t>
            </a:r>
            <a:endParaRPr lang="en-US" altLang="ko-KR" sz="900" b="1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ADE831-17C1-FB7F-3448-91017235CEA3}"/>
              </a:ext>
            </a:extLst>
          </p:cNvPr>
          <p:cNvSpPr txBox="1"/>
          <p:nvPr/>
        </p:nvSpPr>
        <p:spPr>
          <a:xfrm>
            <a:off x="2361272" y="6043014"/>
            <a:ext cx="2464044" cy="6084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이름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이름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>
              <a:lnSpc>
                <a:spcPts val="14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약속일시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lang="ko-KR" altLang="en-US" sz="800" dirty="0" err="1">
                <a:solidFill>
                  <a:schemeClr val="bg1">
                    <a:lumMod val="50000"/>
                  </a:schemeClr>
                </a:solidFill>
                <a:latin typeface="+mn-ea"/>
              </a:rPr>
              <a:t>약속일시분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약속장소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우편번호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] 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주소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A896F36-E7EF-F73E-B531-F9BE29AB9346}"/>
              </a:ext>
            </a:extLst>
          </p:cNvPr>
          <p:cNvSpPr txBox="1"/>
          <p:nvPr/>
        </p:nvSpPr>
        <p:spPr>
          <a:xfrm>
            <a:off x="5522228" y="6032100"/>
            <a:ext cx="2464044" cy="2255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휴대폰 번호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휴대폰 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00733A84-BBE3-7544-3A56-02A50FACA901}"/>
              </a:ext>
            </a:extLst>
          </p:cNvPr>
          <p:cNvSpPr/>
          <p:nvPr/>
        </p:nvSpPr>
        <p:spPr>
          <a:xfrm>
            <a:off x="229782" y="3303931"/>
            <a:ext cx="1210712" cy="190227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24" name="모서리가 둥근 직사각형 98">
            <a:extLst>
              <a:ext uri="{FF2B5EF4-FFF2-40B4-BE49-F238E27FC236}">
                <a16:creationId xmlns:a16="http://schemas.microsoft.com/office/drawing/2014/main" id="{24423C04-378E-C1F7-0FD9-FFB7D627BE95}"/>
              </a:ext>
            </a:extLst>
          </p:cNvPr>
          <p:cNvSpPr/>
          <p:nvPr/>
        </p:nvSpPr>
        <p:spPr>
          <a:xfrm>
            <a:off x="4517571" y="1840082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주문취소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5190E5F-E765-5A3F-1333-5C3855F657D2}"/>
              </a:ext>
            </a:extLst>
          </p:cNvPr>
          <p:cNvGrpSpPr/>
          <p:nvPr/>
        </p:nvGrpSpPr>
        <p:grpSpPr>
          <a:xfrm>
            <a:off x="3156377" y="954927"/>
            <a:ext cx="4277736" cy="307777"/>
            <a:chOff x="-223265" y="6306746"/>
            <a:chExt cx="4277736" cy="307777"/>
          </a:xfrm>
        </p:grpSpPr>
        <p:sp>
          <p:nvSpPr>
            <p:cNvPr id="4" name="모서리가 둥근 직사각형 45">
              <a:extLst>
                <a:ext uri="{FF2B5EF4-FFF2-40B4-BE49-F238E27FC236}">
                  <a16:creationId xmlns:a16="http://schemas.microsoft.com/office/drawing/2014/main" id="{4CA1F60C-B8D4-CE9B-B738-28D1BD81BAA3}"/>
                </a:ext>
              </a:extLst>
            </p:cNvPr>
            <p:cNvSpPr/>
            <p:nvPr/>
          </p:nvSpPr>
          <p:spPr>
            <a:xfrm>
              <a:off x="3319023" y="6328020"/>
              <a:ext cx="735448" cy="248469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검색</a:t>
              </a:r>
            </a:p>
          </p:txBody>
        </p:sp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4D7E0532-73F6-99BA-F5E8-232D7D53834B}"/>
                </a:ext>
              </a:extLst>
            </p:cNvPr>
            <p:cNvSpPr/>
            <p:nvPr/>
          </p:nvSpPr>
          <p:spPr>
            <a:xfrm>
              <a:off x="1353259" y="6306746"/>
              <a:ext cx="30970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~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8" name="모서리가 둥근 직사각형 63">
              <a:extLst>
                <a:ext uri="{FF2B5EF4-FFF2-40B4-BE49-F238E27FC236}">
                  <a16:creationId xmlns:a16="http://schemas.microsoft.com/office/drawing/2014/main" id="{CB60F507-EBF8-1F3D-7BB5-CC4D8130F457}"/>
                </a:ext>
              </a:extLst>
            </p:cNvPr>
            <p:cNvSpPr/>
            <p:nvPr/>
          </p:nvSpPr>
          <p:spPr>
            <a:xfrm>
              <a:off x="-223265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0" name="Calendar">
              <a:extLst>
                <a:ext uri="{FF2B5EF4-FFF2-40B4-BE49-F238E27FC236}">
                  <a16:creationId xmlns:a16="http://schemas.microsoft.com/office/drawing/2014/main" id="{2937C033-7DA4-6C50-B1DA-D486953ADD1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-148499" y="6362712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2" name="모서리가 둥근 직사각형 63">
              <a:extLst>
                <a:ext uri="{FF2B5EF4-FFF2-40B4-BE49-F238E27FC236}">
                  <a16:creationId xmlns:a16="http://schemas.microsoft.com/office/drawing/2014/main" id="{BB8905A5-C284-31FD-E772-C86186656A0C}"/>
                </a:ext>
              </a:extLst>
            </p:cNvPr>
            <p:cNvSpPr/>
            <p:nvPr/>
          </p:nvSpPr>
          <p:spPr>
            <a:xfrm>
              <a:off x="1623527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4" name="Calendar">
              <a:extLst>
                <a:ext uri="{FF2B5EF4-FFF2-40B4-BE49-F238E27FC236}">
                  <a16:creationId xmlns:a16="http://schemas.microsoft.com/office/drawing/2014/main" id="{4F080C7D-8DBE-1212-EAC0-A9E086B0B31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705994" y="6372680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FAB9BB2-2857-CBC6-559B-A59C71277A7A}"/>
                </a:ext>
              </a:extLst>
            </p:cNvPr>
            <p:cNvSpPr txBox="1"/>
            <p:nvPr/>
          </p:nvSpPr>
          <p:spPr>
            <a:xfrm>
              <a:off x="7861" y="6336898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613E92B-D94F-F475-8DEE-E7849113077B}"/>
                </a:ext>
              </a:extLst>
            </p:cNvPr>
            <p:cNvSpPr txBox="1"/>
            <p:nvPr/>
          </p:nvSpPr>
          <p:spPr>
            <a:xfrm>
              <a:off x="1828497" y="6348807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678535046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제목 19">
            <a:extLst>
              <a:ext uri="{FF2B5EF4-FFF2-40B4-BE49-F238E27FC236}">
                <a16:creationId xmlns:a16="http://schemas.microsoft.com/office/drawing/2014/main" id="{9349ADC1-EE35-1F5E-DAA7-AF596AA5C5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</a:t>
            </a:r>
            <a:r>
              <a:rPr lang="en-US" altLang="ko-KR" dirty="0"/>
              <a:t> </a:t>
            </a:r>
            <a:r>
              <a:rPr lang="ko-KR" altLang="en-US" dirty="0"/>
              <a:t>상품 관리 </a:t>
            </a:r>
            <a:r>
              <a:rPr lang="en-US" altLang="ko-KR" dirty="0"/>
              <a:t>&gt;</a:t>
            </a:r>
            <a:r>
              <a:rPr lang="ko-KR" altLang="en-US" dirty="0"/>
              <a:t> 주문</a:t>
            </a:r>
            <a:r>
              <a:rPr lang="en-US" altLang="ko-KR" dirty="0"/>
              <a:t> </a:t>
            </a:r>
            <a:r>
              <a:rPr lang="ko-KR" altLang="en-US" dirty="0"/>
              <a:t>현황</a:t>
            </a:r>
          </a:p>
        </p:txBody>
      </p:sp>
      <p:sp>
        <p:nvSpPr>
          <p:cNvPr id="48" name="모서리가 둥근 직사각형 96">
            <a:extLst>
              <a:ext uri="{FF2B5EF4-FFF2-40B4-BE49-F238E27FC236}">
                <a16:creationId xmlns:a16="http://schemas.microsoft.com/office/drawing/2014/main" id="{EA475311-4FDF-4CA5-89CF-2DE4208DC2BD}"/>
              </a:ext>
            </a:extLst>
          </p:cNvPr>
          <p:cNvSpPr/>
          <p:nvPr/>
        </p:nvSpPr>
        <p:spPr>
          <a:xfrm>
            <a:off x="1824113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신규 주문</a:t>
            </a:r>
            <a:endParaRPr lang="ko-KR" altLang="en-US" sz="900" b="1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49" name="모서리가 둥근 직사각형 97">
            <a:extLst>
              <a:ext uri="{FF2B5EF4-FFF2-40B4-BE49-F238E27FC236}">
                <a16:creationId xmlns:a16="http://schemas.microsoft.com/office/drawing/2014/main" id="{3925384C-8282-4A00-A33D-EE153A2F747A}"/>
              </a:ext>
            </a:extLst>
          </p:cNvPr>
          <p:cNvSpPr/>
          <p:nvPr/>
        </p:nvSpPr>
        <p:spPr>
          <a:xfrm>
            <a:off x="2724113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배송 중</a:t>
            </a:r>
          </a:p>
        </p:txBody>
      </p:sp>
      <p:sp>
        <p:nvSpPr>
          <p:cNvPr id="50" name="모서리가 둥근 직사각형 98">
            <a:extLst>
              <a:ext uri="{FF2B5EF4-FFF2-40B4-BE49-F238E27FC236}">
                <a16:creationId xmlns:a16="http://schemas.microsoft.com/office/drawing/2014/main" id="{DCE5AFFE-400A-46C5-9849-FFD345D63958}"/>
              </a:ext>
            </a:extLst>
          </p:cNvPr>
          <p:cNvSpPr/>
          <p:nvPr/>
        </p:nvSpPr>
        <p:spPr>
          <a:xfrm>
            <a:off x="3619928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배송</a:t>
            </a:r>
            <a:r>
              <a:rPr lang="en-US" altLang="ko-KR" sz="900" b="1" dirty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거래</a:t>
            </a:r>
            <a:r>
              <a:rPr lang="en-US" altLang="ko-KR" sz="900" b="1" dirty="0">
                <a:solidFill>
                  <a:schemeClr val="tx1"/>
                </a:solidFill>
                <a:latin typeface="+mn-ea"/>
              </a:rPr>
              <a:t>)</a:t>
            </a:r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 완료</a:t>
            </a:r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175889AA-242D-483B-8DAC-C9B6F2CBA8B7}"/>
              </a:ext>
            </a:extLst>
          </p:cNvPr>
          <p:cNvCxnSpPr>
            <a:cxnSpLocks/>
          </p:cNvCxnSpPr>
          <p:nvPr/>
        </p:nvCxnSpPr>
        <p:spPr>
          <a:xfrm>
            <a:off x="1822700" y="2093415"/>
            <a:ext cx="6930084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8D271731-EE23-4DAF-BF4C-B98DBB6814D9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F9BEA1A4-5892-411F-9F06-0D1BC8739944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 현황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72" name="직선 연결선 71">
              <a:extLst>
                <a:ext uri="{FF2B5EF4-FFF2-40B4-BE49-F238E27FC236}">
                  <a16:creationId xmlns:a16="http://schemas.microsoft.com/office/drawing/2014/main" id="{2861F1AE-DB7C-4354-875A-7A8FA943EC49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0E7C0DA4-C6F7-4819-85EB-499EBD697A42}"/>
              </a:ext>
            </a:extLst>
          </p:cNvPr>
          <p:cNvSpPr/>
          <p:nvPr/>
        </p:nvSpPr>
        <p:spPr>
          <a:xfrm>
            <a:off x="1873922" y="866775"/>
            <a:ext cx="6878862" cy="7224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AF33D246-0D90-4758-8538-46FE13E81646}"/>
              </a:ext>
            </a:extLst>
          </p:cNvPr>
          <p:cNvSpPr/>
          <p:nvPr/>
        </p:nvSpPr>
        <p:spPr>
          <a:xfrm>
            <a:off x="2454921" y="1004472"/>
            <a:ext cx="68640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900" dirty="0">
                <a:latin typeface="+mn-ea"/>
              </a:rPr>
              <a:t>주문 일시</a:t>
            </a:r>
          </a:p>
        </p:txBody>
      </p:sp>
      <p:sp>
        <p:nvSpPr>
          <p:cNvPr id="96" name="모서리가 둥근 직사각형 40">
            <a:extLst>
              <a:ext uri="{FF2B5EF4-FFF2-40B4-BE49-F238E27FC236}">
                <a16:creationId xmlns:a16="http://schemas.microsoft.com/office/drawing/2014/main" id="{FBB5DA3E-365B-41FE-8E56-67CBAF25D4F4}"/>
              </a:ext>
            </a:extLst>
          </p:cNvPr>
          <p:cNvSpPr/>
          <p:nvPr/>
        </p:nvSpPr>
        <p:spPr>
          <a:xfrm>
            <a:off x="3155062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당일</a:t>
            </a:r>
          </a:p>
        </p:txBody>
      </p:sp>
      <p:sp>
        <p:nvSpPr>
          <p:cNvPr id="97" name="모서리가 둥근 직사각형 41">
            <a:extLst>
              <a:ext uri="{FF2B5EF4-FFF2-40B4-BE49-F238E27FC236}">
                <a16:creationId xmlns:a16="http://schemas.microsoft.com/office/drawing/2014/main" id="{284990E0-C7DA-42E9-AC6C-4963659B7131}"/>
              </a:ext>
            </a:extLst>
          </p:cNvPr>
          <p:cNvSpPr/>
          <p:nvPr/>
        </p:nvSpPr>
        <p:spPr>
          <a:xfrm>
            <a:off x="35684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98" name="모서리가 둥근 직사각형 43">
            <a:extLst>
              <a:ext uri="{FF2B5EF4-FFF2-40B4-BE49-F238E27FC236}">
                <a16:creationId xmlns:a16="http://schemas.microsoft.com/office/drawing/2014/main" id="{33F86DEB-D387-4D55-9198-4317F04CF5A8}"/>
              </a:ext>
            </a:extLst>
          </p:cNvPr>
          <p:cNvSpPr/>
          <p:nvPr/>
        </p:nvSpPr>
        <p:spPr>
          <a:xfrm>
            <a:off x="39875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99" name="모서리가 둥근 직사각형 46">
            <a:extLst>
              <a:ext uri="{FF2B5EF4-FFF2-40B4-BE49-F238E27FC236}">
                <a16:creationId xmlns:a16="http://schemas.microsoft.com/office/drawing/2014/main" id="{89E9D60D-A33A-41E1-817B-DEC18F395962}"/>
              </a:ext>
            </a:extLst>
          </p:cNvPr>
          <p:cNvSpPr/>
          <p:nvPr/>
        </p:nvSpPr>
        <p:spPr>
          <a:xfrm>
            <a:off x="4388317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100" name="모서리가 둥근 직사각형 49">
            <a:extLst>
              <a:ext uri="{FF2B5EF4-FFF2-40B4-BE49-F238E27FC236}">
                <a16:creationId xmlns:a16="http://schemas.microsoft.com/office/drawing/2014/main" id="{2F41BAD9-74D6-4E19-BCFC-478F56811C4C}"/>
              </a:ext>
            </a:extLst>
          </p:cNvPr>
          <p:cNvSpPr/>
          <p:nvPr/>
        </p:nvSpPr>
        <p:spPr>
          <a:xfrm>
            <a:off x="4797188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102" name="직사각형 101">
            <a:extLst>
              <a:ext uri="{FF2B5EF4-FFF2-40B4-BE49-F238E27FC236}">
                <a16:creationId xmlns:a16="http://schemas.microsoft.com/office/drawing/2014/main" id="{306FED13-31F7-46C3-AE26-4D7E154A7A9B}"/>
              </a:ext>
            </a:extLst>
          </p:cNvPr>
          <p:cNvSpPr/>
          <p:nvPr/>
        </p:nvSpPr>
        <p:spPr>
          <a:xfrm>
            <a:off x="5166468" y="1312549"/>
            <a:ext cx="236795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최근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년 이내 주문 내역만 조회할 수 있습니다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D39A3B0B-E259-4910-822B-62BF94CC6372}"/>
              </a:ext>
            </a:extLst>
          </p:cNvPr>
          <p:cNvSpPr/>
          <p:nvPr/>
        </p:nvSpPr>
        <p:spPr>
          <a:xfrm>
            <a:off x="1852466" y="2241176"/>
            <a:ext cx="6852485" cy="2277554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E1EB11AF-AB80-43CF-BAF1-2DBC3E4E16CB}"/>
              </a:ext>
            </a:extLst>
          </p:cNvPr>
          <p:cNvSpPr txBox="1"/>
          <p:nvPr/>
        </p:nvSpPr>
        <p:spPr>
          <a:xfrm>
            <a:off x="1875589" y="230347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prstClr val="black">
                    <a:lumMod val="50000"/>
                    <a:lumOff val="50000"/>
                  </a:prstClr>
                </a:solidFill>
                <a:latin typeface="+mn-ea"/>
              </a:rPr>
              <a:t>8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DAF1CB2-C243-4124-97B5-B2493E8A6515}"/>
              </a:ext>
            </a:extLst>
          </p:cNvPr>
          <p:cNvSpPr txBox="1"/>
          <p:nvPr/>
        </p:nvSpPr>
        <p:spPr>
          <a:xfrm>
            <a:off x="2139559" y="2335711"/>
            <a:ext cx="359405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 년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일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시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분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|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자리 호출</a:t>
            </a:r>
            <a:endParaRPr lang="en-US" altLang="ko-KR" sz="800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72A5F012-F3EB-4308-A25B-8BF580AA7200}"/>
              </a:ext>
            </a:extLst>
          </p:cNvPr>
          <p:cNvGrpSpPr/>
          <p:nvPr/>
        </p:nvGrpSpPr>
        <p:grpSpPr>
          <a:xfrm>
            <a:off x="6325141" y="2746636"/>
            <a:ext cx="1061919" cy="571407"/>
            <a:chOff x="5493127" y="2483266"/>
            <a:chExt cx="965380" cy="836597"/>
          </a:xfrm>
        </p:grpSpPr>
        <p:sp>
          <p:nvSpPr>
            <p:cNvPr id="126" name="사각형: 둥근 모서리 125">
              <a:extLst>
                <a:ext uri="{FF2B5EF4-FFF2-40B4-BE49-F238E27FC236}">
                  <a16:creationId xmlns:a16="http://schemas.microsoft.com/office/drawing/2014/main" id="{3F468915-EC20-426B-8FF4-A2220A919839}"/>
                </a:ext>
              </a:extLst>
            </p:cNvPr>
            <p:cNvSpPr/>
            <p:nvPr/>
          </p:nvSpPr>
          <p:spPr>
            <a:xfrm>
              <a:off x="5493127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결제금액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20,000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원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27" name="직선 연결선 126">
              <a:extLst>
                <a:ext uri="{FF2B5EF4-FFF2-40B4-BE49-F238E27FC236}">
                  <a16:creationId xmlns:a16="http://schemas.microsoft.com/office/drawing/2014/main" id="{865A90AE-4AFE-4BC9-86FF-C42648D3D49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007" y="2901565"/>
              <a:ext cx="877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9519AC44-B34F-46C6-9DCD-6BCA7C7997E2}"/>
              </a:ext>
            </a:extLst>
          </p:cNvPr>
          <p:cNvGrpSpPr/>
          <p:nvPr/>
        </p:nvGrpSpPr>
        <p:grpSpPr>
          <a:xfrm>
            <a:off x="7455313" y="2746636"/>
            <a:ext cx="1061919" cy="571407"/>
            <a:chOff x="7666138" y="2483266"/>
            <a:chExt cx="965380" cy="836597"/>
          </a:xfrm>
        </p:grpSpPr>
        <p:sp>
          <p:nvSpPr>
            <p:cNvPr id="122" name="사각형: 둥근 모서리 121">
              <a:extLst>
                <a:ext uri="{FF2B5EF4-FFF2-40B4-BE49-F238E27FC236}">
                  <a16:creationId xmlns:a16="http://schemas.microsoft.com/office/drawing/2014/main" id="{F12581AF-9EE5-4E76-8ABB-9A9F63F9ECA0}"/>
                </a:ext>
              </a:extLst>
            </p:cNvPr>
            <p:cNvSpPr/>
            <p:nvPr/>
          </p:nvSpPr>
          <p:spPr>
            <a:xfrm>
              <a:off x="7666138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주문 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배송 중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23" name="직선 연결선 122">
              <a:extLst>
                <a:ext uri="{FF2B5EF4-FFF2-40B4-BE49-F238E27FC236}">
                  <a16:creationId xmlns:a16="http://schemas.microsoft.com/office/drawing/2014/main" id="{6CE14831-D916-4950-A46A-6D1DD65DAFFA}"/>
                </a:ext>
              </a:extLst>
            </p:cNvPr>
            <p:cNvCxnSpPr>
              <a:cxnSpLocks/>
            </p:cNvCxnSpPr>
            <p:nvPr/>
          </p:nvCxnSpPr>
          <p:spPr>
            <a:xfrm>
              <a:off x="7749911" y="2901565"/>
              <a:ext cx="79783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6" name="직선 연결선 115">
            <a:extLst>
              <a:ext uri="{FF2B5EF4-FFF2-40B4-BE49-F238E27FC236}">
                <a16:creationId xmlns:a16="http://schemas.microsoft.com/office/drawing/2014/main" id="{900F49DD-D7A6-4D3C-928A-4FBE057A7B5F}"/>
              </a:ext>
            </a:extLst>
          </p:cNvPr>
          <p:cNvCxnSpPr>
            <a:cxnSpLocks/>
          </p:cNvCxnSpPr>
          <p:nvPr/>
        </p:nvCxnSpPr>
        <p:spPr>
          <a:xfrm>
            <a:off x="2188567" y="2598038"/>
            <a:ext cx="646064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모서리가 둥근 직사각형 98">
            <a:extLst>
              <a:ext uri="{FF2B5EF4-FFF2-40B4-BE49-F238E27FC236}">
                <a16:creationId xmlns:a16="http://schemas.microsoft.com/office/drawing/2014/main" id="{A3E3732B-C97C-49D4-89C5-91D1C3437DEB}"/>
              </a:ext>
            </a:extLst>
          </p:cNvPr>
          <p:cNvSpPr/>
          <p:nvPr/>
        </p:nvSpPr>
        <p:spPr>
          <a:xfrm>
            <a:off x="7399765" y="2301897"/>
            <a:ext cx="1201825" cy="242065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주문 상세 내역 </a:t>
            </a:r>
            <a:r>
              <a:rPr lang="en-US" altLang="ko-KR" sz="900" b="1" dirty="0">
                <a:solidFill>
                  <a:schemeClr val="bg1"/>
                </a:solidFill>
                <a:latin typeface="+mn-ea"/>
              </a:rPr>
              <a:t>&gt;</a:t>
            </a:r>
            <a:endParaRPr lang="ko-KR" altLang="en-US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7148ED80-EE8D-4A78-9424-8D6E0C456F37}"/>
              </a:ext>
            </a:extLst>
          </p:cNvPr>
          <p:cNvSpPr txBox="1"/>
          <p:nvPr/>
        </p:nvSpPr>
        <p:spPr>
          <a:xfrm>
            <a:off x="2162361" y="2724393"/>
            <a:ext cx="3670268" cy="579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864017" rtl="0" eaLnBrk="1" fontAlgn="auto" latinLnBrk="1" hangingPunct="1">
              <a:lnSpc>
                <a:spcPts val="1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주문자명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상품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상품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명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거래방법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주문자가 선택한 거래방법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 - 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택배배송</a:t>
            </a:r>
            <a:endParaRPr kumimoji="0" lang="en-US" altLang="ko-KR" sz="9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E07FAAE8-6B0A-4864-9D7F-370ED60B50F3}"/>
              </a:ext>
            </a:extLst>
          </p:cNvPr>
          <p:cNvSpPr/>
          <p:nvPr/>
        </p:nvSpPr>
        <p:spPr>
          <a:xfrm>
            <a:off x="2222520" y="3433638"/>
            <a:ext cx="6276970" cy="9519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lnSpc>
                <a:spcPct val="120000"/>
              </a:lnSpc>
            </a:pPr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배송 정보</a:t>
            </a:r>
            <a:endParaRPr lang="en-US" altLang="ko-KR" sz="900" b="1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968F636A-25DF-40D8-A504-746333B72E5B}"/>
              </a:ext>
            </a:extLst>
          </p:cNvPr>
          <p:cNvSpPr txBox="1"/>
          <p:nvPr/>
        </p:nvSpPr>
        <p:spPr>
          <a:xfrm>
            <a:off x="2361272" y="3699980"/>
            <a:ext cx="2464044" cy="6084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이름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이름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주소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우편번호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] 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주소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>
              <a:lnSpc>
                <a:spcPts val="14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배송 요청사항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배송요청사항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03A4AF44-C711-4CD9-9A2A-61978AD48B52}"/>
              </a:ext>
            </a:extLst>
          </p:cNvPr>
          <p:cNvSpPr txBox="1"/>
          <p:nvPr/>
        </p:nvSpPr>
        <p:spPr>
          <a:xfrm>
            <a:off x="5522228" y="3689066"/>
            <a:ext cx="2464044" cy="2255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휴대폰 번호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휴대폰 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67" name="직사각형 166">
            <a:extLst>
              <a:ext uri="{FF2B5EF4-FFF2-40B4-BE49-F238E27FC236}">
                <a16:creationId xmlns:a16="http://schemas.microsoft.com/office/drawing/2014/main" id="{ACE25A53-F078-4295-9AE2-72FCEA6306AA}"/>
              </a:ext>
            </a:extLst>
          </p:cNvPr>
          <p:cNvSpPr/>
          <p:nvPr/>
        </p:nvSpPr>
        <p:spPr>
          <a:xfrm>
            <a:off x="1852466" y="4592247"/>
            <a:ext cx="6852485" cy="2243556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1EBF4717-09C1-44D1-8DD4-8D48B66C5EAD}"/>
              </a:ext>
            </a:extLst>
          </p:cNvPr>
          <p:cNvSpPr txBox="1"/>
          <p:nvPr/>
        </p:nvSpPr>
        <p:spPr>
          <a:xfrm>
            <a:off x="1875589" y="469100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7.</a:t>
            </a:r>
            <a:endParaRPr lang="ko-KR" altLang="en-US" dirty="0">
              <a:latin typeface="+mn-ea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2D2AF2F3-75B7-4725-8090-5A6904997A19}"/>
              </a:ext>
            </a:extLst>
          </p:cNvPr>
          <p:cNvSpPr txBox="1"/>
          <p:nvPr/>
        </p:nvSpPr>
        <p:spPr>
          <a:xfrm>
            <a:off x="2139559" y="4687729"/>
            <a:ext cx="3104029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  |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145446056166</a:t>
            </a:r>
          </a:p>
        </p:txBody>
      </p:sp>
      <p:grpSp>
        <p:nvGrpSpPr>
          <p:cNvPr id="170" name="그룹 169">
            <a:extLst>
              <a:ext uri="{FF2B5EF4-FFF2-40B4-BE49-F238E27FC236}">
                <a16:creationId xmlns:a16="http://schemas.microsoft.com/office/drawing/2014/main" id="{64D8EB38-C0DA-4FF7-9781-DA1EFA604711}"/>
              </a:ext>
            </a:extLst>
          </p:cNvPr>
          <p:cNvGrpSpPr/>
          <p:nvPr/>
        </p:nvGrpSpPr>
        <p:grpSpPr>
          <a:xfrm>
            <a:off x="6325143" y="5098654"/>
            <a:ext cx="1061919" cy="571407"/>
            <a:chOff x="5493129" y="2483266"/>
            <a:chExt cx="965380" cy="836597"/>
          </a:xfrm>
        </p:grpSpPr>
        <p:sp>
          <p:nvSpPr>
            <p:cNvPr id="181" name="사각형: 둥근 모서리 180">
              <a:extLst>
                <a:ext uri="{FF2B5EF4-FFF2-40B4-BE49-F238E27FC236}">
                  <a16:creationId xmlns:a16="http://schemas.microsoft.com/office/drawing/2014/main" id="{55D517A4-3DB2-4A07-A661-E2F911CA9366}"/>
                </a:ext>
              </a:extLst>
            </p:cNvPr>
            <p:cNvSpPr/>
            <p:nvPr/>
          </p:nvSpPr>
          <p:spPr>
            <a:xfrm>
              <a:off x="5493129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결제금액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20,000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원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82" name="직선 연결선 181">
              <a:extLst>
                <a:ext uri="{FF2B5EF4-FFF2-40B4-BE49-F238E27FC236}">
                  <a16:creationId xmlns:a16="http://schemas.microsoft.com/office/drawing/2014/main" id="{4A754301-C341-4A7B-B7DE-96EA643D300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007" y="2901565"/>
              <a:ext cx="877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6331BECB-7DE4-4022-AA1F-24BC9B53D902}"/>
              </a:ext>
            </a:extLst>
          </p:cNvPr>
          <p:cNvGrpSpPr/>
          <p:nvPr/>
        </p:nvGrpSpPr>
        <p:grpSpPr>
          <a:xfrm>
            <a:off x="7455313" y="5098654"/>
            <a:ext cx="1061919" cy="571407"/>
            <a:chOff x="7666138" y="2483266"/>
            <a:chExt cx="965380" cy="836597"/>
          </a:xfrm>
        </p:grpSpPr>
        <p:sp>
          <p:nvSpPr>
            <p:cNvPr id="179" name="사각형: 둥근 모서리 178">
              <a:extLst>
                <a:ext uri="{FF2B5EF4-FFF2-40B4-BE49-F238E27FC236}">
                  <a16:creationId xmlns:a16="http://schemas.microsoft.com/office/drawing/2014/main" id="{6607C1C1-E05C-4AC8-B6CE-989FA38AC664}"/>
                </a:ext>
              </a:extLst>
            </p:cNvPr>
            <p:cNvSpPr/>
            <p:nvPr/>
          </p:nvSpPr>
          <p:spPr>
            <a:xfrm>
              <a:off x="7666138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주문 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배송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(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거래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)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완료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80" name="직선 연결선 179">
              <a:extLst>
                <a:ext uri="{FF2B5EF4-FFF2-40B4-BE49-F238E27FC236}">
                  <a16:creationId xmlns:a16="http://schemas.microsoft.com/office/drawing/2014/main" id="{0AD7E81B-6E01-4E05-8107-B7F4B94120D4}"/>
                </a:ext>
              </a:extLst>
            </p:cNvPr>
            <p:cNvCxnSpPr>
              <a:cxnSpLocks/>
            </p:cNvCxnSpPr>
            <p:nvPr/>
          </p:nvCxnSpPr>
          <p:spPr>
            <a:xfrm>
              <a:off x="7749911" y="2901565"/>
              <a:ext cx="79783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2" name="직선 연결선 171">
            <a:extLst>
              <a:ext uri="{FF2B5EF4-FFF2-40B4-BE49-F238E27FC236}">
                <a16:creationId xmlns:a16="http://schemas.microsoft.com/office/drawing/2014/main" id="{A3B30D83-EFBB-45A1-8D21-1D2FCA6B7182}"/>
              </a:ext>
            </a:extLst>
          </p:cNvPr>
          <p:cNvCxnSpPr>
            <a:cxnSpLocks/>
          </p:cNvCxnSpPr>
          <p:nvPr/>
        </p:nvCxnSpPr>
        <p:spPr>
          <a:xfrm>
            <a:off x="2188567" y="4950056"/>
            <a:ext cx="646064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모서리가 둥근 직사각형 98">
            <a:extLst>
              <a:ext uri="{FF2B5EF4-FFF2-40B4-BE49-F238E27FC236}">
                <a16:creationId xmlns:a16="http://schemas.microsoft.com/office/drawing/2014/main" id="{AA8F6005-1C3B-4867-9777-D642987B7ABF}"/>
              </a:ext>
            </a:extLst>
          </p:cNvPr>
          <p:cNvSpPr/>
          <p:nvPr/>
        </p:nvSpPr>
        <p:spPr>
          <a:xfrm>
            <a:off x="7399765" y="4653915"/>
            <a:ext cx="1201825" cy="242065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주문 상세 내역 </a:t>
            </a:r>
            <a:r>
              <a:rPr lang="en-US" altLang="ko-KR" sz="900" b="1" dirty="0">
                <a:solidFill>
                  <a:schemeClr val="bg1"/>
                </a:solidFill>
                <a:latin typeface="+mn-ea"/>
              </a:rPr>
              <a:t>&gt;</a:t>
            </a:r>
            <a:endParaRPr lang="ko-KR" altLang="en-US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5" name="직사각형 184">
            <a:extLst>
              <a:ext uri="{FF2B5EF4-FFF2-40B4-BE49-F238E27FC236}">
                <a16:creationId xmlns:a16="http://schemas.microsoft.com/office/drawing/2014/main" id="{E5CB2FFB-F3E0-48D0-BE3F-A8112EE1D8DA}"/>
              </a:ext>
            </a:extLst>
          </p:cNvPr>
          <p:cNvSpPr/>
          <p:nvPr/>
        </p:nvSpPr>
        <p:spPr>
          <a:xfrm>
            <a:off x="3798482" y="6937610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graphicFrame>
        <p:nvGraphicFramePr>
          <p:cNvPr id="187" name="표 4">
            <a:extLst>
              <a:ext uri="{FF2B5EF4-FFF2-40B4-BE49-F238E27FC236}">
                <a16:creationId xmlns:a16="http://schemas.microsoft.com/office/drawing/2014/main" id="{4F8FD7D1-66A1-4BAC-BBC1-9938F85DA82F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61614"/>
          <a:ext cx="2508867" cy="6946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주문 현황 리스트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신규 주문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Tab,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최신순으로 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주문이 없을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신규 주문이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01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기본정보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02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배송정보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거래방법이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택배배송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배송 정보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배송 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59238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03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배송정보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거래방법이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직접거래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거래 정보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거래 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1238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신규 주문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결제대기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현황 상세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택배번호 입력 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상태로 변경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Tab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주문된 해당 상품 정보는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숨김 상태로 변경</a:t>
                      </a:r>
                      <a:endParaRPr lang="en-US" altLang="ko-KR" sz="9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배송 중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상태 값이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중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인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현황 상세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선택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Tab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이동</a:t>
                      </a:r>
                      <a:endParaRPr lang="en-US" altLang="ko-KR" sz="9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배송완료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주문취소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129306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주문 내역 상세 보기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클릭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 주문 현황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상세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(Self)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9649670"/>
                  </a:ext>
                </a:extLst>
              </a:tr>
              <a:tr h="1296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3336E07-405F-8BEB-C38E-C64E8196721B}"/>
              </a:ext>
            </a:extLst>
          </p:cNvPr>
          <p:cNvSpPr txBox="1"/>
          <p:nvPr/>
        </p:nvSpPr>
        <p:spPr>
          <a:xfrm>
            <a:off x="2162361" y="5094534"/>
            <a:ext cx="2994827" cy="579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864017" rtl="0" eaLnBrk="1" fontAlgn="auto" latinLnBrk="1" hangingPunct="1">
              <a:lnSpc>
                <a:spcPts val="1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주문자명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상품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상품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명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거래방법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주문자가 선택한 거래방법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 - 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직접거래</a:t>
            </a:r>
            <a:endParaRPr kumimoji="0" lang="en-US" altLang="ko-KR" sz="9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B2E8CBB5-2197-1379-8EDA-7641D79E63C0}"/>
              </a:ext>
            </a:extLst>
          </p:cNvPr>
          <p:cNvSpPr/>
          <p:nvPr/>
        </p:nvSpPr>
        <p:spPr>
          <a:xfrm>
            <a:off x="2222520" y="5776672"/>
            <a:ext cx="6276970" cy="9519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lnSpc>
                <a:spcPct val="120000"/>
              </a:lnSpc>
            </a:pPr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거래 정보</a:t>
            </a:r>
            <a:endParaRPr lang="en-US" altLang="ko-KR" sz="900" b="1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ADE831-17C1-FB7F-3448-91017235CEA3}"/>
              </a:ext>
            </a:extLst>
          </p:cNvPr>
          <p:cNvSpPr txBox="1"/>
          <p:nvPr/>
        </p:nvSpPr>
        <p:spPr>
          <a:xfrm>
            <a:off x="2361272" y="6043014"/>
            <a:ext cx="2464044" cy="6084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이름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이름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>
              <a:lnSpc>
                <a:spcPts val="14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약속일시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lang="ko-KR" altLang="en-US" sz="800" dirty="0" err="1">
                <a:solidFill>
                  <a:schemeClr val="bg1">
                    <a:lumMod val="50000"/>
                  </a:schemeClr>
                </a:solidFill>
                <a:latin typeface="+mn-ea"/>
              </a:rPr>
              <a:t>약속일시분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약속장소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우편번호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] 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주소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A896F36-E7EF-F73E-B531-F9BE29AB9346}"/>
              </a:ext>
            </a:extLst>
          </p:cNvPr>
          <p:cNvSpPr txBox="1"/>
          <p:nvPr/>
        </p:nvSpPr>
        <p:spPr>
          <a:xfrm>
            <a:off x="5522228" y="6032100"/>
            <a:ext cx="2464044" cy="2255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휴대폰 번호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휴대폰 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00733A84-BBE3-7544-3A56-02A50FACA901}"/>
              </a:ext>
            </a:extLst>
          </p:cNvPr>
          <p:cNvSpPr/>
          <p:nvPr/>
        </p:nvSpPr>
        <p:spPr>
          <a:xfrm>
            <a:off x="229782" y="3303931"/>
            <a:ext cx="1210712" cy="190227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24" name="모서리가 둥근 직사각형 98">
            <a:extLst>
              <a:ext uri="{FF2B5EF4-FFF2-40B4-BE49-F238E27FC236}">
                <a16:creationId xmlns:a16="http://schemas.microsoft.com/office/drawing/2014/main" id="{24423C04-378E-C1F7-0FD9-FFB7D627BE95}"/>
              </a:ext>
            </a:extLst>
          </p:cNvPr>
          <p:cNvSpPr/>
          <p:nvPr/>
        </p:nvSpPr>
        <p:spPr>
          <a:xfrm>
            <a:off x="4517571" y="1840082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주문취소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5190E5F-E765-5A3F-1333-5C3855F657D2}"/>
              </a:ext>
            </a:extLst>
          </p:cNvPr>
          <p:cNvGrpSpPr/>
          <p:nvPr/>
        </p:nvGrpSpPr>
        <p:grpSpPr>
          <a:xfrm>
            <a:off x="3156377" y="954927"/>
            <a:ext cx="4277736" cy="307777"/>
            <a:chOff x="-223265" y="6306746"/>
            <a:chExt cx="4277736" cy="307777"/>
          </a:xfrm>
        </p:grpSpPr>
        <p:sp>
          <p:nvSpPr>
            <p:cNvPr id="4" name="모서리가 둥근 직사각형 45">
              <a:extLst>
                <a:ext uri="{FF2B5EF4-FFF2-40B4-BE49-F238E27FC236}">
                  <a16:creationId xmlns:a16="http://schemas.microsoft.com/office/drawing/2014/main" id="{4CA1F60C-B8D4-CE9B-B738-28D1BD81BAA3}"/>
                </a:ext>
              </a:extLst>
            </p:cNvPr>
            <p:cNvSpPr/>
            <p:nvPr/>
          </p:nvSpPr>
          <p:spPr>
            <a:xfrm>
              <a:off x="3319023" y="6328020"/>
              <a:ext cx="735448" cy="248469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검색</a:t>
              </a:r>
            </a:p>
          </p:txBody>
        </p:sp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4D7E0532-73F6-99BA-F5E8-232D7D53834B}"/>
                </a:ext>
              </a:extLst>
            </p:cNvPr>
            <p:cNvSpPr/>
            <p:nvPr/>
          </p:nvSpPr>
          <p:spPr>
            <a:xfrm>
              <a:off x="1353259" y="6306746"/>
              <a:ext cx="30970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~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8" name="모서리가 둥근 직사각형 63">
              <a:extLst>
                <a:ext uri="{FF2B5EF4-FFF2-40B4-BE49-F238E27FC236}">
                  <a16:creationId xmlns:a16="http://schemas.microsoft.com/office/drawing/2014/main" id="{CB60F507-EBF8-1F3D-7BB5-CC4D8130F457}"/>
                </a:ext>
              </a:extLst>
            </p:cNvPr>
            <p:cNvSpPr/>
            <p:nvPr/>
          </p:nvSpPr>
          <p:spPr>
            <a:xfrm>
              <a:off x="-223265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0" name="Calendar">
              <a:extLst>
                <a:ext uri="{FF2B5EF4-FFF2-40B4-BE49-F238E27FC236}">
                  <a16:creationId xmlns:a16="http://schemas.microsoft.com/office/drawing/2014/main" id="{2937C033-7DA4-6C50-B1DA-D486953ADD1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-148499" y="6362712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2" name="모서리가 둥근 직사각형 63">
              <a:extLst>
                <a:ext uri="{FF2B5EF4-FFF2-40B4-BE49-F238E27FC236}">
                  <a16:creationId xmlns:a16="http://schemas.microsoft.com/office/drawing/2014/main" id="{BB8905A5-C284-31FD-E772-C86186656A0C}"/>
                </a:ext>
              </a:extLst>
            </p:cNvPr>
            <p:cNvSpPr/>
            <p:nvPr/>
          </p:nvSpPr>
          <p:spPr>
            <a:xfrm>
              <a:off x="1623527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4" name="Calendar">
              <a:extLst>
                <a:ext uri="{FF2B5EF4-FFF2-40B4-BE49-F238E27FC236}">
                  <a16:creationId xmlns:a16="http://schemas.microsoft.com/office/drawing/2014/main" id="{4F080C7D-8DBE-1212-EAC0-A9E086B0B31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705994" y="6372680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FAB9BB2-2857-CBC6-559B-A59C71277A7A}"/>
                </a:ext>
              </a:extLst>
            </p:cNvPr>
            <p:cNvSpPr txBox="1"/>
            <p:nvPr/>
          </p:nvSpPr>
          <p:spPr>
            <a:xfrm>
              <a:off x="7861" y="6336898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613E92B-D94F-F475-8DEE-E7849113077B}"/>
                </a:ext>
              </a:extLst>
            </p:cNvPr>
            <p:cNvSpPr txBox="1"/>
            <p:nvPr/>
          </p:nvSpPr>
          <p:spPr>
            <a:xfrm>
              <a:off x="1828497" y="6348807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24983956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제목 19">
            <a:extLst>
              <a:ext uri="{FF2B5EF4-FFF2-40B4-BE49-F238E27FC236}">
                <a16:creationId xmlns:a16="http://schemas.microsoft.com/office/drawing/2014/main" id="{9349ADC1-EE35-1F5E-DAA7-AF596AA5C5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</a:t>
            </a:r>
            <a:r>
              <a:rPr lang="en-US" altLang="ko-KR" dirty="0"/>
              <a:t> </a:t>
            </a:r>
            <a:r>
              <a:rPr lang="ko-KR" altLang="en-US" dirty="0"/>
              <a:t>상품 관리 </a:t>
            </a:r>
            <a:r>
              <a:rPr lang="en-US" altLang="ko-KR" dirty="0"/>
              <a:t>&gt;</a:t>
            </a:r>
            <a:r>
              <a:rPr lang="ko-KR" altLang="en-US" dirty="0"/>
              <a:t> 주문</a:t>
            </a:r>
            <a:r>
              <a:rPr lang="en-US" altLang="ko-KR" dirty="0"/>
              <a:t> </a:t>
            </a:r>
            <a:r>
              <a:rPr lang="ko-KR" altLang="en-US" dirty="0"/>
              <a:t>현황</a:t>
            </a:r>
          </a:p>
        </p:txBody>
      </p:sp>
      <p:sp>
        <p:nvSpPr>
          <p:cNvPr id="48" name="모서리가 둥근 직사각형 96">
            <a:extLst>
              <a:ext uri="{FF2B5EF4-FFF2-40B4-BE49-F238E27FC236}">
                <a16:creationId xmlns:a16="http://schemas.microsoft.com/office/drawing/2014/main" id="{EA475311-4FDF-4CA5-89CF-2DE4208DC2BD}"/>
              </a:ext>
            </a:extLst>
          </p:cNvPr>
          <p:cNvSpPr/>
          <p:nvPr/>
        </p:nvSpPr>
        <p:spPr>
          <a:xfrm>
            <a:off x="1824113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신규주문</a:t>
            </a:r>
            <a:endParaRPr lang="ko-KR" altLang="en-US" sz="900" b="1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49" name="모서리가 둥근 직사각형 97">
            <a:extLst>
              <a:ext uri="{FF2B5EF4-FFF2-40B4-BE49-F238E27FC236}">
                <a16:creationId xmlns:a16="http://schemas.microsoft.com/office/drawing/2014/main" id="{3925384C-8282-4A00-A33D-EE153A2F747A}"/>
              </a:ext>
            </a:extLst>
          </p:cNvPr>
          <p:cNvSpPr/>
          <p:nvPr/>
        </p:nvSpPr>
        <p:spPr>
          <a:xfrm>
            <a:off x="2724113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배송 중</a:t>
            </a:r>
          </a:p>
        </p:txBody>
      </p:sp>
      <p:sp>
        <p:nvSpPr>
          <p:cNvPr id="50" name="모서리가 둥근 직사각형 98">
            <a:extLst>
              <a:ext uri="{FF2B5EF4-FFF2-40B4-BE49-F238E27FC236}">
                <a16:creationId xmlns:a16="http://schemas.microsoft.com/office/drawing/2014/main" id="{DCE5AFFE-400A-46C5-9849-FFD345D63958}"/>
              </a:ext>
            </a:extLst>
          </p:cNvPr>
          <p:cNvSpPr/>
          <p:nvPr/>
        </p:nvSpPr>
        <p:spPr>
          <a:xfrm>
            <a:off x="3619928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배송</a:t>
            </a:r>
            <a:r>
              <a:rPr lang="en-US" altLang="ko-KR" sz="900" b="1" dirty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거래</a:t>
            </a:r>
            <a:r>
              <a:rPr lang="en-US" altLang="ko-KR" sz="900" b="1" dirty="0">
                <a:solidFill>
                  <a:schemeClr val="tx1"/>
                </a:solidFill>
                <a:latin typeface="+mn-ea"/>
              </a:rPr>
              <a:t>)</a:t>
            </a:r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 완료</a:t>
            </a:r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175889AA-242D-483B-8DAC-C9B6F2CBA8B7}"/>
              </a:ext>
            </a:extLst>
          </p:cNvPr>
          <p:cNvCxnSpPr>
            <a:cxnSpLocks/>
          </p:cNvCxnSpPr>
          <p:nvPr/>
        </p:nvCxnSpPr>
        <p:spPr>
          <a:xfrm>
            <a:off x="1822700" y="2093415"/>
            <a:ext cx="6930084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8D271731-EE23-4DAF-BF4C-B98DBB6814D9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F9BEA1A4-5892-411F-9F06-0D1BC8739944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 현황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72" name="직선 연결선 71">
              <a:extLst>
                <a:ext uri="{FF2B5EF4-FFF2-40B4-BE49-F238E27FC236}">
                  <a16:creationId xmlns:a16="http://schemas.microsoft.com/office/drawing/2014/main" id="{2861F1AE-DB7C-4354-875A-7A8FA943EC49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0E7C0DA4-C6F7-4819-85EB-499EBD697A42}"/>
              </a:ext>
            </a:extLst>
          </p:cNvPr>
          <p:cNvSpPr/>
          <p:nvPr/>
        </p:nvSpPr>
        <p:spPr>
          <a:xfrm>
            <a:off x="1873922" y="866775"/>
            <a:ext cx="6878862" cy="7224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AF33D246-0D90-4758-8538-46FE13E81646}"/>
              </a:ext>
            </a:extLst>
          </p:cNvPr>
          <p:cNvSpPr/>
          <p:nvPr/>
        </p:nvSpPr>
        <p:spPr>
          <a:xfrm>
            <a:off x="2454921" y="1004472"/>
            <a:ext cx="68640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900" dirty="0">
                <a:latin typeface="+mn-ea"/>
              </a:rPr>
              <a:t>주문 일시</a:t>
            </a:r>
          </a:p>
        </p:txBody>
      </p:sp>
      <p:sp>
        <p:nvSpPr>
          <p:cNvPr id="96" name="모서리가 둥근 직사각형 40">
            <a:extLst>
              <a:ext uri="{FF2B5EF4-FFF2-40B4-BE49-F238E27FC236}">
                <a16:creationId xmlns:a16="http://schemas.microsoft.com/office/drawing/2014/main" id="{FBB5DA3E-365B-41FE-8E56-67CBAF25D4F4}"/>
              </a:ext>
            </a:extLst>
          </p:cNvPr>
          <p:cNvSpPr/>
          <p:nvPr/>
        </p:nvSpPr>
        <p:spPr>
          <a:xfrm>
            <a:off x="3155062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당일</a:t>
            </a:r>
          </a:p>
        </p:txBody>
      </p:sp>
      <p:sp>
        <p:nvSpPr>
          <p:cNvPr id="97" name="모서리가 둥근 직사각형 41">
            <a:extLst>
              <a:ext uri="{FF2B5EF4-FFF2-40B4-BE49-F238E27FC236}">
                <a16:creationId xmlns:a16="http://schemas.microsoft.com/office/drawing/2014/main" id="{284990E0-C7DA-42E9-AC6C-4963659B7131}"/>
              </a:ext>
            </a:extLst>
          </p:cNvPr>
          <p:cNvSpPr/>
          <p:nvPr/>
        </p:nvSpPr>
        <p:spPr>
          <a:xfrm>
            <a:off x="35684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98" name="모서리가 둥근 직사각형 43">
            <a:extLst>
              <a:ext uri="{FF2B5EF4-FFF2-40B4-BE49-F238E27FC236}">
                <a16:creationId xmlns:a16="http://schemas.microsoft.com/office/drawing/2014/main" id="{33F86DEB-D387-4D55-9198-4317F04CF5A8}"/>
              </a:ext>
            </a:extLst>
          </p:cNvPr>
          <p:cNvSpPr/>
          <p:nvPr/>
        </p:nvSpPr>
        <p:spPr>
          <a:xfrm>
            <a:off x="39875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99" name="모서리가 둥근 직사각형 46">
            <a:extLst>
              <a:ext uri="{FF2B5EF4-FFF2-40B4-BE49-F238E27FC236}">
                <a16:creationId xmlns:a16="http://schemas.microsoft.com/office/drawing/2014/main" id="{89E9D60D-A33A-41E1-817B-DEC18F395962}"/>
              </a:ext>
            </a:extLst>
          </p:cNvPr>
          <p:cNvSpPr/>
          <p:nvPr/>
        </p:nvSpPr>
        <p:spPr>
          <a:xfrm>
            <a:off x="4388317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100" name="모서리가 둥근 직사각형 49">
            <a:extLst>
              <a:ext uri="{FF2B5EF4-FFF2-40B4-BE49-F238E27FC236}">
                <a16:creationId xmlns:a16="http://schemas.microsoft.com/office/drawing/2014/main" id="{2F41BAD9-74D6-4E19-BCFC-478F56811C4C}"/>
              </a:ext>
            </a:extLst>
          </p:cNvPr>
          <p:cNvSpPr/>
          <p:nvPr/>
        </p:nvSpPr>
        <p:spPr>
          <a:xfrm>
            <a:off x="4797188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102" name="직사각형 101">
            <a:extLst>
              <a:ext uri="{FF2B5EF4-FFF2-40B4-BE49-F238E27FC236}">
                <a16:creationId xmlns:a16="http://schemas.microsoft.com/office/drawing/2014/main" id="{306FED13-31F7-46C3-AE26-4D7E154A7A9B}"/>
              </a:ext>
            </a:extLst>
          </p:cNvPr>
          <p:cNvSpPr/>
          <p:nvPr/>
        </p:nvSpPr>
        <p:spPr>
          <a:xfrm>
            <a:off x="5166468" y="1312549"/>
            <a:ext cx="236795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최근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년 이내 주문 내역만 조회할 수 있습니다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D39A3B0B-E259-4910-822B-62BF94CC6372}"/>
              </a:ext>
            </a:extLst>
          </p:cNvPr>
          <p:cNvSpPr/>
          <p:nvPr/>
        </p:nvSpPr>
        <p:spPr>
          <a:xfrm>
            <a:off x="1852466" y="2241176"/>
            <a:ext cx="6852485" cy="2277554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E1EB11AF-AB80-43CF-BAF1-2DBC3E4E16CB}"/>
              </a:ext>
            </a:extLst>
          </p:cNvPr>
          <p:cNvSpPr txBox="1"/>
          <p:nvPr/>
        </p:nvSpPr>
        <p:spPr>
          <a:xfrm>
            <a:off x="1875589" y="230347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prstClr val="black">
                    <a:lumMod val="50000"/>
                    <a:lumOff val="50000"/>
                  </a:prstClr>
                </a:solidFill>
                <a:latin typeface="+mn-ea"/>
              </a:rPr>
              <a:t>8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DAF1CB2-C243-4124-97B5-B2493E8A6515}"/>
              </a:ext>
            </a:extLst>
          </p:cNvPr>
          <p:cNvSpPr txBox="1"/>
          <p:nvPr/>
        </p:nvSpPr>
        <p:spPr>
          <a:xfrm>
            <a:off x="2139559" y="2335711"/>
            <a:ext cx="359405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 년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일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시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분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|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자리 호출</a:t>
            </a:r>
            <a:endParaRPr lang="en-US" altLang="ko-KR" sz="800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72A5F012-F3EB-4308-A25B-8BF580AA7200}"/>
              </a:ext>
            </a:extLst>
          </p:cNvPr>
          <p:cNvGrpSpPr/>
          <p:nvPr/>
        </p:nvGrpSpPr>
        <p:grpSpPr>
          <a:xfrm>
            <a:off x="6325141" y="2746636"/>
            <a:ext cx="1061919" cy="571407"/>
            <a:chOff x="5493127" y="2483266"/>
            <a:chExt cx="965380" cy="836597"/>
          </a:xfrm>
        </p:grpSpPr>
        <p:sp>
          <p:nvSpPr>
            <p:cNvPr id="126" name="사각형: 둥근 모서리 125">
              <a:extLst>
                <a:ext uri="{FF2B5EF4-FFF2-40B4-BE49-F238E27FC236}">
                  <a16:creationId xmlns:a16="http://schemas.microsoft.com/office/drawing/2014/main" id="{3F468915-EC20-426B-8FF4-A2220A919839}"/>
                </a:ext>
              </a:extLst>
            </p:cNvPr>
            <p:cNvSpPr/>
            <p:nvPr/>
          </p:nvSpPr>
          <p:spPr>
            <a:xfrm>
              <a:off x="5493127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결제금액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20,000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원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27" name="직선 연결선 126">
              <a:extLst>
                <a:ext uri="{FF2B5EF4-FFF2-40B4-BE49-F238E27FC236}">
                  <a16:creationId xmlns:a16="http://schemas.microsoft.com/office/drawing/2014/main" id="{865A90AE-4AFE-4BC9-86FF-C42648D3D49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007" y="2901565"/>
              <a:ext cx="877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9519AC44-B34F-46C6-9DCD-6BCA7C7997E2}"/>
              </a:ext>
            </a:extLst>
          </p:cNvPr>
          <p:cNvGrpSpPr/>
          <p:nvPr/>
        </p:nvGrpSpPr>
        <p:grpSpPr>
          <a:xfrm>
            <a:off x="7455313" y="2746636"/>
            <a:ext cx="1061919" cy="571407"/>
            <a:chOff x="7666138" y="2483266"/>
            <a:chExt cx="965380" cy="836597"/>
          </a:xfrm>
        </p:grpSpPr>
        <p:sp>
          <p:nvSpPr>
            <p:cNvPr id="122" name="사각형: 둥근 모서리 121">
              <a:extLst>
                <a:ext uri="{FF2B5EF4-FFF2-40B4-BE49-F238E27FC236}">
                  <a16:creationId xmlns:a16="http://schemas.microsoft.com/office/drawing/2014/main" id="{F12581AF-9EE5-4E76-8ABB-9A9F63F9ECA0}"/>
                </a:ext>
              </a:extLst>
            </p:cNvPr>
            <p:cNvSpPr/>
            <p:nvPr/>
          </p:nvSpPr>
          <p:spPr>
            <a:xfrm>
              <a:off x="7666138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주문 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주문취소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23" name="직선 연결선 122">
              <a:extLst>
                <a:ext uri="{FF2B5EF4-FFF2-40B4-BE49-F238E27FC236}">
                  <a16:creationId xmlns:a16="http://schemas.microsoft.com/office/drawing/2014/main" id="{6CE14831-D916-4950-A46A-6D1DD65DAFFA}"/>
                </a:ext>
              </a:extLst>
            </p:cNvPr>
            <p:cNvCxnSpPr>
              <a:cxnSpLocks/>
            </p:cNvCxnSpPr>
            <p:nvPr/>
          </p:nvCxnSpPr>
          <p:spPr>
            <a:xfrm>
              <a:off x="7749911" y="2901565"/>
              <a:ext cx="79783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6" name="직선 연결선 115">
            <a:extLst>
              <a:ext uri="{FF2B5EF4-FFF2-40B4-BE49-F238E27FC236}">
                <a16:creationId xmlns:a16="http://schemas.microsoft.com/office/drawing/2014/main" id="{900F49DD-D7A6-4D3C-928A-4FBE057A7B5F}"/>
              </a:ext>
            </a:extLst>
          </p:cNvPr>
          <p:cNvCxnSpPr>
            <a:cxnSpLocks/>
          </p:cNvCxnSpPr>
          <p:nvPr/>
        </p:nvCxnSpPr>
        <p:spPr>
          <a:xfrm>
            <a:off x="2188567" y="2598038"/>
            <a:ext cx="646064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모서리가 둥근 직사각형 98">
            <a:extLst>
              <a:ext uri="{FF2B5EF4-FFF2-40B4-BE49-F238E27FC236}">
                <a16:creationId xmlns:a16="http://schemas.microsoft.com/office/drawing/2014/main" id="{A3E3732B-C97C-49D4-89C5-91D1C3437DEB}"/>
              </a:ext>
            </a:extLst>
          </p:cNvPr>
          <p:cNvSpPr/>
          <p:nvPr/>
        </p:nvSpPr>
        <p:spPr>
          <a:xfrm>
            <a:off x="7399765" y="2301897"/>
            <a:ext cx="1201825" cy="242065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주문 상세 내역 </a:t>
            </a:r>
            <a:r>
              <a:rPr lang="en-US" altLang="ko-KR" sz="900" b="1" dirty="0">
                <a:solidFill>
                  <a:schemeClr val="bg1"/>
                </a:solidFill>
                <a:latin typeface="+mn-ea"/>
              </a:rPr>
              <a:t>&gt;</a:t>
            </a:r>
            <a:endParaRPr lang="ko-KR" altLang="en-US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7148ED80-EE8D-4A78-9424-8D6E0C456F37}"/>
              </a:ext>
            </a:extLst>
          </p:cNvPr>
          <p:cNvSpPr txBox="1"/>
          <p:nvPr/>
        </p:nvSpPr>
        <p:spPr>
          <a:xfrm>
            <a:off x="2162361" y="2724393"/>
            <a:ext cx="3670268" cy="579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864017" rtl="0" eaLnBrk="1" fontAlgn="auto" latinLnBrk="1" hangingPunct="1">
              <a:lnSpc>
                <a:spcPts val="1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주문자명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상품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상품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명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거래방법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주문자가 선택한 거래방법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 - 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택배배송</a:t>
            </a:r>
            <a:endParaRPr kumimoji="0" lang="en-US" altLang="ko-KR" sz="9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E07FAAE8-6B0A-4864-9D7F-370ED60B50F3}"/>
              </a:ext>
            </a:extLst>
          </p:cNvPr>
          <p:cNvSpPr/>
          <p:nvPr/>
        </p:nvSpPr>
        <p:spPr>
          <a:xfrm>
            <a:off x="2222520" y="3433638"/>
            <a:ext cx="6276970" cy="9519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lnSpc>
                <a:spcPct val="120000"/>
              </a:lnSpc>
            </a:pPr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배송 정보</a:t>
            </a:r>
            <a:endParaRPr lang="en-US" altLang="ko-KR" sz="900" b="1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968F636A-25DF-40D8-A504-746333B72E5B}"/>
              </a:ext>
            </a:extLst>
          </p:cNvPr>
          <p:cNvSpPr txBox="1"/>
          <p:nvPr/>
        </p:nvSpPr>
        <p:spPr>
          <a:xfrm>
            <a:off x="2361272" y="3699980"/>
            <a:ext cx="2464044" cy="6084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이름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이름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주소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우편번호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] 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주소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>
              <a:lnSpc>
                <a:spcPts val="14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배송 요청사항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배송요청사항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03A4AF44-C711-4CD9-9A2A-61978AD48B52}"/>
              </a:ext>
            </a:extLst>
          </p:cNvPr>
          <p:cNvSpPr txBox="1"/>
          <p:nvPr/>
        </p:nvSpPr>
        <p:spPr>
          <a:xfrm>
            <a:off x="5522228" y="3689066"/>
            <a:ext cx="2464044" cy="2255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휴대폰 번호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휴대폰 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67" name="직사각형 166">
            <a:extLst>
              <a:ext uri="{FF2B5EF4-FFF2-40B4-BE49-F238E27FC236}">
                <a16:creationId xmlns:a16="http://schemas.microsoft.com/office/drawing/2014/main" id="{ACE25A53-F078-4295-9AE2-72FCEA6306AA}"/>
              </a:ext>
            </a:extLst>
          </p:cNvPr>
          <p:cNvSpPr/>
          <p:nvPr/>
        </p:nvSpPr>
        <p:spPr>
          <a:xfrm>
            <a:off x="1852466" y="4592247"/>
            <a:ext cx="6852485" cy="2243556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1EBF4717-09C1-44D1-8DD4-8D48B66C5EAD}"/>
              </a:ext>
            </a:extLst>
          </p:cNvPr>
          <p:cNvSpPr txBox="1"/>
          <p:nvPr/>
        </p:nvSpPr>
        <p:spPr>
          <a:xfrm>
            <a:off x="1875589" y="469100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7.</a:t>
            </a:r>
            <a:endParaRPr lang="ko-KR" altLang="en-US" dirty="0">
              <a:latin typeface="+mn-ea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2D2AF2F3-75B7-4725-8090-5A6904997A19}"/>
              </a:ext>
            </a:extLst>
          </p:cNvPr>
          <p:cNvSpPr txBox="1"/>
          <p:nvPr/>
        </p:nvSpPr>
        <p:spPr>
          <a:xfrm>
            <a:off x="2139559" y="4687729"/>
            <a:ext cx="3104029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  |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145446056166</a:t>
            </a:r>
          </a:p>
        </p:txBody>
      </p:sp>
      <p:grpSp>
        <p:nvGrpSpPr>
          <p:cNvPr id="170" name="그룹 169">
            <a:extLst>
              <a:ext uri="{FF2B5EF4-FFF2-40B4-BE49-F238E27FC236}">
                <a16:creationId xmlns:a16="http://schemas.microsoft.com/office/drawing/2014/main" id="{64D8EB38-C0DA-4FF7-9781-DA1EFA604711}"/>
              </a:ext>
            </a:extLst>
          </p:cNvPr>
          <p:cNvGrpSpPr/>
          <p:nvPr/>
        </p:nvGrpSpPr>
        <p:grpSpPr>
          <a:xfrm>
            <a:off x="6325143" y="5098654"/>
            <a:ext cx="1061919" cy="571407"/>
            <a:chOff x="5493129" y="2483266"/>
            <a:chExt cx="965380" cy="836597"/>
          </a:xfrm>
        </p:grpSpPr>
        <p:sp>
          <p:nvSpPr>
            <p:cNvPr id="181" name="사각형: 둥근 모서리 180">
              <a:extLst>
                <a:ext uri="{FF2B5EF4-FFF2-40B4-BE49-F238E27FC236}">
                  <a16:creationId xmlns:a16="http://schemas.microsoft.com/office/drawing/2014/main" id="{55D517A4-3DB2-4A07-A661-E2F911CA9366}"/>
                </a:ext>
              </a:extLst>
            </p:cNvPr>
            <p:cNvSpPr/>
            <p:nvPr/>
          </p:nvSpPr>
          <p:spPr>
            <a:xfrm>
              <a:off x="5493129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결제금액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20,000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원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82" name="직선 연결선 181">
              <a:extLst>
                <a:ext uri="{FF2B5EF4-FFF2-40B4-BE49-F238E27FC236}">
                  <a16:creationId xmlns:a16="http://schemas.microsoft.com/office/drawing/2014/main" id="{4A754301-C341-4A7B-B7DE-96EA643D300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007" y="2901565"/>
              <a:ext cx="877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6331BECB-7DE4-4022-AA1F-24BC9B53D902}"/>
              </a:ext>
            </a:extLst>
          </p:cNvPr>
          <p:cNvGrpSpPr/>
          <p:nvPr/>
        </p:nvGrpSpPr>
        <p:grpSpPr>
          <a:xfrm>
            <a:off x="7455313" y="5098654"/>
            <a:ext cx="1061919" cy="571407"/>
            <a:chOff x="7666138" y="2483266"/>
            <a:chExt cx="965380" cy="836597"/>
          </a:xfrm>
        </p:grpSpPr>
        <p:sp>
          <p:nvSpPr>
            <p:cNvPr id="179" name="사각형: 둥근 모서리 178">
              <a:extLst>
                <a:ext uri="{FF2B5EF4-FFF2-40B4-BE49-F238E27FC236}">
                  <a16:creationId xmlns:a16="http://schemas.microsoft.com/office/drawing/2014/main" id="{6607C1C1-E05C-4AC8-B6CE-989FA38AC664}"/>
                </a:ext>
              </a:extLst>
            </p:cNvPr>
            <p:cNvSpPr/>
            <p:nvPr/>
          </p:nvSpPr>
          <p:spPr>
            <a:xfrm>
              <a:off x="7666138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주문 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결제 전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80" name="직선 연결선 179">
              <a:extLst>
                <a:ext uri="{FF2B5EF4-FFF2-40B4-BE49-F238E27FC236}">
                  <a16:creationId xmlns:a16="http://schemas.microsoft.com/office/drawing/2014/main" id="{0AD7E81B-6E01-4E05-8107-B7F4B94120D4}"/>
                </a:ext>
              </a:extLst>
            </p:cNvPr>
            <p:cNvCxnSpPr>
              <a:cxnSpLocks/>
            </p:cNvCxnSpPr>
            <p:nvPr/>
          </p:nvCxnSpPr>
          <p:spPr>
            <a:xfrm>
              <a:off x="7749911" y="2901565"/>
              <a:ext cx="79783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2" name="직선 연결선 171">
            <a:extLst>
              <a:ext uri="{FF2B5EF4-FFF2-40B4-BE49-F238E27FC236}">
                <a16:creationId xmlns:a16="http://schemas.microsoft.com/office/drawing/2014/main" id="{A3B30D83-EFBB-45A1-8D21-1D2FCA6B7182}"/>
              </a:ext>
            </a:extLst>
          </p:cNvPr>
          <p:cNvCxnSpPr>
            <a:cxnSpLocks/>
          </p:cNvCxnSpPr>
          <p:nvPr/>
        </p:nvCxnSpPr>
        <p:spPr>
          <a:xfrm>
            <a:off x="2188567" y="4950056"/>
            <a:ext cx="646064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모서리가 둥근 직사각형 98">
            <a:extLst>
              <a:ext uri="{FF2B5EF4-FFF2-40B4-BE49-F238E27FC236}">
                <a16:creationId xmlns:a16="http://schemas.microsoft.com/office/drawing/2014/main" id="{AA8F6005-1C3B-4867-9777-D642987B7ABF}"/>
              </a:ext>
            </a:extLst>
          </p:cNvPr>
          <p:cNvSpPr/>
          <p:nvPr/>
        </p:nvSpPr>
        <p:spPr>
          <a:xfrm>
            <a:off x="7399765" y="4653915"/>
            <a:ext cx="1201825" cy="242065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주문 상세 내역 </a:t>
            </a:r>
            <a:r>
              <a:rPr lang="en-US" altLang="ko-KR" sz="900" b="1" dirty="0">
                <a:solidFill>
                  <a:schemeClr val="bg1"/>
                </a:solidFill>
                <a:latin typeface="+mn-ea"/>
              </a:rPr>
              <a:t>&gt;</a:t>
            </a:r>
            <a:endParaRPr lang="ko-KR" altLang="en-US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5" name="직사각형 184">
            <a:extLst>
              <a:ext uri="{FF2B5EF4-FFF2-40B4-BE49-F238E27FC236}">
                <a16:creationId xmlns:a16="http://schemas.microsoft.com/office/drawing/2014/main" id="{E5CB2FFB-F3E0-48D0-BE3F-A8112EE1D8DA}"/>
              </a:ext>
            </a:extLst>
          </p:cNvPr>
          <p:cNvSpPr/>
          <p:nvPr/>
        </p:nvSpPr>
        <p:spPr>
          <a:xfrm>
            <a:off x="3798482" y="6937610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graphicFrame>
        <p:nvGraphicFramePr>
          <p:cNvPr id="187" name="표 4">
            <a:extLst>
              <a:ext uri="{FF2B5EF4-FFF2-40B4-BE49-F238E27FC236}">
                <a16:creationId xmlns:a16="http://schemas.microsoft.com/office/drawing/2014/main" id="{4F8FD7D1-66A1-4BAC-BBC1-9938F85DA82F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61614"/>
          <a:ext cx="2508867" cy="6946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주문 현황 리스트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신규 주문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Tab,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최신순으로 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주문이 없을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신규 주문이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01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기본정보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02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배송정보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거래방법이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택배배송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배송 정보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배송 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59238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03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배송정보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거래방법이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직접거래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거래 정보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거래 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1238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신규 주문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결제대기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현황 상세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택배번호 입력 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상태로 변경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Tab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주문된 해당 상품 정보는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숨김 상태로 변경</a:t>
                      </a:r>
                      <a:endParaRPr lang="en-US" altLang="ko-KR" sz="9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배송 중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상태 값이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중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인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현황 상세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선택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Tab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이동</a:t>
                      </a:r>
                      <a:endParaRPr lang="en-US" altLang="ko-KR" sz="9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배송완료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주문취소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129306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주문 내역 상세 보기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클릭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 주문 현황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상세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(Self)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9649670"/>
                  </a:ext>
                </a:extLst>
              </a:tr>
              <a:tr h="1296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3336E07-405F-8BEB-C38E-C64E8196721B}"/>
              </a:ext>
            </a:extLst>
          </p:cNvPr>
          <p:cNvSpPr txBox="1"/>
          <p:nvPr/>
        </p:nvSpPr>
        <p:spPr>
          <a:xfrm>
            <a:off x="2162361" y="5094534"/>
            <a:ext cx="2994827" cy="579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864017" rtl="0" eaLnBrk="1" fontAlgn="auto" latinLnBrk="1" hangingPunct="1">
              <a:lnSpc>
                <a:spcPts val="1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주문자명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상품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상품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명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거래방법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주문자가 선택한 거래방법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 - 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직접거래</a:t>
            </a:r>
            <a:endParaRPr kumimoji="0" lang="en-US" altLang="ko-KR" sz="9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B2E8CBB5-2197-1379-8EDA-7641D79E63C0}"/>
              </a:ext>
            </a:extLst>
          </p:cNvPr>
          <p:cNvSpPr/>
          <p:nvPr/>
        </p:nvSpPr>
        <p:spPr>
          <a:xfrm>
            <a:off x="2222520" y="5776672"/>
            <a:ext cx="6276970" cy="9519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lnSpc>
                <a:spcPct val="120000"/>
              </a:lnSpc>
            </a:pPr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거래 정보</a:t>
            </a:r>
            <a:endParaRPr lang="en-US" altLang="ko-KR" sz="900" b="1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ADE831-17C1-FB7F-3448-91017235CEA3}"/>
              </a:ext>
            </a:extLst>
          </p:cNvPr>
          <p:cNvSpPr txBox="1"/>
          <p:nvPr/>
        </p:nvSpPr>
        <p:spPr>
          <a:xfrm>
            <a:off x="2361272" y="6043014"/>
            <a:ext cx="2464044" cy="6084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이름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이름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>
              <a:lnSpc>
                <a:spcPts val="14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약속일시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lang="ko-KR" altLang="en-US" sz="800" dirty="0" err="1">
                <a:solidFill>
                  <a:schemeClr val="bg1">
                    <a:lumMod val="50000"/>
                  </a:schemeClr>
                </a:solidFill>
                <a:latin typeface="+mn-ea"/>
              </a:rPr>
              <a:t>약속일시분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약속장소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우편번호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] 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주소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A896F36-E7EF-F73E-B531-F9BE29AB9346}"/>
              </a:ext>
            </a:extLst>
          </p:cNvPr>
          <p:cNvSpPr txBox="1"/>
          <p:nvPr/>
        </p:nvSpPr>
        <p:spPr>
          <a:xfrm>
            <a:off x="5522228" y="6032100"/>
            <a:ext cx="2464044" cy="2255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휴대폰 번호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휴대폰 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00733A84-BBE3-7544-3A56-02A50FACA901}"/>
              </a:ext>
            </a:extLst>
          </p:cNvPr>
          <p:cNvSpPr/>
          <p:nvPr/>
        </p:nvSpPr>
        <p:spPr>
          <a:xfrm>
            <a:off x="229782" y="3303931"/>
            <a:ext cx="1210712" cy="190227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24" name="모서리가 둥근 직사각형 98">
            <a:extLst>
              <a:ext uri="{FF2B5EF4-FFF2-40B4-BE49-F238E27FC236}">
                <a16:creationId xmlns:a16="http://schemas.microsoft.com/office/drawing/2014/main" id="{24423C04-378E-C1F7-0FD9-FFB7D627BE95}"/>
              </a:ext>
            </a:extLst>
          </p:cNvPr>
          <p:cNvSpPr/>
          <p:nvPr/>
        </p:nvSpPr>
        <p:spPr>
          <a:xfrm>
            <a:off x="4517571" y="1840082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주문취소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5190E5F-E765-5A3F-1333-5C3855F657D2}"/>
              </a:ext>
            </a:extLst>
          </p:cNvPr>
          <p:cNvGrpSpPr/>
          <p:nvPr/>
        </p:nvGrpSpPr>
        <p:grpSpPr>
          <a:xfrm>
            <a:off x="3156377" y="954927"/>
            <a:ext cx="4277736" cy="307777"/>
            <a:chOff x="-223265" y="6306746"/>
            <a:chExt cx="4277736" cy="307777"/>
          </a:xfrm>
        </p:grpSpPr>
        <p:sp>
          <p:nvSpPr>
            <p:cNvPr id="4" name="모서리가 둥근 직사각형 45">
              <a:extLst>
                <a:ext uri="{FF2B5EF4-FFF2-40B4-BE49-F238E27FC236}">
                  <a16:creationId xmlns:a16="http://schemas.microsoft.com/office/drawing/2014/main" id="{4CA1F60C-B8D4-CE9B-B738-28D1BD81BAA3}"/>
                </a:ext>
              </a:extLst>
            </p:cNvPr>
            <p:cNvSpPr/>
            <p:nvPr/>
          </p:nvSpPr>
          <p:spPr>
            <a:xfrm>
              <a:off x="3319023" y="6328020"/>
              <a:ext cx="735448" cy="248469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검색</a:t>
              </a:r>
            </a:p>
          </p:txBody>
        </p:sp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4D7E0532-73F6-99BA-F5E8-232D7D53834B}"/>
                </a:ext>
              </a:extLst>
            </p:cNvPr>
            <p:cNvSpPr/>
            <p:nvPr/>
          </p:nvSpPr>
          <p:spPr>
            <a:xfrm>
              <a:off x="1353259" y="6306746"/>
              <a:ext cx="30970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~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8" name="모서리가 둥근 직사각형 63">
              <a:extLst>
                <a:ext uri="{FF2B5EF4-FFF2-40B4-BE49-F238E27FC236}">
                  <a16:creationId xmlns:a16="http://schemas.microsoft.com/office/drawing/2014/main" id="{CB60F507-EBF8-1F3D-7BB5-CC4D8130F457}"/>
                </a:ext>
              </a:extLst>
            </p:cNvPr>
            <p:cNvSpPr/>
            <p:nvPr/>
          </p:nvSpPr>
          <p:spPr>
            <a:xfrm>
              <a:off x="-223265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0" name="Calendar">
              <a:extLst>
                <a:ext uri="{FF2B5EF4-FFF2-40B4-BE49-F238E27FC236}">
                  <a16:creationId xmlns:a16="http://schemas.microsoft.com/office/drawing/2014/main" id="{2937C033-7DA4-6C50-B1DA-D486953ADD1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-148499" y="6362712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2" name="모서리가 둥근 직사각형 63">
              <a:extLst>
                <a:ext uri="{FF2B5EF4-FFF2-40B4-BE49-F238E27FC236}">
                  <a16:creationId xmlns:a16="http://schemas.microsoft.com/office/drawing/2014/main" id="{BB8905A5-C284-31FD-E772-C86186656A0C}"/>
                </a:ext>
              </a:extLst>
            </p:cNvPr>
            <p:cNvSpPr/>
            <p:nvPr/>
          </p:nvSpPr>
          <p:spPr>
            <a:xfrm>
              <a:off x="1623527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4" name="Calendar">
              <a:extLst>
                <a:ext uri="{FF2B5EF4-FFF2-40B4-BE49-F238E27FC236}">
                  <a16:creationId xmlns:a16="http://schemas.microsoft.com/office/drawing/2014/main" id="{4F080C7D-8DBE-1212-EAC0-A9E086B0B31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705994" y="6372680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FAB9BB2-2857-CBC6-559B-A59C71277A7A}"/>
                </a:ext>
              </a:extLst>
            </p:cNvPr>
            <p:cNvSpPr txBox="1"/>
            <p:nvPr/>
          </p:nvSpPr>
          <p:spPr>
            <a:xfrm>
              <a:off x="7861" y="6336898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613E92B-D94F-F475-8DEE-E7849113077B}"/>
                </a:ext>
              </a:extLst>
            </p:cNvPr>
            <p:cNvSpPr txBox="1"/>
            <p:nvPr/>
          </p:nvSpPr>
          <p:spPr>
            <a:xfrm>
              <a:off x="1828497" y="6348807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68564253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제목 7">
            <a:extLst>
              <a:ext uri="{FF2B5EF4-FFF2-40B4-BE49-F238E27FC236}">
                <a16:creationId xmlns:a16="http://schemas.microsoft.com/office/drawing/2014/main" id="{8C2F38FF-6E32-F52E-5858-C51C0C23A7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취소</a:t>
            </a:r>
            <a:r>
              <a:rPr lang="en-US" altLang="ko-KR" dirty="0"/>
              <a:t>/</a:t>
            </a:r>
            <a:r>
              <a:rPr lang="ko-KR" altLang="en-US" dirty="0"/>
              <a:t>교환</a:t>
            </a:r>
            <a:r>
              <a:rPr lang="en-US" altLang="ko-KR" dirty="0"/>
              <a:t>/</a:t>
            </a:r>
            <a:r>
              <a:rPr lang="ko-KR" altLang="en-US" dirty="0"/>
              <a:t>반품 </a:t>
            </a:r>
            <a:r>
              <a:rPr lang="en-US" altLang="ko-KR" dirty="0"/>
              <a:t>&gt; </a:t>
            </a:r>
            <a:r>
              <a:rPr lang="ko-KR" altLang="en-US" dirty="0"/>
              <a:t>신청 팝업</a:t>
            </a:r>
          </a:p>
        </p:txBody>
      </p:sp>
      <p:graphicFrame>
        <p:nvGraphicFramePr>
          <p:cNvPr id="151" name="표 4">
            <a:extLst>
              <a:ext uri="{FF2B5EF4-FFF2-40B4-BE49-F238E27FC236}">
                <a16:creationId xmlns:a16="http://schemas.microsoft.com/office/drawing/2014/main" id="{F13095E1-B33C-4BA6-93F9-D522CBCE874C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53641"/>
          <a:ext cx="2508867" cy="69456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213988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6227048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5401093"/>
                  </a:ext>
                </a:extLst>
              </a:tr>
              <a:tr h="786775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8615890"/>
                  </a:ext>
                </a:extLst>
              </a:tr>
              <a:tr h="786775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9978636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5630854"/>
                  </a:ext>
                </a:extLst>
              </a:tr>
              <a:tr h="644370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9649670"/>
                  </a:ext>
                </a:extLst>
              </a:tr>
              <a:tr h="929179"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009604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03F9693D-A987-B182-B172-F71E4A589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7" y="381741"/>
            <a:ext cx="4021108" cy="6516394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1100" b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AF829D42-7DF7-4338-B861-CF8F13F82A8C}"/>
              </a:ext>
            </a:extLst>
          </p:cNvPr>
          <p:cNvSpPr/>
          <p:nvPr/>
        </p:nvSpPr>
        <p:spPr>
          <a:xfrm>
            <a:off x="282586" y="595055"/>
            <a:ext cx="2785612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교환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/</a:t>
            </a:r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반품 신청 내용</a:t>
            </a:r>
            <a:endParaRPr lang="en-US" altLang="ko-KR" sz="1400" b="1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65CB5A48-89CE-3B17-35A3-DCC22208E5C7}"/>
              </a:ext>
            </a:extLst>
          </p:cNvPr>
          <p:cNvCxnSpPr>
            <a:cxnSpLocks/>
          </p:cNvCxnSpPr>
          <p:nvPr/>
        </p:nvCxnSpPr>
        <p:spPr>
          <a:xfrm>
            <a:off x="273717" y="927094"/>
            <a:ext cx="364133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Close Button">
            <a:extLst>
              <a:ext uri="{FF2B5EF4-FFF2-40B4-BE49-F238E27FC236}">
                <a16:creationId xmlns:a16="http://schemas.microsoft.com/office/drawing/2014/main" id="{7C83F56C-524D-02D9-EA00-BF67C0BA3838}"/>
              </a:ext>
            </a:extLst>
          </p:cNvPr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3650131" y="564341"/>
            <a:ext cx="221550" cy="214403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3675B2E-222F-9106-79E4-502CB9EE36A7}"/>
              </a:ext>
            </a:extLst>
          </p:cNvPr>
          <p:cNvSpPr txBox="1"/>
          <p:nvPr/>
        </p:nvSpPr>
        <p:spPr>
          <a:xfrm>
            <a:off x="247083" y="1544233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dirty="0">
                <a:latin typeface="+mn-ea"/>
              </a:rPr>
              <a:t>신청 유형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B6BF50F-9391-6E6E-DF6E-9B7290ABA8EB}"/>
              </a:ext>
            </a:extLst>
          </p:cNvPr>
          <p:cNvSpPr txBox="1"/>
          <p:nvPr/>
        </p:nvSpPr>
        <p:spPr>
          <a:xfrm>
            <a:off x="264830" y="2271757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dirty="0">
                <a:latin typeface="+mn-ea"/>
              </a:rPr>
              <a:t>상품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25" name="모서리가 둥근 직사각형 30">
            <a:extLst>
              <a:ext uri="{FF2B5EF4-FFF2-40B4-BE49-F238E27FC236}">
                <a16:creationId xmlns:a16="http://schemas.microsoft.com/office/drawing/2014/main" id="{109A4707-CF21-4F4C-6970-6E91C5EB0E6E}"/>
              </a:ext>
            </a:extLst>
          </p:cNvPr>
          <p:cNvSpPr/>
          <p:nvPr/>
        </p:nvSpPr>
        <p:spPr>
          <a:xfrm>
            <a:off x="317447" y="1813405"/>
            <a:ext cx="3570971" cy="324000"/>
          </a:xfrm>
          <a:prstGeom prst="roundRect">
            <a:avLst>
              <a:gd name="adj" fmla="val 15296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교환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반품 선택 여부 표기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6" name="모서리가 둥근 직사각형 30">
            <a:extLst>
              <a:ext uri="{FF2B5EF4-FFF2-40B4-BE49-F238E27FC236}">
                <a16:creationId xmlns:a16="http://schemas.microsoft.com/office/drawing/2014/main" id="{51F29989-514E-4701-89A7-CCCDFA6BF469}"/>
              </a:ext>
            </a:extLst>
          </p:cNvPr>
          <p:cNvSpPr/>
          <p:nvPr/>
        </p:nvSpPr>
        <p:spPr>
          <a:xfrm>
            <a:off x="317447" y="2533367"/>
            <a:ext cx="3570971" cy="324000"/>
          </a:xfrm>
          <a:prstGeom prst="roundRect">
            <a:avLst>
              <a:gd name="adj" fmla="val 15296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상품명 호출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90F1E70-D5E2-AD83-BDFE-66D394819055}"/>
              </a:ext>
            </a:extLst>
          </p:cNvPr>
          <p:cNvSpPr txBox="1"/>
          <p:nvPr/>
        </p:nvSpPr>
        <p:spPr>
          <a:xfrm>
            <a:off x="275810" y="3065277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dirty="0">
                <a:latin typeface="+mn-ea"/>
              </a:rPr>
              <a:t>사유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49" name="모서리가 둥근 직사각형 30">
            <a:extLst>
              <a:ext uri="{FF2B5EF4-FFF2-40B4-BE49-F238E27FC236}">
                <a16:creationId xmlns:a16="http://schemas.microsoft.com/office/drawing/2014/main" id="{F777E734-4B12-A056-B7AE-5DD2DCFBA09D}"/>
              </a:ext>
            </a:extLst>
          </p:cNvPr>
          <p:cNvSpPr/>
          <p:nvPr/>
        </p:nvSpPr>
        <p:spPr>
          <a:xfrm>
            <a:off x="318069" y="3342907"/>
            <a:ext cx="3570971" cy="962766"/>
          </a:xfrm>
          <a:prstGeom prst="roundRect">
            <a:avLst>
              <a:gd name="adj" fmla="val 4586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선택한 사유 호출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4CB88212-958C-CA6E-5990-1C3612BFD128}"/>
              </a:ext>
            </a:extLst>
          </p:cNvPr>
          <p:cNvSpPr/>
          <p:nvPr/>
        </p:nvSpPr>
        <p:spPr>
          <a:xfrm>
            <a:off x="415522" y="3699682"/>
            <a:ext cx="3429525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2000" indent="-72000">
              <a:buFont typeface="Arial" panose="020B0604020202020204" pitchFamily="34" charset="0"/>
              <a:buChar char="•"/>
              <a:defRPr/>
            </a:pP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옵션 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1}   {</a:t>
            </a:r>
            <a:r>
              <a:rPr lang="ko-KR" altLang="en-US" sz="900" dirty="0" err="1">
                <a:solidFill>
                  <a:schemeClr val="bg1">
                    <a:lumMod val="50000"/>
                  </a:schemeClr>
                </a:solidFill>
                <a:latin typeface="+mn-ea"/>
              </a:rPr>
              <a:t>옵션명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표기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D5397C73-D409-252D-7629-37A3ADC8D7E4}"/>
              </a:ext>
            </a:extLst>
          </p:cNvPr>
          <p:cNvSpPr/>
          <p:nvPr/>
        </p:nvSpPr>
        <p:spPr>
          <a:xfrm>
            <a:off x="415522" y="3963102"/>
            <a:ext cx="2159001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2000" indent="-72000">
              <a:buFont typeface="Arial" panose="020B0604020202020204" pitchFamily="34" charset="0"/>
              <a:buChar char="•"/>
              <a:defRPr/>
            </a:pP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옵션 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2}   {</a:t>
            </a:r>
            <a:r>
              <a:rPr lang="ko-KR" altLang="en-US" sz="900" dirty="0" err="1">
                <a:solidFill>
                  <a:schemeClr val="bg1">
                    <a:lumMod val="50000"/>
                  </a:schemeClr>
                </a:solidFill>
                <a:latin typeface="+mn-ea"/>
              </a:rPr>
              <a:t>옵션명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표기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C161E2E-3C9E-2F06-D71E-3A504E46FBCC}"/>
              </a:ext>
            </a:extLst>
          </p:cNvPr>
          <p:cNvSpPr txBox="1"/>
          <p:nvPr/>
        </p:nvSpPr>
        <p:spPr>
          <a:xfrm>
            <a:off x="275810" y="4451741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dirty="0">
                <a:latin typeface="+mn-ea"/>
              </a:rPr>
              <a:t>남긴 메시지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61" name="모서리가 둥근 직사각형 30">
            <a:extLst>
              <a:ext uri="{FF2B5EF4-FFF2-40B4-BE49-F238E27FC236}">
                <a16:creationId xmlns:a16="http://schemas.microsoft.com/office/drawing/2014/main" id="{C2838ABC-3CB0-4047-011C-21FFFC0A9023}"/>
              </a:ext>
            </a:extLst>
          </p:cNvPr>
          <p:cNvSpPr/>
          <p:nvPr/>
        </p:nvSpPr>
        <p:spPr>
          <a:xfrm>
            <a:off x="314321" y="4731328"/>
            <a:ext cx="3570971" cy="962766"/>
          </a:xfrm>
          <a:prstGeom prst="roundRect">
            <a:avLst>
              <a:gd name="adj" fmla="val 4586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입력한 메시지 호출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2E8624C4-2108-A343-345B-AC616040614F}"/>
              </a:ext>
            </a:extLst>
          </p:cNvPr>
          <p:cNvSpPr/>
          <p:nvPr/>
        </p:nvSpPr>
        <p:spPr bwMode="auto">
          <a:xfrm>
            <a:off x="284254" y="1065427"/>
            <a:ext cx="3637380" cy="31185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r>
              <a:rPr lang="ko-KR" altLang="en-US" sz="105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 신청 상품 </a:t>
            </a:r>
            <a:r>
              <a:rPr lang="en-US" altLang="ko-KR" sz="105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</a:t>
            </a:r>
            <a:endParaRPr lang="ko-KR" altLang="en-US" sz="1050" dirty="0">
              <a:latin typeface="맑은 고딕" panose="020B0503020000020004" pitchFamily="50" charset="-127"/>
            </a:endParaRPr>
          </a:p>
        </p:txBody>
      </p:sp>
      <p:grpSp>
        <p:nvGrpSpPr>
          <p:cNvPr id="133" name="Google Shape;1067;p27">
            <a:extLst>
              <a:ext uri="{FF2B5EF4-FFF2-40B4-BE49-F238E27FC236}">
                <a16:creationId xmlns:a16="http://schemas.microsoft.com/office/drawing/2014/main" id="{A5AFF71C-DA4A-03E0-9B8F-C3AF5D39DF7F}"/>
              </a:ext>
            </a:extLst>
          </p:cNvPr>
          <p:cNvGrpSpPr/>
          <p:nvPr/>
        </p:nvGrpSpPr>
        <p:grpSpPr>
          <a:xfrm>
            <a:off x="97857" y="6773960"/>
            <a:ext cx="4102951" cy="248861"/>
            <a:chOff x="454585" y="453468"/>
            <a:chExt cx="8868441" cy="502040"/>
          </a:xfrm>
        </p:grpSpPr>
        <p:sp>
          <p:nvSpPr>
            <p:cNvPr id="134" name="Google Shape;1068;p27">
              <a:extLst>
                <a:ext uri="{FF2B5EF4-FFF2-40B4-BE49-F238E27FC236}">
                  <a16:creationId xmlns:a16="http://schemas.microsoft.com/office/drawing/2014/main" id="{E588C33B-F62F-F76F-7106-98D0EB1B19AB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35" name="Google Shape;1069;p27">
              <a:extLst>
                <a:ext uri="{FF2B5EF4-FFF2-40B4-BE49-F238E27FC236}">
                  <a16:creationId xmlns:a16="http://schemas.microsoft.com/office/drawing/2014/main" id="{2C3B6222-384D-C010-E461-246EC2C749EE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375282B6-7245-4766-3D66-263D1CBED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0512" y="425513"/>
            <a:ext cx="4021108" cy="4963234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1100" b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137" name="Google Shape;1067;p27">
            <a:extLst>
              <a:ext uri="{FF2B5EF4-FFF2-40B4-BE49-F238E27FC236}">
                <a16:creationId xmlns:a16="http://schemas.microsoft.com/office/drawing/2014/main" id="{28F61E94-BAFB-BD18-DAD2-93E0F970BA87}"/>
              </a:ext>
            </a:extLst>
          </p:cNvPr>
          <p:cNvGrpSpPr/>
          <p:nvPr/>
        </p:nvGrpSpPr>
        <p:grpSpPr>
          <a:xfrm>
            <a:off x="4512911" y="300361"/>
            <a:ext cx="4160306" cy="261610"/>
            <a:chOff x="454585" y="453468"/>
            <a:chExt cx="8868441" cy="502040"/>
          </a:xfrm>
        </p:grpSpPr>
        <p:sp>
          <p:nvSpPr>
            <p:cNvPr id="138" name="Google Shape;1068;p27">
              <a:extLst>
                <a:ext uri="{FF2B5EF4-FFF2-40B4-BE49-F238E27FC236}">
                  <a16:creationId xmlns:a16="http://schemas.microsoft.com/office/drawing/2014/main" id="{A3071654-F7AA-8B8C-6AEC-7D5CFD0055C1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39" name="Google Shape;1069;p27">
              <a:extLst>
                <a:ext uri="{FF2B5EF4-FFF2-40B4-BE49-F238E27FC236}">
                  <a16:creationId xmlns:a16="http://schemas.microsoft.com/office/drawing/2014/main" id="{80FBF428-C055-0AF8-428A-85FBF911792F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4DC34560-1F55-708C-3C86-E801D88C0A6E}"/>
              </a:ext>
            </a:extLst>
          </p:cNvPr>
          <p:cNvSpPr txBox="1"/>
          <p:nvPr/>
        </p:nvSpPr>
        <p:spPr>
          <a:xfrm>
            <a:off x="4685344" y="652502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dirty="0">
                <a:latin typeface="+mn-ea"/>
              </a:rPr>
              <a:t>첨부 이미지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0E288043-A9C5-E4E2-3348-CFE4233B39BD}"/>
              </a:ext>
            </a:extLst>
          </p:cNvPr>
          <p:cNvSpPr/>
          <p:nvPr/>
        </p:nvSpPr>
        <p:spPr>
          <a:xfrm>
            <a:off x="4819597" y="1004643"/>
            <a:ext cx="3336380" cy="162874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F21A245F-9B58-10A5-DB4B-4395C8E963A1}"/>
              </a:ext>
            </a:extLst>
          </p:cNvPr>
          <p:cNvSpPr txBox="1"/>
          <p:nvPr/>
        </p:nvSpPr>
        <p:spPr>
          <a:xfrm>
            <a:off x="4757451" y="2903311"/>
            <a:ext cx="145407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i="0" u="none" strike="noStrike" dirty="0">
                <a:effectLst/>
                <a:latin typeface="+mn-ea"/>
                <a:ea typeface="+mn-ea"/>
              </a:rPr>
              <a:t>환불계좌 정보</a:t>
            </a:r>
          </a:p>
        </p:txBody>
      </p:sp>
      <p:sp>
        <p:nvSpPr>
          <p:cNvPr id="146" name="모서리가 둥근 직사각형 30">
            <a:extLst>
              <a:ext uri="{FF2B5EF4-FFF2-40B4-BE49-F238E27FC236}">
                <a16:creationId xmlns:a16="http://schemas.microsoft.com/office/drawing/2014/main" id="{768781CC-4C53-8B5C-D00C-82DA4DBD2018}"/>
              </a:ext>
            </a:extLst>
          </p:cNvPr>
          <p:cNvSpPr/>
          <p:nvPr/>
        </p:nvSpPr>
        <p:spPr>
          <a:xfrm>
            <a:off x="4819597" y="3199541"/>
            <a:ext cx="3570971" cy="324000"/>
          </a:xfrm>
          <a:prstGeom prst="roundRect">
            <a:avLst>
              <a:gd name="adj" fmla="val 15296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 err="1">
                <a:solidFill>
                  <a:schemeClr val="bg1">
                    <a:lumMod val="50000"/>
                  </a:schemeClr>
                </a:solidFill>
                <a:latin typeface="+mn-ea"/>
              </a:rPr>
              <a:t>은행명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 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계좌번호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 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예금주 명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7" name="모서리가 둥근 직사각형 126">
            <a:extLst>
              <a:ext uri="{FF2B5EF4-FFF2-40B4-BE49-F238E27FC236}">
                <a16:creationId xmlns:a16="http://schemas.microsoft.com/office/drawing/2014/main" id="{C4C3E33F-6E60-BDE6-26CC-EDF406D451E5}"/>
              </a:ext>
            </a:extLst>
          </p:cNvPr>
          <p:cNvSpPr/>
          <p:nvPr/>
        </p:nvSpPr>
        <p:spPr>
          <a:xfrm>
            <a:off x="6051576" y="4846641"/>
            <a:ext cx="1049981" cy="307479"/>
          </a:xfrm>
          <a:prstGeom prst="roundRect">
            <a:avLst>
              <a:gd name="adj" fmla="val 1670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확인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44C7C83F-105D-7A70-043D-CC017E758129}"/>
              </a:ext>
            </a:extLst>
          </p:cNvPr>
          <p:cNvSpPr txBox="1"/>
          <p:nvPr/>
        </p:nvSpPr>
        <p:spPr>
          <a:xfrm>
            <a:off x="4814394" y="3820994"/>
            <a:ext cx="145407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100" dirty="0">
                <a:latin typeface="+mn-ea"/>
              </a:rPr>
              <a:t>배송비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150" name="모서리가 둥근 직사각형 30">
            <a:extLst>
              <a:ext uri="{FF2B5EF4-FFF2-40B4-BE49-F238E27FC236}">
                <a16:creationId xmlns:a16="http://schemas.microsoft.com/office/drawing/2014/main" id="{D42D5E77-329C-CB9B-9A78-1D779FB04858}"/>
              </a:ext>
            </a:extLst>
          </p:cNvPr>
          <p:cNvSpPr/>
          <p:nvPr/>
        </p:nvSpPr>
        <p:spPr>
          <a:xfrm>
            <a:off x="4822988" y="4158608"/>
            <a:ext cx="3570971" cy="324000"/>
          </a:xfrm>
          <a:prstGeom prst="roundRect">
            <a:avLst>
              <a:gd name="adj" fmla="val 15296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배송비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원 결제완료</a:t>
            </a:r>
          </a:p>
        </p:txBody>
      </p:sp>
      <p:sp>
        <p:nvSpPr>
          <p:cNvPr id="152" name="모서리가 둥근 직사각형 30">
            <a:extLst>
              <a:ext uri="{FF2B5EF4-FFF2-40B4-BE49-F238E27FC236}">
                <a16:creationId xmlns:a16="http://schemas.microsoft.com/office/drawing/2014/main" id="{143B6983-701C-FBA7-87A6-DBB630F79B8D}"/>
              </a:ext>
            </a:extLst>
          </p:cNvPr>
          <p:cNvSpPr/>
          <p:nvPr/>
        </p:nvSpPr>
        <p:spPr>
          <a:xfrm>
            <a:off x="4010492" y="4147659"/>
            <a:ext cx="45719" cy="165518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endParaRPr lang="ko-KR" altLang="en-US" sz="900" b="0" i="0" u="none" strike="noStrike" kern="1200" dirty="0">
              <a:solidFill>
                <a:schemeClr val="tx1"/>
              </a:solidFill>
              <a:effectLst/>
              <a:latin typeface="맑은 고딕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043170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P-FE-JM-00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회원가입</a:t>
            </a:r>
            <a:r>
              <a:rPr lang="en-US" altLang="ko-KR" dirty="0"/>
              <a:t>] </a:t>
            </a:r>
            <a:r>
              <a:rPr lang="ko-KR" altLang="en-US" dirty="0"/>
              <a:t>약관동의</a:t>
            </a: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6DAE1341-1296-4904-9BE3-A11F454DE4FC}"/>
              </a:ext>
            </a:extLst>
          </p:cNvPr>
          <p:cNvSpPr/>
          <p:nvPr/>
        </p:nvSpPr>
        <p:spPr>
          <a:xfrm>
            <a:off x="1328919" y="887859"/>
            <a:ext cx="1343638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 dirty="0">
                <a:latin typeface="+mn-ea"/>
              </a:rPr>
              <a:t> 서비스 이용약관 동의</a:t>
            </a:r>
            <a:endParaRPr lang="ko-KR" altLang="en-US" sz="900" dirty="0">
              <a:latin typeface="+mn-ea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B6AEA9C5-21A3-4387-8E3B-E6EE78827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250" y="1139991"/>
            <a:ext cx="4409396" cy="73598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sz="1000"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B41B340A-F1FA-424D-A634-5CAFF4AE9792}"/>
              </a:ext>
            </a:extLst>
          </p:cNvPr>
          <p:cNvSpPr/>
          <p:nvPr/>
        </p:nvSpPr>
        <p:spPr>
          <a:xfrm>
            <a:off x="1325737" y="2222104"/>
            <a:ext cx="16145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 dirty="0">
                <a:latin typeface="+mn-ea"/>
              </a:rPr>
              <a:t>개인정보 수집 및 이용 동의</a:t>
            </a:r>
            <a:endParaRPr lang="ko-KR" altLang="en-US" sz="900" dirty="0">
              <a:latin typeface="+mn-ea"/>
            </a:endParaRPr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917561B9-2B4F-46FC-8389-83B696FC9C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3154" y="1938194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900F367F-0BFD-4A1E-8213-9D99A216EF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2678" y="3295985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직사각형 9">
            <a:extLst>
              <a:ext uri="{FF2B5EF4-FFF2-40B4-BE49-F238E27FC236}">
                <a16:creationId xmlns:a16="http://schemas.microsoft.com/office/drawing/2014/main" id="{BEF44EE5-8F4B-4B2A-8678-D42C2CBB3C4F}"/>
              </a:ext>
            </a:extLst>
          </p:cNvPr>
          <p:cNvSpPr/>
          <p:nvPr/>
        </p:nvSpPr>
        <p:spPr>
          <a:xfrm>
            <a:off x="1501510" y="1888424"/>
            <a:ext cx="110318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 dirty="0">
                <a:latin typeface="+mn-ea"/>
              </a:rPr>
              <a:t>동의함 </a:t>
            </a:r>
            <a:r>
              <a:rPr lang="en-US" altLang="ko-KR" sz="900" dirty="0">
                <a:latin typeface="+mn-ea"/>
              </a:rPr>
              <a:t>(</a:t>
            </a:r>
            <a:r>
              <a:rPr lang="ko-KR" altLang="en-US" sz="900" dirty="0">
                <a:latin typeface="+mn-ea"/>
              </a:rPr>
              <a:t>필수동의</a:t>
            </a:r>
            <a:r>
              <a:rPr lang="en-US" altLang="ko-KR" sz="900" dirty="0">
                <a:latin typeface="+mn-ea"/>
              </a:rPr>
              <a:t>)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BD2AFAF6-6EDF-495A-8321-E78C06AAAB42}"/>
              </a:ext>
            </a:extLst>
          </p:cNvPr>
          <p:cNvSpPr/>
          <p:nvPr/>
        </p:nvSpPr>
        <p:spPr>
          <a:xfrm>
            <a:off x="1501510" y="3246214"/>
            <a:ext cx="110318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>
                <a:latin typeface="+mn-ea"/>
              </a:rPr>
              <a:t>동의함 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필수동의</a:t>
            </a:r>
            <a:r>
              <a:rPr lang="en-US" altLang="ko-KR" sz="900">
                <a:latin typeface="+mn-ea"/>
              </a:rPr>
              <a:t>)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5B3ABC25-143E-4358-9083-B1FD681A2B40}"/>
              </a:ext>
            </a:extLst>
          </p:cNvPr>
          <p:cNvSpPr/>
          <p:nvPr/>
        </p:nvSpPr>
        <p:spPr>
          <a:xfrm>
            <a:off x="1321916" y="479207"/>
            <a:ext cx="1994467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서비스 약관 동의</a:t>
            </a:r>
            <a:endParaRPr lang="en-US" altLang="ko-KR" sz="1400" b="1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ECF50EA2-FAF3-4541-97DB-BDA0C74BF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250" y="2495895"/>
            <a:ext cx="4409396" cy="73598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sz="1000">
              <a:latin typeface="+mn-ea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7668C8A2-1B82-4C1A-8FE7-F1B111775566}"/>
              </a:ext>
            </a:extLst>
          </p:cNvPr>
          <p:cNvSpPr/>
          <p:nvPr/>
        </p:nvSpPr>
        <p:spPr>
          <a:xfrm>
            <a:off x="1321545" y="3567014"/>
            <a:ext cx="152638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 dirty="0">
                <a:latin typeface="+mn-ea"/>
              </a:rPr>
              <a:t>개인정보 제</a:t>
            </a:r>
            <a:r>
              <a:rPr lang="en-US" altLang="ko-KR" sz="900" b="1" dirty="0">
                <a:latin typeface="+mn-ea"/>
              </a:rPr>
              <a:t>3</a:t>
            </a:r>
            <a:r>
              <a:rPr lang="ko-KR" altLang="en-US" sz="900" b="1" dirty="0">
                <a:latin typeface="+mn-ea"/>
              </a:rPr>
              <a:t>자 제공 동의</a:t>
            </a:r>
            <a:endParaRPr lang="ko-KR" altLang="en-US" sz="900" dirty="0">
              <a:latin typeface="+mn-ea"/>
            </a:endParaRPr>
          </a:p>
        </p:txBody>
      </p:sp>
      <p:pic>
        <p:nvPicPr>
          <p:cNvPr id="17" name="Picture 2">
            <a:extLst>
              <a:ext uri="{FF2B5EF4-FFF2-40B4-BE49-F238E27FC236}">
                <a16:creationId xmlns:a16="http://schemas.microsoft.com/office/drawing/2014/main" id="{DF4D972F-6404-40F8-9E4B-4DC685E159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4010" y="4621844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직사각형 17">
            <a:extLst>
              <a:ext uri="{FF2B5EF4-FFF2-40B4-BE49-F238E27FC236}">
                <a16:creationId xmlns:a16="http://schemas.microsoft.com/office/drawing/2014/main" id="{3EC5AC04-9A69-4E87-AD80-B3C652A01D9D}"/>
              </a:ext>
            </a:extLst>
          </p:cNvPr>
          <p:cNvSpPr/>
          <p:nvPr/>
        </p:nvSpPr>
        <p:spPr>
          <a:xfrm>
            <a:off x="1502841" y="4572075"/>
            <a:ext cx="110318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>
                <a:latin typeface="+mn-ea"/>
              </a:rPr>
              <a:t>동의함 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필수동의</a:t>
            </a:r>
            <a:r>
              <a:rPr lang="en-US" altLang="ko-KR" sz="900">
                <a:latin typeface="+mn-ea"/>
              </a:rPr>
              <a:t>)</a:t>
            </a: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2C7BB644-1976-446C-B663-EB5F71B60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250" y="3840806"/>
            <a:ext cx="4409396" cy="73598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sz="1000">
              <a:latin typeface="+mn-ea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D866E0C6-7EB5-4DBE-B588-A6CE105B3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6754" y="1182846"/>
            <a:ext cx="150849" cy="67213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0" tIns="36000" rIns="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▲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▼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08A26BAD-77AF-40B4-A6D9-455802DA2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6754" y="2538751"/>
            <a:ext cx="150849" cy="67213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0" tIns="36000" rIns="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▲</a:t>
            </a:r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▼</a:t>
            </a: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9E04515B-F135-49A4-8654-93C237930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6754" y="3882552"/>
            <a:ext cx="150849" cy="67213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0" tIns="36000" rIns="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▲</a:t>
            </a:r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▼</a:t>
            </a:r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99C9F112-0C2F-4D8A-AD43-EC2B0C83183E}"/>
              </a:ext>
            </a:extLst>
          </p:cNvPr>
          <p:cNvCxnSpPr>
            <a:cxnSpLocks/>
          </p:cNvCxnSpPr>
          <p:nvPr/>
        </p:nvCxnSpPr>
        <p:spPr>
          <a:xfrm>
            <a:off x="1343729" y="767085"/>
            <a:ext cx="465702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타원 25">
            <a:extLst>
              <a:ext uri="{FF2B5EF4-FFF2-40B4-BE49-F238E27FC236}">
                <a16:creationId xmlns:a16="http://schemas.microsoft.com/office/drawing/2014/main" id="{9095232A-4E18-4C27-9F54-A0BFF01CA44F}"/>
              </a:ext>
            </a:extLst>
          </p:cNvPr>
          <p:cNvSpPr/>
          <p:nvPr/>
        </p:nvSpPr>
        <p:spPr>
          <a:xfrm>
            <a:off x="1193252" y="88824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2EE04739-44DF-4925-A184-5C2605B16E9F}"/>
              </a:ext>
            </a:extLst>
          </p:cNvPr>
          <p:cNvSpPr/>
          <p:nvPr/>
        </p:nvSpPr>
        <p:spPr>
          <a:xfrm>
            <a:off x="1183726" y="222316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2BA155E6-3760-4988-909D-42113FC61B9C}"/>
              </a:ext>
            </a:extLst>
          </p:cNvPr>
          <p:cNvSpPr/>
          <p:nvPr/>
        </p:nvSpPr>
        <p:spPr>
          <a:xfrm>
            <a:off x="1174201" y="356314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A77D443A-C52E-41AF-8392-5330D1C47B2C}"/>
              </a:ext>
            </a:extLst>
          </p:cNvPr>
          <p:cNvSpPr/>
          <p:nvPr/>
        </p:nvSpPr>
        <p:spPr>
          <a:xfrm>
            <a:off x="1171708" y="628290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28747C22-5838-4006-B919-164361402D85}"/>
              </a:ext>
            </a:extLst>
          </p:cNvPr>
          <p:cNvSpPr/>
          <p:nvPr/>
        </p:nvSpPr>
        <p:spPr>
          <a:xfrm>
            <a:off x="1529746" y="6272882"/>
            <a:ext cx="686406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 b="1">
                <a:latin typeface="+mn-ea"/>
              </a:rPr>
              <a:t>모두 동의</a:t>
            </a:r>
            <a:endParaRPr lang="en-US" altLang="ko-KR" sz="900" b="1">
              <a:latin typeface="+mn-ea"/>
            </a:endParaRPr>
          </a:p>
        </p:txBody>
      </p:sp>
      <p:pic>
        <p:nvPicPr>
          <p:cNvPr id="31" name="Picture 2">
            <a:extLst>
              <a:ext uri="{FF2B5EF4-FFF2-40B4-BE49-F238E27FC236}">
                <a16:creationId xmlns:a16="http://schemas.microsoft.com/office/drawing/2014/main" id="{A82B51F6-29C7-4AB3-90E0-20FE4528DB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2879" y="6321650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직사각형 31">
            <a:extLst>
              <a:ext uri="{FF2B5EF4-FFF2-40B4-BE49-F238E27FC236}">
                <a16:creationId xmlns:a16="http://schemas.microsoft.com/office/drawing/2014/main" id="{F570937A-0838-48A0-853A-79AEE001BC9B}"/>
              </a:ext>
            </a:extLst>
          </p:cNvPr>
          <p:cNvSpPr/>
          <p:nvPr/>
        </p:nvSpPr>
        <p:spPr>
          <a:xfrm>
            <a:off x="1464767" y="1153195"/>
            <a:ext cx="405752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관리자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기본정책 관리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약관관리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서비스 이용약관 내용 호출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}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8E9C87E2-6DAE-403C-A396-7256DA371EB1}"/>
              </a:ext>
            </a:extLst>
          </p:cNvPr>
          <p:cNvSpPr/>
          <p:nvPr/>
        </p:nvSpPr>
        <p:spPr>
          <a:xfrm>
            <a:off x="1464767" y="2499575"/>
            <a:ext cx="406393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관리자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기본정책 관리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약관관리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개인정보 수집 및 이용 동의</a:t>
            </a:r>
            <a:endParaRPr lang="en-US" altLang="ko-KR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  <a:p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내용 호출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}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C7596935-F620-46D6-8453-6C9E35614711}"/>
              </a:ext>
            </a:extLst>
          </p:cNvPr>
          <p:cNvSpPr/>
          <p:nvPr/>
        </p:nvSpPr>
        <p:spPr>
          <a:xfrm>
            <a:off x="1464767" y="3840593"/>
            <a:ext cx="396134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관리자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기본정책 관리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약관관리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개인정보 제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3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자 제공 동의</a:t>
            </a:r>
            <a:endParaRPr lang="en-US" altLang="ko-KR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  <a:p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내용 호출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}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9AB32F72-EE76-492B-B0E7-2FCE9C71590A}"/>
              </a:ext>
            </a:extLst>
          </p:cNvPr>
          <p:cNvSpPr/>
          <p:nvPr/>
        </p:nvSpPr>
        <p:spPr>
          <a:xfrm>
            <a:off x="1329446" y="4866259"/>
            <a:ext cx="130356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 dirty="0">
                <a:latin typeface="+mn-ea"/>
              </a:rPr>
              <a:t>마케팅 정보제공 동의</a:t>
            </a:r>
          </a:p>
        </p:txBody>
      </p:sp>
      <p:pic>
        <p:nvPicPr>
          <p:cNvPr id="36" name="Picture 2">
            <a:extLst>
              <a:ext uri="{FF2B5EF4-FFF2-40B4-BE49-F238E27FC236}">
                <a16:creationId xmlns:a16="http://schemas.microsoft.com/office/drawing/2014/main" id="{7A836087-4922-4660-A6CB-14F5E1BA4B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1911" y="5940140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직사각형 36">
            <a:extLst>
              <a:ext uri="{FF2B5EF4-FFF2-40B4-BE49-F238E27FC236}">
                <a16:creationId xmlns:a16="http://schemas.microsoft.com/office/drawing/2014/main" id="{4694BCDB-A042-4F72-8F60-FF0FC4D189F2}"/>
              </a:ext>
            </a:extLst>
          </p:cNvPr>
          <p:cNvSpPr/>
          <p:nvPr/>
        </p:nvSpPr>
        <p:spPr>
          <a:xfrm>
            <a:off x="1510742" y="5890369"/>
            <a:ext cx="263245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>
                <a:latin typeface="+mn-ea"/>
              </a:rPr>
              <a:t>동의함 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선택동의</a:t>
            </a:r>
            <a:r>
              <a:rPr lang="en-US" altLang="ko-KR" sz="900">
                <a:latin typeface="+mn-ea"/>
              </a:rPr>
              <a:t>) – </a:t>
            </a:r>
            <a:r>
              <a:rPr lang="ko-KR" altLang="en-US" sz="900">
                <a:latin typeface="+mn-ea"/>
              </a:rPr>
              <a:t>동의하지 않아도 가입 가능</a:t>
            </a:r>
            <a:endParaRPr lang="en-US" altLang="ko-KR" sz="900">
              <a:latin typeface="+mn-ea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B7034E5C-DDF8-418A-B798-866FAFAB5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9151" y="5140050"/>
            <a:ext cx="4409396" cy="73598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sz="1000">
              <a:latin typeface="+mn-ea"/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0F59D82D-1B06-41BD-8F42-60137ABD5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4655" y="5181797"/>
            <a:ext cx="150849" cy="67213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0" tIns="36000" rIns="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▲</a:t>
            </a:r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9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▼</a:t>
            </a:r>
          </a:p>
        </p:txBody>
      </p:sp>
      <p:sp>
        <p:nvSpPr>
          <p:cNvPr id="40" name="타원 39">
            <a:extLst>
              <a:ext uri="{FF2B5EF4-FFF2-40B4-BE49-F238E27FC236}">
                <a16:creationId xmlns:a16="http://schemas.microsoft.com/office/drawing/2014/main" id="{C829A980-5F32-47B0-809C-D7404CF43571}"/>
              </a:ext>
            </a:extLst>
          </p:cNvPr>
          <p:cNvSpPr/>
          <p:nvPr/>
        </p:nvSpPr>
        <p:spPr>
          <a:xfrm>
            <a:off x="1182103" y="486238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596B0D75-9D73-4210-957B-A73CF0896E28}"/>
              </a:ext>
            </a:extLst>
          </p:cNvPr>
          <p:cNvSpPr/>
          <p:nvPr/>
        </p:nvSpPr>
        <p:spPr>
          <a:xfrm>
            <a:off x="1472668" y="5139837"/>
            <a:ext cx="409408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관리자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기본정책 관리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약관관리 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마케팅 정보제공 동의</a:t>
            </a:r>
            <a:endParaRPr lang="en-US" altLang="ko-KR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  <a:p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내용 호출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}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53F9E69-5476-4D83-9B08-781BA41CFB9C}"/>
              </a:ext>
            </a:extLst>
          </p:cNvPr>
          <p:cNvGrpSpPr/>
          <p:nvPr/>
        </p:nvGrpSpPr>
        <p:grpSpPr>
          <a:xfrm>
            <a:off x="6250421" y="962742"/>
            <a:ext cx="2536302" cy="1365614"/>
            <a:chOff x="4007371" y="884161"/>
            <a:chExt cx="2536302" cy="1365613"/>
          </a:xfrm>
        </p:grpSpPr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0BA38411-45A4-4589-9EF3-E5F6EF202252}"/>
                </a:ext>
              </a:extLst>
            </p:cNvPr>
            <p:cNvGrpSpPr/>
            <p:nvPr/>
          </p:nvGrpSpPr>
          <p:grpSpPr>
            <a:xfrm>
              <a:off x="4007371" y="884161"/>
              <a:ext cx="2536302" cy="1306589"/>
              <a:chOff x="4007371" y="884161"/>
              <a:chExt cx="2536302" cy="1306589"/>
            </a:xfrm>
          </p:grpSpPr>
          <p:sp>
            <p:nvSpPr>
              <p:cNvPr id="48" name="Window Body">
                <a:extLst>
                  <a:ext uri="{FF2B5EF4-FFF2-40B4-BE49-F238E27FC236}">
                    <a16:creationId xmlns:a16="http://schemas.microsoft.com/office/drawing/2014/main" id="{CFFBDFE0-5D40-4D2A-88B1-9EF361A7E614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4007371" y="1121905"/>
                <a:ext cx="2520000" cy="1068845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49" name="Text">
                <a:extLst>
                  <a:ext uri="{FF2B5EF4-FFF2-40B4-BE49-F238E27FC236}">
                    <a16:creationId xmlns:a16="http://schemas.microsoft.com/office/drawing/2014/main" id="{871D3AEA-57E5-4CAE-BA28-BE4DB4C9FBDA}"/>
                  </a:ext>
                </a:extLst>
              </p:cNvPr>
              <p:cNvSpPr txBox="1"/>
              <p:nvPr>
                <p:custDataLst>
                  <p:tags r:id="rId40"/>
                </p:custDataLst>
              </p:nvPr>
            </p:nvSpPr>
            <p:spPr>
              <a:xfrm>
                <a:off x="4747241" y="1163488"/>
                <a:ext cx="1796432" cy="688281"/>
              </a:xfrm>
              <a:prstGeom prst="rect">
                <a:avLst/>
              </a:prstGeom>
              <a:noFill/>
            </p:spPr>
            <p:txBody>
              <a:bodyPr wrap="square" lIns="73152" tIns="36576" rIns="73152" bIns="36576" rtlCol="0" anchor="ctr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ko-KR" altLang="en-US" sz="900" dirty="0" err="1">
                    <a:latin typeface="+mn-ea"/>
                  </a:rPr>
                  <a:t>라라마켓</a:t>
                </a:r>
                <a:r>
                  <a:rPr lang="en-US" altLang="ko-KR" sz="900" dirty="0">
                    <a:latin typeface="+mn-ea"/>
                  </a:rPr>
                  <a:t> </a:t>
                </a:r>
                <a:r>
                  <a:rPr lang="ko-KR" altLang="en-US" sz="900" dirty="0">
                    <a:latin typeface="+mn-ea"/>
                  </a:rPr>
                  <a:t>서비스 이용약관에</a:t>
                </a:r>
                <a:endParaRPr lang="en-US" altLang="ko-KR" sz="900" dirty="0">
                  <a:latin typeface="+mn-ea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ko-KR" altLang="en-US" sz="900" dirty="0">
                    <a:latin typeface="+mn-ea"/>
                  </a:rPr>
                  <a:t>동의해 주세요</a:t>
                </a:r>
                <a:r>
                  <a:rPr lang="en-US" altLang="ko-KR" sz="900" dirty="0">
                    <a:latin typeface="+mn-ea"/>
                  </a:rPr>
                  <a:t>!</a:t>
                </a:r>
              </a:p>
            </p:txBody>
          </p:sp>
          <p:sp>
            <p:nvSpPr>
              <p:cNvPr id="50" name="Title Bar">
                <a:extLst>
                  <a:ext uri="{FF2B5EF4-FFF2-40B4-BE49-F238E27FC236}">
                    <a16:creationId xmlns:a16="http://schemas.microsoft.com/office/drawing/2014/main" id="{7DEA56F5-7378-4222-904D-229ECA5D707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4007371" y="884161"/>
                <a:ext cx="2520000" cy="237744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2286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sz="900" b="1" dirty="0">
                    <a:solidFill>
                      <a:schemeClr val="tx1"/>
                    </a:solidFill>
                    <a:latin typeface="+mn-ea"/>
                    <a:cs typeface="Segoe UI" panose="020B0502040204020203" pitchFamily="34" charset="0"/>
                  </a:rPr>
                  <a:t>Alert 6-1</a:t>
                </a:r>
              </a:p>
            </p:txBody>
          </p:sp>
          <p:sp>
            <p:nvSpPr>
              <p:cNvPr id="51" name="Close Button">
                <a:extLst>
                  <a:ext uri="{FF2B5EF4-FFF2-40B4-BE49-F238E27FC236}">
                    <a16:creationId xmlns:a16="http://schemas.microsoft.com/office/drawing/2014/main" id="{35E26B1A-AEE8-49DF-B4F7-15E26F8C233A}"/>
                  </a:ext>
                </a:extLst>
              </p:cNvPr>
              <p:cNvSpPr>
                <a:spLocks noEditPoints="1"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6345535" y="955408"/>
                <a:ext cx="98425" cy="95250"/>
              </a:xfrm>
              <a:custGeom>
                <a:avLst/>
                <a:gdLst>
                  <a:gd name="T0" fmla="*/ 254 w 254"/>
                  <a:gd name="T1" fmla="*/ 0 h 254"/>
                  <a:gd name="T2" fmla="*/ 0 w 254"/>
                  <a:gd name="T3" fmla="*/ 254 h 254"/>
                  <a:gd name="T4" fmla="*/ 0 w 254"/>
                  <a:gd name="T5" fmla="*/ 0 h 254"/>
                  <a:gd name="T6" fmla="*/ 254 w 254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54">
                    <a:moveTo>
                      <a:pt x="254" y="0"/>
                    </a:moveTo>
                    <a:lnTo>
                      <a:pt x="0" y="254"/>
                    </a:lnTo>
                    <a:moveTo>
                      <a:pt x="0" y="0"/>
                    </a:moveTo>
                    <a:lnTo>
                      <a:pt x="254" y="254"/>
                    </a:lnTo>
                  </a:path>
                </a:pathLst>
              </a:custGeom>
              <a:noFill/>
              <a:ln w="9525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grpSp>
            <p:nvGrpSpPr>
              <p:cNvPr id="52" name="Icons">
                <a:extLst>
                  <a:ext uri="{FF2B5EF4-FFF2-40B4-BE49-F238E27FC236}">
                    <a16:creationId xmlns:a16="http://schemas.microsoft.com/office/drawing/2014/main" id="{3A890E54-8FFE-4BC5-B616-7889307031A8}"/>
                  </a:ext>
                </a:extLst>
              </p:cNvPr>
              <p:cNvGrpSpPr/>
              <p:nvPr/>
            </p:nvGrpSpPr>
            <p:grpSpPr>
              <a:xfrm>
                <a:off x="4185219" y="1197382"/>
                <a:ext cx="457200" cy="519906"/>
                <a:chOff x="773534" y="1669713"/>
                <a:chExt cx="457200" cy="519906"/>
              </a:xfrm>
            </p:grpSpPr>
            <p:sp>
              <p:nvSpPr>
                <p:cNvPr id="53" name="Info Icon">
                  <a:extLst>
                    <a:ext uri="{FF2B5EF4-FFF2-40B4-BE49-F238E27FC236}">
                      <a16:creationId xmlns:a16="http://schemas.microsoft.com/office/drawing/2014/main" id="{02DB9FB3-6D81-4DD8-8FD3-448471DC690E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43"/>
                  </p:custDataLst>
                </p:nvPr>
              </p:nvSpPr>
              <p:spPr bwMode="auto">
                <a:xfrm>
                  <a:off x="803697" y="1794332"/>
                  <a:ext cx="396875" cy="395287"/>
                </a:xfrm>
                <a:custGeom>
                  <a:avLst/>
                  <a:gdLst>
                    <a:gd name="T0" fmla="*/ 550 w 1101"/>
                    <a:gd name="T1" fmla="*/ 231 h 1101"/>
                    <a:gd name="T2" fmla="*/ 480 w 1101"/>
                    <a:gd name="T3" fmla="*/ 301 h 1101"/>
                    <a:gd name="T4" fmla="*/ 550 w 1101"/>
                    <a:gd name="T5" fmla="*/ 372 h 1101"/>
                    <a:gd name="T6" fmla="*/ 621 w 1101"/>
                    <a:gd name="T7" fmla="*/ 301 h 1101"/>
                    <a:gd name="T8" fmla="*/ 550 w 1101"/>
                    <a:gd name="T9" fmla="*/ 231 h 1101"/>
                    <a:gd name="T10" fmla="*/ 494 w 1101"/>
                    <a:gd name="T11" fmla="*/ 455 h 1101"/>
                    <a:gd name="T12" fmla="*/ 494 w 1101"/>
                    <a:gd name="T13" fmla="*/ 851 h 1101"/>
                    <a:gd name="T14" fmla="*/ 607 w 1101"/>
                    <a:gd name="T15" fmla="*/ 851 h 1101"/>
                    <a:gd name="T16" fmla="*/ 607 w 1101"/>
                    <a:gd name="T17" fmla="*/ 455 h 1101"/>
                    <a:gd name="T18" fmla="*/ 494 w 1101"/>
                    <a:gd name="T19" fmla="*/ 455 h 1101"/>
                    <a:gd name="T20" fmla="*/ 1101 w 1101"/>
                    <a:gd name="T21" fmla="*/ 551 h 1101"/>
                    <a:gd name="T22" fmla="*/ 550 w 1101"/>
                    <a:gd name="T23" fmla="*/ 1101 h 1101"/>
                    <a:gd name="T24" fmla="*/ 0 w 1101"/>
                    <a:gd name="T25" fmla="*/ 551 h 1101"/>
                    <a:gd name="T26" fmla="*/ 550 w 1101"/>
                    <a:gd name="T27" fmla="*/ 0 h 1101"/>
                    <a:gd name="T28" fmla="*/ 1101 w 1101"/>
                    <a:gd name="T29" fmla="*/ 551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01" h="1101">
                      <a:moveTo>
                        <a:pt x="550" y="231"/>
                      </a:moveTo>
                      <a:cubicBezTo>
                        <a:pt x="511" y="231"/>
                        <a:pt x="480" y="262"/>
                        <a:pt x="480" y="301"/>
                      </a:cubicBezTo>
                      <a:cubicBezTo>
                        <a:pt x="480" y="340"/>
                        <a:pt x="511" y="372"/>
                        <a:pt x="550" y="372"/>
                      </a:cubicBezTo>
                      <a:cubicBezTo>
                        <a:pt x="589" y="372"/>
                        <a:pt x="621" y="340"/>
                        <a:pt x="621" y="301"/>
                      </a:cubicBezTo>
                      <a:cubicBezTo>
                        <a:pt x="621" y="262"/>
                        <a:pt x="589" y="231"/>
                        <a:pt x="550" y="231"/>
                      </a:cubicBezTo>
                      <a:close/>
                      <a:moveTo>
                        <a:pt x="494" y="455"/>
                      </a:moveTo>
                      <a:lnTo>
                        <a:pt x="494" y="851"/>
                      </a:lnTo>
                      <a:lnTo>
                        <a:pt x="607" y="851"/>
                      </a:lnTo>
                      <a:lnTo>
                        <a:pt x="607" y="455"/>
                      </a:lnTo>
                      <a:lnTo>
                        <a:pt x="494" y="455"/>
                      </a:lnTo>
                      <a:close/>
                      <a:moveTo>
                        <a:pt x="1101" y="551"/>
                      </a:moveTo>
                      <a:cubicBezTo>
                        <a:pt x="1101" y="855"/>
                        <a:pt x="854" y="1101"/>
                        <a:pt x="550" y="1101"/>
                      </a:cubicBezTo>
                      <a:cubicBezTo>
                        <a:pt x="247" y="1101"/>
                        <a:pt x="0" y="855"/>
                        <a:pt x="0" y="551"/>
                      </a:cubicBezTo>
                      <a:cubicBezTo>
                        <a:pt x="0" y="247"/>
                        <a:pt x="247" y="0"/>
                        <a:pt x="550" y="0"/>
                      </a:cubicBezTo>
                      <a:cubicBezTo>
                        <a:pt x="854" y="0"/>
                        <a:pt x="1101" y="247"/>
                        <a:pt x="1101" y="551"/>
                      </a:cubicBezTo>
                      <a:close/>
                    </a:path>
                  </a:pathLst>
                </a:custGeom>
                <a:noFill/>
                <a:ln w="6350" cap="flat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54" name="Warning Icon" hidden="1">
                  <a:extLst>
                    <a:ext uri="{FF2B5EF4-FFF2-40B4-BE49-F238E27FC236}">
                      <a16:creationId xmlns:a16="http://schemas.microsoft.com/office/drawing/2014/main" id="{602C1661-C58A-4B5D-968E-7E94C7E5E3ED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44"/>
                  </p:custDataLst>
                </p:nvPr>
              </p:nvSpPr>
              <p:spPr bwMode="auto">
                <a:xfrm>
                  <a:off x="773534" y="1670507"/>
                  <a:ext cx="457200" cy="395287"/>
                </a:xfrm>
                <a:custGeom>
                  <a:avLst/>
                  <a:gdLst>
                    <a:gd name="T0" fmla="*/ 1270 w 1270"/>
                    <a:gd name="T1" fmla="*/ 1101 h 1101"/>
                    <a:gd name="T2" fmla="*/ 0 w 1270"/>
                    <a:gd name="T3" fmla="*/ 1101 h 1101"/>
                    <a:gd name="T4" fmla="*/ 635 w 1270"/>
                    <a:gd name="T5" fmla="*/ 0 h 1101"/>
                    <a:gd name="T6" fmla="*/ 1270 w 1270"/>
                    <a:gd name="T7" fmla="*/ 1101 h 1101"/>
                    <a:gd name="T8" fmla="*/ 579 w 1270"/>
                    <a:gd name="T9" fmla="*/ 320 h 1101"/>
                    <a:gd name="T10" fmla="*/ 579 w 1270"/>
                    <a:gd name="T11" fmla="*/ 716 h 1101"/>
                    <a:gd name="T12" fmla="*/ 691 w 1270"/>
                    <a:gd name="T13" fmla="*/ 716 h 1101"/>
                    <a:gd name="T14" fmla="*/ 691 w 1270"/>
                    <a:gd name="T15" fmla="*/ 320 h 1101"/>
                    <a:gd name="T16" fmla="*/ 579 w 1270"/>
                    <a:gd name="T17" fmla="*/ 320 h 1101"/>
                    <a:gd name="T18" fmla="*/ 635 w 1270"/>
                    <a:gd name="T19" fmla="*/ 799 h 1101"/>
                    <a:gd name="T20" fmla="*/ 564 w 1270"/>
                    <a:gd name="T21" fmla="*/ 870 h 1101"/>
                    <a:gd name="T22" fmla="*/ 635 w 1270"/>
                    <a:gd name="T23" fmla="*/ 940 h 1101"/>
                    <a:gd name="T24" fmla="*/ 706 w 1270"/>
                    <a:gd name="T25" fmla="*/ 870 h 1101"/>
                    <a:gd name="T26" fmla="*/ 635 w 1270"/>
                    <a:gd name="T27" fmla="*/ 799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70" h="1101">
                      <a:moveTo>
                        <a:pt x="1270" y="1101"/>
                      </a:moveTo>
                      <a:lnTo>
                        <a:pt x="0" y="1101"/>
                      </a:lnTo>
                      <a:lnTo>
                        <a:pt x="635" y="0"/>
                      </a:lnTo>
                      <a:lnTo>
                        <a:pt x="1270" y="1101"/>
                      </a:lnTo>
                      <a:close/>
                      <a:moveTo>
                        <a:pt x="579" y="320"/>
                      </a:moveTo>
                      <a:lnTo>
                        <a:pt x="579" y="716"/>
                      </a:lnTo>
                      <a:lnTo>
                        <a:pt x="691" y="716"/>
                      </a:lnTo>
                      <a:lnTo>
                        <a:pt x="691" y="320"/>
                      </a:lnTo>
                      <a:lnTo>
                        <a:pt x="579" y="320"/>
                      </a:lnTo>
                      <a:close/>
                      <a:moveTo>
                        <a:pt x="635" y="799"/>
                      </a:moveTo>
                      <a:cubicBezTo>
                        <a:pt x="596" y="799"/>
                        <a:pt x="564" y="831"/>
                        <a:pt x="564" y="870"/>
                      </a:cubicBezTo>
                      <a:cubicBezTo>
                        <a:pt x="564" y="909"/>
                        <a:pt x="596" y="940"/>
                        <a:pt x="635" y="940"/>
                      </a:cubicBezTo>
                      <a:cubicBezTo>
                        <a:pt x="674" y="940"/>
                        <a:pt x="706" y="909"/>
                        <a:pt x="706" y="870"/>
                      </a:cubicBezTo>
                      <a:cubicBezTo>
                        <a:pt x="706" y="831"/>
                        <a:pt x="674" y="799"/>
                        <a:pt x="635" y="799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55" name="Error Icon" hidden="1">
                  <a:extLst>
                    <a:ext uri="{FF2B5EF4-FFF2-40B4-BE49-F238E27FC236}">
                      <a16:creationId xmlns:a16="http://schemas.microsoft.com/office/drawing/2014/main" id="{6699CED1-42DA-4ADC-B1E5-9DADE194BD74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45"/>
                  </p:custDataLst>
                </p:nvPr>
              </p:nvSpPr>
              <p:spPr bwMode="auto">
                <a:xfrm>
                  <a:off x="802903" y="1670507"/>
                  <a:ext cx="398463" cy="395287"/>
                </a:xfrm>
                <a:custGeom>
                  <a:avLst/>
                  <a:gdLst>
                    <a:gd name="T0" fmla="*/ 1101 w 1101"/>
                    <a:gd name="T1" fmla="*/ 778 h 1100"/>
                    <a:gd name="T2" fmla="*/ 778 w 1101"/>
                    <a:gd name="T3" fmla="*/ 1100 h 1100"/>
                    <a:gd name="T4" fmla="*/ 322 w 1101"/>
                    <a:gd name="T5" fmla="*/ 1100 h 1100"/>
                    <a:gd name="T6" fmla="*/ 0 w 1101"/>
                    <a:gd name="T7" fmla="*/ 778 h 1100"/>
                    <a:gd name="T8" fmla="*/ 0 w 1101"/>
                    <a:gd name="T9" fmla="*/ 322 h 1100"/>
                    <a:gd name="T10" fmla="*/ 322 w 1101"/>
                    <a:gd name="T11" fmla="*/ 0 h 1100"/>
                    <a:gd name="T12" fmla="*/ 778 w 1101"/>
                    <a:gd name="T13" fmla="*/ 0 h 1100"/>
                    <a:gd name="T14" fmla="*/ 1101 w 1101"/>
                    <a:gd name="T15" fmla="*/ 322 h 1100"/>
                    <a:gd name="T16" fmla="*/ 1101 w 1101"/>
                    <a:gd name="T17" fmla="*/ 778 h 1100"/>
                    <a:gd name="T18" fmla="*/ 380 w 1101"/>
                    <a:gd name="T19" fmla="*/ 300 h 1100"/>
                    <a:gd name="T20" fmla="*/ 301 w 1101"/>
                    <a:gd name="T21" fmla="*/ 380 h 1100"/>
                    <a:gd name="T22" fmla="*/ 470 w 1101"/>
                    <a:gd name="T23" fmla="*/ 550 h 1100"/>
                    <a:gd name="T24" fmla="*/ 301 w 1101"/>
                    <a:gd name="T25" fmla="*/ 719 h 1100"/>
                    <a:gd name="T26" fmla="*/ 380 w 1101"/>
                    <a:gd name="T27" fmla="*/ 799 h 1100"/>
                    <a:gd name="T28" fmla="*/ 550 w 1101"/>
                    <a:gd name="T29" fmla="*/ 629 h 1100"/>
                    <a:gd name="T30" fmla="*/ 720 w 1101"/>
                    <a:gd name="T31" fmla="*/ 799 h 1100"/>
                    <a:gd name="T32" fmla="*/ 800 w 1101"/>
                    <a:gd name="T33" fmla="*/ 719 h 1100"/>
                    <a:gd name="T34" fmla="*/ 630 w 1101"/>
                    <a:gd name="T35" fmla="*/ 550 h 1100"/>
                    <a:gd name="T36" fmla="*/ 800 w 1101"/>
                    <a:gd name="T37" fmla="*/ 380 h 1100"/>
                    <a:gd name="T38" fmla="*/ 720 w 1101"/>
                    <a:gd name="T39" fmla="*/ 300 h 1100"/>
                    <a:gd name="T40" fmla="*/ 550 w 1101"/>
                    <a:gd name="T41" fmla="*/ 470 h 1100"/>
                    <a:gd name="T42" fmla="*/ 380 w 1101"/>
                    <a:gd name="T43" fmla="*/ 300 h 1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01" h="1100">
                      <a:moveTo>
                        <a:pt x="1101" y="778"/>
                      </a:moveTo>
                      <a:lnTo>
                        <a:pt x="778" y="1100"/>
                      </a:lnTo>
                      <a:lnTo>
                        <a:pt x="322" y="1100"/>
                      </a:lnTo>
                      <a:lnTo>
                        <a:pt x="0" y="778"/>
                      </a:lnTo>
                      <a:lnTo>
                        <a:pt x="0" y="322"/>
                      </a:lnTo>
                      <a:lnTo>
                        <a:pt x="322" y="0"/>
                      </a:lnTo>
                      <a:lnTo>
                        <a:pt x="778" y="0"/>
                      </a:lnTo>
                      <a:lnTo>
                        <a:pt x="1101" y="322"/>
                      </a:lnTo>
                      <a:lnTo>
                        <a:pt x="1101" y="778"/>
                      </a:lnTo>
                      <a:close/>
                      <a:moveTo>
                        <a:pt x="380" y="300"/>
                      </a:moveTo>
                      <a:lnTo>
                        <a:pt x="301" y="380"/>
                      </a:lnTo>
                      <a:lnTo>
                        <a:pt x="470" y="550"/>
                      </a:lnTo>
                      <a:lnTo>
                        <a:pt x="301" y="719"/>
                      </a:lnTo>
                      <a:lnTo>
                        <a:pt x="380" y="799"/>
                      </a:lnTo>
                      <a:lnTo>
                        <a:pt x="550" y="629"/>
                      </a:lnTo>
                      <a:lnTo>
                        <a:pt x="720" y="799"/>
                      </a:lnTo>
                      <a:lnTo>
                        <a:pt x="800" y="719"/>
                      </a:lnTo>
                      <a:lnTo>
                        <a:pt x="630" y="550"/>
                      </a:lnTo>
                      <a:lnTo>
                        <a:pt x="800" y="380"/>
                      </a:lnTo>
                      <a:lnTo>
                        <a:pt x="720" y="300"/>
                      </a:lnTo>
                      <a:lnTo>
                        <a:pt x="550" y="470"/>
                      </a:lnTo>
                      <a:lnTo>
                        <a:pt x="380" y="300"/>
                      </a:ln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56" name="Question Icon" hidden="1">
                  <a:extLst>
                    <a:ext uri="{FF2B5EF4-FFF2-40B4-BE49-F238E27FC236}">
                      <a16:creationId xmlns:a16="http://schemas.microsoft.com/office/drawing/2014/main" id="{0152B96D-B20A-4366-99F2-9BAD970D98CA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46"/>
                  </p:custDataLst>
                </p:nvPr>
              </p:nvSpPr>
              <p:spPr bwMode="auto">
                <a:xfrm>
                  <a:off x="802903" y="1669713"/>
                  <a:ext cx="398463" cy="396875"/>
                </a:xfrm>
                <a:custGeom>
                  <a:avLst/>
                  <a:gdLst>
                    <a:gd name="T0" fmla="*/ 1101 w 1101"/>
                    <a:gd name="T1" fmla="*/ 551 h 1101"/>
                    <a:gd name="T2" fmla="*/ 550 w 1101"/>
                    <a:gd name="T3" fmla="*/ 1101 h 1101"/>
                    <a:gd name="T4" fmla="*/ 0 w 1101"/>
                    <a:gd name="T5" fmla="*/ 551 h 1101"/>
                    <a:gd name="T6" fmla="*/ 550 w 1101"/>
                    <a:gd name="T7" fmla="*/ 0 h 1101"/>
                    <a:gd name="T8" fmla="*/ 1101 w 1101"/>
                    <a:gd name="T9" fmla="*/ 551 h 1101"/>
                    <a:gd name="T10" fmla="*/ 596 w 1101"/>
                    <a:gd name="T11" fmla="*/ 685 h 1101"/>
                    <a:gd name="T12" fmla="*/ 509 w 1101"/>
                    <a:gd name="T13" fmla="*/ 685 h 1101"/>
                    <a:gd name="T14" fmla="*/ 509 w 1101"/>
                    <a:gd name="T15" fmla="*/ 625 h 1101"/>
                    <a:gd name="T16" fmla="*/ 521 w 1101"/>
                    <a:gd name="T17" fmla="*/ 577 h 1101"/>
                    <a:gd name="T18" fmla="*/ 575 w 1101"/>
                    <a:gd name="T19" fmla="*/ 527 h 1101"/>
                    <a:gd name="T20" fmla="*/ 638 w 1101"/>
                    <a:gd name="T21" fmla="*/ 424 h 1101"/>
                    <a:gd name="T22" fmla="*/ 614 w 1101"/>
                    <a:gd name="T23" fmla="*/ 359 h 1101"/>
                    <a:gd name="T24" fmla="*/ 549 w 1101"/>
                    <a:gd name="T25" fmla="*/ 334 h 1101"/>
                    <a:gd name="T26" fmla="*/ 440 w 1101"/>
                    <a:gd name="T27" fmla="*/ 462 h 1101"/>
                    <a:gd name="T28" fmla="*/ 343 w 1101"/>
                    <a:gd name="T29" fmla="*/ 445 h 1101"/>
                    <a:gd name="T30" fmla="*/ 413 w 1101"/>
                    <a:gd name="T31" fmla="*/ 295 h 1101"/>
                    <a:gd name="T32" fmla="*/ 561 w 1101"/>
                    <a:gd name="T33" fmla="*/ 241 h 1101"/>
                    <a:gd name="T34" fmla="*/ 702 w 1101"/>
                    <a:gd name="T35" fmla="*/ 291 h 1101"/>
                    <a:gd name="T36" fmla="*/ 758 w 1101"/>
                    <a:gd name="T37" fmla="*/ 418 h 1101"/>
                    <a:gd name="T38" fmla="*/ 743 w 1101"/>
                    <a:gd name="T39" fmla="*/ 489 h 1101"/>
                    <a:gd name="T40" fmla="*/ 707 w 1101"/>
                    <a:gd name="T41" fmla="*/ 541 h 1101"/>
                    <a:gd name="T42" fmla="*/ 624 w 1101"/>
                    <a:gd name="T43" fmla="*/ 606 h 1101"/>
                    <a:gd name="T44" fmla="*/ 601 w 1101"/>
                    <a:gd name="T45" fmla="*/ 632 h 1101"/>
                    <a:gd name="T46" fmla="*/ 596 w 1101"/>
                    <a:gd name="T47" fmla="*/ 685 h 1101"/>
                    <a:gd name="T48" fmla="*/ 614 w 1101"/>
                    <a:gd name="T49" fmla="*/ 749 h 1101"/>
                    <a:gd name="T50" fmla="*/ 614 w 1101"/>
                    <a:gd name="T51" fmla="*/ 861 h 1101"/>
                    <a:gd name="T52" fmla="*/ 509 w 1101"/>
                    <a:gd name="T53" fmla="*/ 861 h 1101"/>
                    <a:gd name="T54" fmla="*/ 509 w 1101"/>
                    <a:gd name="T55" fmla="*/ 749 h 1101"/>
                    <a:gd name="T56" fmla="*/ 614 w 1101"/>
                    <a:gd name="T57" fmla="*/ 749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101" h="1101">
                      <a:moveTo>
                        <a:pt x="1101" y="551"/>
                      </a:moveTo>
                      <a:cubicBezTo>
                        <a:pt x="1101" y="854"/>
                        <a:pt x="854" y="1101"/>
                        <a:pt x="550" y="1101"/>
                      </a:cubicBezTo>
                      <a:cubicBezTo>
                        <a:pt x="246" y="1101"/>
                        <a:pt x="0" y="854"/>
                        <a:pt x="0" y="551"/>
                      </a:cubicBezTo>
                      <a:cubicBezTo>
                        <a:pt x="0" y="247"/>
                        <a:pt x="246" y="0"/>
                        <a:pt x="550" y="0"/>
                      </a:cubicBezTo>
                      <a:cubicBezTo>
                        <a:pt x="854" y="0"/>
                        <a:pt x="1101" y="247"/>
                        <a:pt x="1101" y="551"/>
                      </a:cubicBezTo>
                      <a:close/>
                      <a:moveTo>
                        <a:pt x="596" y="685"/>
                      </a:moveTo>
                      <a:lnTo>
                        <a:pt x="509" y="685"/>
                      </a:lnTo>
                      <a:lnTo>
                        <a:pt x="509" y="625"/>
                      </a:lnTo>
                      <a:cubicBezTo>
                        <a:pt x="509" y="605"/>
                        <a:pt x="513" y="589"/>
                        <a:pt x="521" y="577"/>
                      </a:cubicBezTo>
                      <a:cubicBezTo>
                        <a:pt x="529" y="565"/>
                        <a:pt x="547" y="549"/>
                        <a:pt x="575" y="527"/>
                      </a:cubicBezTo>
                      <a:cubicBezTo>
                        <a:pt x="617" y="495"/>
                        <a:pt x="638" y="460"/>
                        <a:pt x="638" y="424"/>
                      </a:cubicBezTo>
                      <a:cubicBezTo>
                        <a:pt x="638" y="397"/>
                        <a:pt x="630" y="375"/>
                        <a:pt x="614" y="359"/>
                      </a:cubicBezTo>
                      <a:cubicBezTo>
                        <a:pt x="597" y="343"/>
                        <a:pt x="576" y="334"/>
                        <a:pt x="549" y="334"/>
                      </a:cubicBezTo>
                      <a:cubicBezTo>
                        <a:pt x="488" y="334"/>
                        <a:pt x="451" y="377"/>
                        <a:pt x="440" y="462"/>
                      </a:cubicBezTo>
                      <a:lnTo>
                        <a:pt x="343" y="445"/>
                      </a:lnTo>
                      <a:cubicBezTo>
                        <a:pt x="349" y="381"/>
                        <a:pt x="372" y="331"/>
                        <a:pt x="413" y="295"/>
                      </a:cubicBezTo>
                      <a:cubicBezTo>
                        <a:pt x="454" y="259"/>
                        <a:pt x="503" y="241"/>
                        <a:pt x="561" y="241"/>
                      </a:cubicBezTo>
                      <a:cubicBezTo>
                        <a:pt x="618" y="241"/>
                        <a:pt x="665" y="257"/>
                        <a:pt x="702" y="291"/>
                      </a:cubicBezTo>
                      <a:cubicBezTo>
                        <a:pt x="739" y="325"/>
                        <a:pt x="758" y="367"/>
                        <a:pt x="758" y="418"/>
                      </a:cubicBezTo>
                      <a:cubicBezTo>
                        <a:pt x="758" y="443"/>
                        <a:pt x="753" y="467"/>
                        <a:pt x="743" y="489"/>
                      </a:cubicBezTo>
                      <a:cubicBezTo>
                        <a:pt x="732" y="512"/>
                        <a:pt x="721" y="529"/>
                        <a:pt x="707" y="541"/>
                      </a:cubicBezTo>
                      <a:cubicBezTo>
                        <a:pt x="694" y="554"/>
                        <a:pt x="667" y="575"/>
                        <a:pt x="624" y="606"/>
                      </a:cubicBezTo>
                      <a:cubicBezTo>
                        <a:pt x="612" y="615"/>
                        <a:pt x="605" y="624"/>
                        <a:pt x="601" y="632"/>
                      </a:cubicBezTo>
                      <a:cubicBezTo>
                        <a:pt x="598" y="640"/>
                        <a:pt x="596" y="658"/>
                        <a:pt x="596" y="685"/>
                      </a:cubicBezTo>
                      <a:close/>
                      <a:moveTo>
                        <a:pt x="614" y="749"/>
                      </a:moveTo>
                      <a:lnTo>
                        <a:pt x="614" y="861"/>
                      </a:lnTo>
                      <a:lnTo>
                        <a:pt x="509" y="861"/>
                      </a:lnTo>
                      <a:lnTo>
                        <a:pt x="509" y="749"/>
                      </a:lnTo>
                      <a:lnTo>
                        <a:pt x="614" y="749"/>
                      </a:ln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</p:grpSp>
        </p:grpSp>
        <p:grpSp>
          <p:nvGrpSpPr>
            <p:cNvPr id="44" name="Buttons">
              <a:extLst>
                <a:ext uri="{FF2B5EF4-FFF2-40B4-BE49-F238E27FC236}">
                  <a16:creationId xmlns:a16="http://schemas.microsoft.com/office/drawing/2014/main" id="{F0D2D531-2332-4D59-93A4-CBF9C71595C8}"/>
                </a:ext>
              </a:extLst>
            </p:cNvPr>
            <p:cNvGrpSpPr/>
            <p:nvPr/>
          </p:nvGrpSpPr>
          <p:grpSpPr>
            <a:xfrm>
              <a:off x="4949972" y="1852401"/>
              <a:ext cx="1431528" cy="397373"/>
              <a:chOff x="1538287" y="2229482"/>
              <a:chExt cx="1431528" cy="397373"/>
            </a:xfrm>
          </p:grpSpPr>
          <p:sp>
            <p:nvSpPr>
              <p:cNvPr id="45" name="Button 1">
                <a:extLst>
                  <a:ext uri="{FF2B5EF4-FFF2-40B4-BE49-F238E27FC236}">
                    <a16:creationId xmlns:a16="http://schemas.microsoft.com/office/drawing/2014/main" id="{ED9D06C5-ED51-4D3C-92D6-05C11D97F24B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2306786" y="2229482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 dirty="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46" name="Button 2" hidden="1">
                <a:extLst>
                  <a:ext uri="{FF2B5EF4-FFF2-40B4-BE49-F238E27FC236}">
                    <a16:creationId xmlns:a16="http://schemas.microsoft.com/office/drawing/2014/main" id="{CCF3748C-32EC-4A8F-90F7-C194DB5C7068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2252662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</a:p>
            </p:txBody>
          </p:sp>
          <p:sp>
            <p:nvSpPr>
              <p:cNvPr id="47" name="Button 3" hidden="1">
                <a:extLst>
                  <a:ext uri="{FF2B5EF4-FFF2-40B4-BE49-F238E27FC236}">
                    <a16:creationId xmlns:a16="http://schemas.microsoft.com/office/drawing/2014/main" id="{008FEDF1-FCD4-41A1-8B8E-2A253B8BA65C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1538287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</a:p>
            </p:txBody>
          </p:sp>
        </p:grp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1FCE735-64F8-44B2-ADE5-1C2ADFD4C58E}"/>
              </a:ext>
            </a:extLst>
          </p:cNvPr>
          <p:cNvGrpSpPr/>
          <p:nvPr/>
        </p:nvGrpSpPr>
        <p:grpSpPr>
          <a:xfrm>
            <a:off x="6250421" y="2352835"/>
            <a:ext cx="2536302" cy="1365614"/>
            <a:chOff x="4007371" y="884161"/>
            <a:chExt cx="2536302" cy="1365613"/>
          </a:xfrm>
        </p:grpSpPr>
        <p:grpSp>
          <p:nvGrpSpPr>
            <p:cNvPr id="58" name="그룹 85">
              <a:extLst>
                <a:ext uri="{FF2B5EF4-FFF2-40B4-BE49-F238E27FC236}">
                  <a16:creationId xmlns:a16="http://schemas.microsoft.com/office/drawing/2014/main" id="{43DC04EF-3575-4851-BDB4-30CF996EEA8B}"/>
                </a:ext>
              </a:extLst>
            </p:cNvPr>
            <p:cNvGrpSpPr/>
            <p:nvPr/>
          </p:nvGrpSpPr>
          <p:grpSpPr>
            <a:xfrm>
              <a:off x="4007371" y="884161"/>
              <a:ext cx="2536302" cy="1306589"/>
              <a:chOff x="4007371" y="884161"/>
              <a:chExt cx="2536302" cy="1306589"/>
            </a:xfrm>
          </p:grpSpPr>
          <p:sp>
            <p:nvSpPr>
              <p:cNvPr id="63" name="Window Body">
                <a:extLst>
                  <a:ext uri="{FF2B5EF4-FFF2-40B4-BE49-F238E27FC236}">
                    <a16:creationId xmlns:a16="http://schemas.microsoft.com/office/drawing/2014/main" id="{5C964C0D-2F27-48F6-80A3-378ACE835304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4007371" y="1121905"/>
                <a:ext cx="2520000" cy="1068845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64" name="Text">
                <a:extLst>
                  <a:ext uri="{FF2B5EF4-FFF2-40B4-BE49-F238E27FC236}">
                    <a16:creationId xmlns:a16="http://schemas.microsoft.com/office/drawing/2014/main" id="{5C2260CA-5EBB-410F-84F3-FA5DD71BDEC4}"/>
                  </a:ext>
                </a:extLst>
              </p:cNvPr>
              <p:cNvSpPr txBox="1"/>
              <p:nvPr>
                <p:custDataLst>
                  <p:tags r:id="rId29"/>
                </p:custDataLst>
              </p:nvPr>
            </p:nvSpPr>
            <p:spPr>
              <a:xfrm>
                <a:off x="4747241" y="1163488"/>
                <a:ext cx="1796432" cy="688281"/>
              </a:xfrm>
              <a:prstGeom prst="rect">
                <a:avLst/>
              </a:prstGeom>
              <a:noFill/>
            </p:spPr>
            <p:txBody>
              <a:bodyPr wrap="square" lIns="73152" tIns="36576" rIns="73152" bIns="36576" rtlCol="0" anchor="ctr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ko-KR" altLang="en-US" sz="900" dirty="0">
                    <a:latin typeface="+mn-ea"/>
                  </a:rPr>
                  <a:t>개인정보 수집 및 이용에</a:t>
                </a:r>
                <a:endParaRPr lang="en-US" altLang="ko-KR" sz="900" dirty="0">
                  <a:latin typeface="+mn-ea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ko-KR" altLang="en-US" sz="900" dirty="0">
                    <a:latin typeface="+mn-ea"/>
                  </a:rPr>
                  <a:t>동의해 주세요</a:t>
                </a:r>
                <a:r>
                  <a:rPr lang="en-US" altLang="ko-KR" sz="900" dirty="0">
                    <a:latin typeface="+mn-ea"/>
                  </a:rPr>
                  <a:t>!</a:t>
                </a:r>
              </a:p>
            </p:txBody>
          </p:sp>
          <p:sp>
            <p:nvSpPr>
              <p:cNvPr id="65" name="Title Bar">
                <a:extLst>
                  <a:ext uri="{FF2B5EF4-FFF2-40B4-BE49-F238E27FC236}">
                    <a16:creationId xmlns:a16="http://schemas.microsoft.com/office/drawing/2014/main" id="{7C365E46-211D-4F4D-B9D4-91487C2F477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4007371" y="884161"/>
                <a:ext cx="2520000" cy="237744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2286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sz="900" b="1">
                    <a:solidFill>
                      <a:schemeClr val="tx1"/>
                    </a:solidFill>
                    <a:latin typeface="+mn-ea"/>
                    <a:cs typeface="Segoe UI" panose="020B0502040204020203" pitchFamily="34" charset="0"/>
                  </a:rPr>
                  <a:t>Alert 6-2</a:t>
                </a:r>
              </a:p>
            </p:txBody>
          </p:sp>
          <p:sp>
            <p:nvSpPr>
              <p:cNvPr id="66" name="Close Button">
                <a:extLst>
                  <a:ext uri="{FF2B5EF4-FFF2-40B4-BE49-F238E27FC236}">
                    <a16:creationId xmlns:a16="http://schemas.microsoft.com/office/drawing/2014/main" id="{F4CA6F81-9FAE-4756-AE5F-F05BE508F34B}"/>
                  </a:ext>
                </a:extLst>
              </p:cNvPr>
              <p:cNvSpPr>
                <a:spLocks noEditPoints="1"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6345535" y="955408"/>
                <a:ext cx="98425" cy="95250"/>
              </a:xfrm>
              <a:custGeom>
                <a:avLst/>
                <a:gdLst>
                  <a:gd name="T0" fmla="*/ 254 w 254"/>
                  <a:gd name="T1" fmla="*/ 0 h 254"/>
                  <a:gd name="T2" fmla="*/ 0 w 254"/>
                  <a:gd name="T3" fmla="*/ 254 h 254"/>
                  <a:gd name="T4" fmla="*/ 0 w 254"/>
                  <a:gd name="T5" fmla="*/ 0 h 254"/>
                  <a:gd name="T6" fmla="*/ 254 w 254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54">
                    <a:moveTo>
                      <a:pt x="254" y="0"/>
                    </a:moveTo>
                    <a:lnTo>
                      <a:pt x="0" y="254"/>
                    </a:lnTo>
                    <a:moveTo>
                      <a:pt x="0" y="0"/>
                    </a:moveTo>
                    <a:lnTo>
                      <a:pt x="254" y="254"/>
                    </a:lnTo>
                  </a:path>
                </a:pathLst>
              </a:custGeom>
              <a:noFill/>
              <a:ln w="9525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grpSp>
            <p:nvGrpSpPr>
              <p:cNvPr id="67" name="Icons">
                <a:extLst>
                  <a:ext uri="{FF2B5EF4-FFF2-40B4-BE49-F238E27FC236}">
                    <a16:creationId xmlns:a16="http://schemas.microsoft.com/office/drawing/2014/main" id="{E7E1461C-1368-4906-B632-99A3A3DCAA0F}"/>
                  </a:ext>
                </a:extLst>
              </p:cNvPr>
              <p:cNvGrpSpPr/>
              <p:nvPr/>
            </p:nvGrpSpPr>
            <p:grpSpPr>
              <a:xfrm>
                <a:off x="4185219" y="1197382"/>
                <a:ext cx="457200" cy="519906"/>
                <a:chOff x="773534" y="1669713"/>
                <a:chExt cx="457200" cy="519906"/>
              </a:xfrm>
            </p:grpSpPr>
            <p:sp>
              <p:nvSpPr>
                <p:cNvPr id="68" name="Info Icon">
                  <a:extLst>
                    <a:ext uri="{FF2B5EF4-FFF2-40B4-BE49-F238E27FC236}">
                      <a16:creationId xmlns:a16="http://schemas.microsoft.com/office/drawing/2014/main" id="{B705A2E9-C8C1-466C-A9F2-4E0E17207F0E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32"/>
                  </p:custDataLst>
                </p:nvPr>
              </p:nvSpPr>
              <p:spPr bwMode="auto">
                <a:xfrm>
                  <a:off x="803697" y="1794332"/>
                  <a:ext cx="396875" cy="395287"/>
                </a:xfrm>
                <a:custGeom>
                  <a:avLst/>
                  <a:gdLst>
                    <a:gd name="T0" fmla="*/ 550 w 1101"/>
                    <a:gd name="T1" fmla="*/ 231 h 1101"/>
                    <a:gd name="T2" fmla="*/ 480 w 1101"/>
                    <a:gd name="T3" fmla="*/ 301 h 1101"/>
                    <a:gd name="T4" fmla="*/ 550 w 1101"/>
                    <a:gd name="T5" fmla="*/ 372 h 1101"/>
                    <a:gd name="T6" fmla="*/ 621 w 1101"/>
                    <a:gd name="T7" fmla="*/ 301 h 1101"/>
                    <a:gd name="T8" fmla="*/ 550 w 1101"/>
                    <a:gd name="T9" fmla="*/ 231 h 1101"/>
                    <a:gd name="T10" fmla="*/ 494 w 1101"/>
                    <a:gd name="T11" fmla="*/ 455 h 1101"/>
                    <a:gd name="T12" fmla="*/ 494 w 1101"/>
                    <a:gd name="T13" fmla="*/ 851 h 1101"/>
                    <a:gd name="T14" fmla="*/ 607 w 1101"/>
                    <a:gd name="T15" fmla="*/ 851 h 1101"/>
                    <a:gd name="T16" fmla="*/ 607 w 1101"/>
                    <a:gd name="T17" fmla="*/ 455 h 1101"/>
                    <a:gd name="T18" fmla="*/ 494 w 1101"/>
                    <a:gd name="T19" fmla="*/ 455 h 1101"/>
                    <a:gd name="T20" fmla="*/ 1101 w 1101"/>
                    <a:gd name="T21" fmla="*/ 551 h 1101"/>
                    <a:gd name="T22" fmla="*/ 550 w 1101"/>
                    <a:gd name="T23" fmla="*/ 1101 h 1101"/>
                    <a:gd name="T24" fmla="*/ 0 w 1101"/>
                    <a:gd name="T25" fmla="*/ 551 h 1101"/>
                    <a:gd name="T26" fmla="*/ 550 w 1101"/>
                    <a:gd name="T27" fmla="*/ 0 h 1101"/>
                    <a:gd name="T28" fmla="*/ 1101 w 1101"/>
                    <a:gd name="T29" fmla="*/ 551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01" h="1101">
                      <a:moveTo>
                        <a:pt x="550" y="231"/>
                      </a:moveTo>
                      <a:cubicBezTo>
                        <a:pt x="511" y="231"/>
                        <a:pt x="480" y="262"/>
                        <a:pt x="480" y="301"/>
                      </a:cubicBezTo>
                      <a:cubicBezTo>
                        <a:pt x="480" y="340"/>
                        <a:pt x="511" y="372"/>
                        <a:pt x="550" y="372"/>
                      </a:cubicBezTo>
                      <a:cubicBezTo>
                        <a:pt x="589" y="372"/>
                        <a:pt x="621" y="340"/>
                        <a:pt x="621" y="301"/>
                      </a:cubicBezTo>
                      <a:cubicBezTo>
                        <a:pt x="621" y="262"/>
                        <a:pt x="589" y="231"/>
                        <a:pt x="550" y="231"/>
                      </a:cubicBezTo>
                      <a:close/>
                      <a:moveTo>
                        <a:pt x="494" y="455"/>
                      </a:moveTo>
                      <a:lnTo>
                        <a:pt x="494" y="851"/>
                      </a:lnTo>
                      <a:lnTo>
                        <a:pt x="607" y="851"/>
                      </a:lnTo>
                      <a:lnTo>
                        <a:pt x="607" y="455"/>
                      </a:lnTo>
                      <a:lnTo>
                        <a:pt x="494" y="455"/>
                      </a:lnTo>
                      <a:close/>
                      <a:moveTo>
                        <a:pt x="1101" y="551"/>
                      </a:moveTo>
                      <a:cubicBezTo>
                        <a:pt x="1101" y="855"/>
                        <a:pt x="854" y="1101"/>
                        <a:pt x="550" y="1101"/>
                      </a:cubicBezTo>
                      <a:cubicBezTo>
                        <a:pt x="247" y="1101"/>
                        <a:pt x="0" y="855"/>
                        <a:pt x="0" y="551"/>
                      </a:cubicBezTo>
                      <a:cubicBezTo>
                        <a:pt x="0" y="247"/>
                        <a:pt x="247" y="0"/>
                        <a:pt x="550" y="0"/>
                      </a:cubicBezTo>
                      <a:cubicBezTo>
                        <a:pt x="854" y="0"/>
                        <a:pt x="1101" y="247"/>
                        <a:pt x="1101" y="551"/>
                      </a:cubicBezTo>
                      <a:close/>
                    </a:path>
                  </a:pathLst>
                </a:custGeom>
                <a:noFill/>
                <a:ln w="6350" cap="flat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69" name="Warning Icon" hidden="1">
                  <a:extLst>
                    <a:ext uri="{FF2B5EF4-FFF2-40B4-BE49-F238E27FC236}">
                      <a16:creationId xmlns:a16="http://schemas.microsoft.com/office/drawing/2014/main" id="{61BE4446-893D-4E99-9578-B2496393BA7E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33"/>
                  </p:custDataLst>
                </p:nvPr>
              </p:nvSpPr>
              <p:spPr bwMode="auto">
                <a:xfrm>
                  <a:off x="773534" y="1670507"/>
                  <a:ext cx="457200" cy="395287"/>
                </a:xfrm>
                <a:custGeom>
                  <a:avLst/>
                  <a:gdLst>
                    <a:gd name="T0" fmla="*/ 1270 w 1270"/>
                    <a:gd name="T1" fmla="*/ 1101 h 1101"/>
                    <a:gd name="T2" fmla="*/ 0 w 1270"/>
                    <a:gd name="T3" fmla="*/ 1101 h 1101"/>
                    <a:gd name="T4" fmla="*/ 635 w 1270"/>
                    <a:gd name="T5" fmla="*/ 0 h 1101"/>
                    <a:gd name="T6" fmla="*/ 1270 w 1270"/>
                    <a:gd name="T7" fmla="*/ 1101 h 1101"/>
                    <a:gd name="T8" fmla="*/ 579 w 1270"/>
                    <a:gd name="T9" fmla="*/ 320 h 1101"/>
                    <a:gd name="T10" fmla="*/ 579 w 1270"/>
                    <a:gd name="T11" fmla="*/ 716 h 1101"/>
                    <a:gd name="T12" fmla="*/ 691 w 1270"/>
                    <a:gd name="T13" fmla="*/ 716 h 1101"/>
                    <a:gd name="T14" fmla="*/ 691 w 1270"/>
                    <a:gd name="T15" fmla="*/ 320 h 1101"/>
                    <a:gd name="T16" fmla="*/ 579 w 1270"/>
                    <a:gd name="T17" fmla="*/ 320 h 1101"/>
                    <a:gd name="T18" fmla="*/ 635 w 1270"/>
                    <a:gd name="T19" fmla="*/ 799 h 1101"/>
                    <a:gd name="T20" fmla="*/ 564 w 1270"/>
                    <a:gd name="T21" fmla="*/ 870 h 1101"/>
                    <a:gd name="T22" fmla="*/ 635 w 1270"/>
                    <a:gd name="T23" fmla="*/ 940 h 1101"/>
                    <a:gd name="T24" fmla="*/ 706 w 1270"/>
                    <a:gd name="T25" fmla="*/ 870 h 1101"/>
                    <a:gd name="T26" fmla="*/ 635 w 1270"/>
                    <a:gd name="T27" fmla="*/ 799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70" h="1101">
                      <a:moveTo>
                        <a:pt x="1270" y="1101"/>
                      </a:moveTo>
                      <a:lnTo>
                        <a:pt x="0" y="1101"/>
                      </a:lnTo>
                      <a:lnTo>
                        <a:pt x="635" y="0"/>
                      </a:lnTo>
                      <a:lnTo>
                        <a:pt x="1270" y="1101"/>
                      </a:lnTo>
                      <a:close/>
                      <a:moveTo>
                        <a:pt x="579" y="320"/>
                      </a:moveTo>
                      <a:lnTo>
                        <a:pt x="579" y="716"/>
                      </a:lnTo>
                      <a:lnTo>
                        <a:pt x="691" y="716"/>
                      </a:lnTo>
                      <a:lnTo>
                        <a:pt x="691" y="320"/>
                      </a:lnTo>
                      <a:lnTo>
                        <a:pt x="579" y="320"/>
                      </a:lnTo>
                      <a:close/>
                      <a:moveTo>
                        <a:pt x="635" y="799"/>
                      </a:moveTo>
                      <a:cubicBezTo>
                        <a:pt x="596" y="799"/>
                        <a:pt x="564" y="831"/>
                        <a:pt x="564" y="870"/>
                      </a:cubicBezTo>
                      <a:cubicBezTo>
                        <a:pt x="564" y="909"/>
                        <a:pt x="596" y="940"/>
                        <a:pt x="635" y="940"/>
                      </a:cubicBezTo>
                      <a:cubicBezTo>
                        <a:pt x="674" y="940"/>
                        <a:pt x="706" y="909"/>
                        <a:pt x="706" y="870"/>
                      </a:cubicBezTo>
                      <a:cubicBezTo>
                        <a:pt x="706" y="831"/>
                        <a:pt x="674" y="799"/>
                        <a:pt x="635" y="799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70" name="Error Icon" hidden="1">
                  <a:extLst>
                    <a:ext uri="{FF2B5EF4-FFF2-40B4-BE49-F238E27FC236}">
                      <a16:creationId xmlns:a16="http://schemas.microsoft.com/office/drawing/2014/main" id="{90EF8E8E-1934-4FFB-94A6-9704C783F061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34"/>
                  </p:custDataLst>
                </p:nvPr>
              </p:nvSpPr>
              <p:spPr bwMode="auto">
                <a:xfrm>
                  <a:off x="802903" y="1670507"/>
                  <a:ext cx="398463" cy="395287"/>
                </a:xfrm>
                <a:custGeom>
                  <a:avLst/>
                  <a:gdLst>
                    <a:gd name="T0" fmla="*/ 1101 w 1101"/>
                    <a:gd name="T1" fmla="*/ 778 h 1100"/>
                    <a:gd name="T2" fmla="*/ 778 w 1101"/>
                    <a:gd name="T3" fmla="*/ 1100 h 1100"/>
                    <a:gd name="T4" fmla="*/ 322 w 1101"/>
                    <a:gd name="T5" fmla="*/ 1100 h 1100"/>
                    <a:gd name="T6" fmla="*/ 0 w 1101"/>
                    <a:gd name="T7" fmla="*/ 778 h 1100"/>
                    <a:gd name="T8" fmla="*/ 0 w 1101"/>
                    <a:gd name="T9" fmla="*/ 322 h 1100"/>
                    <a:gd name="T10" fmla="*/ 322 w 1101"/>
                    <a:gd name="T11" fmla="*/ 0 h 1100"/>
                    <a:gd name="T12" fmla="*/ 778 w 1101"/>
                    <a:gd name="T13" fmla="*/ 0 h 1100"/>
                    <a:gd name="T14" fmla="*/ 1101 w 1101"/>
                    <a:gd name="T15" fmla="*/ 322 h 1100"/>
                    <a:gd name="T16" fmla="*/ 1101 w 1101"/>
                    <a:gd name="T17" fmla="*/ 778 h 1100"/>
                    <a:gd name="T18" fmla="*/ 380 w 1101"/>
                    <a:gd name="T19" fmla="*/ 300 h 1100"/>
                    <a:gd name="T20" fmla="*/ 301 w 1101"/>
                    <a:gd name="T21" fmla="*/ 380 h 1100"/>
                    <a:gd name="T22" fmla="*/ 470 w 1101"/>
                    <a:gd name="T23" fmla="*/ 550 h 1100"/>
                    <a:gd name="T24" fmla="*/ 301 w 1101"/>
                    <a:gd name="T25" fmla="*/ 719 h 1100"/>
                    <a:gd name="T26" fmla="*/ 380 w 1101"/>
                    <a:gd name="T27" fmla="*/ 799 h 1100"/>
                    <a:gd name="T28" fmla="*/ 550 w 1101"/>
                    <a:gd name="T29" fmla="*/ 629 h 1100"/>
                    <a:gd name="T30" fmla="*/ 720 w 1101"/>
                    <a:gd name="T31" fmla="*/ 799 h 1100"/>
                    <a:gd name="T32" fmla="*/ 800 w 1101"/>
                    <a:gd name="T33" fmla="*/ 719 h 1100"/>
                    <a:gd name="T34" fmla="*/ 630 w 1101"/>
                    <a:gd name="T35" fmla="*/ 550 h 1100"/>
                    <a:gd name="T36" fmla="*/ 800 w 1101"/>
                    <a:gd name="T37" fmla="*/ 380 h 1100"/>
                    <a:gd name="T38" fmla="*/ 720 w 1101"/>
                    <a:gd name="T39" fmla="*/ 300 h 1100"/>
                    <a:gd name="T40" fmla="*/ 550 w 1101"/>
                    <a:gd name="T41" fmla="*/ 470 h 1100"/>
                    <a:gd name="T42" fmla="*/ 380 w 1101"/>
                    <a:gd name="T43" fmla="*/ 300 h 1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01" h="1100">
                      <a:moveTo>
                        <a:pt x="1101" y="778"/>
                      </a:moveTo>
                      <a:lnTo>
                        <a:pt x="778" y="1100"/>
                      </a:lnTo>
                      <a:lnTo>
                        <a:pt x="322" y="1100"/>
                      </a:lnTo>
                      <a:lnTo>
                        <a:pt x="0" y="778"/>
                      </a:lnTo>
                      <a:lnTo>
                        <a:pt x="0" y="322"/>
                      </a:lnTo>
                      <a:lnTo>
                        <a:pt x="322" y="0"/>
                      </a:lnTo>
                      <a:lnTo>
                        <a:pt x="778" y="0"/>
                      </a:lnTo>
                      <a:lnTo>
                        <a:pt x="1101" y="322"/>
                      </a:lnTo>
                      <a:lnTo>
                        <a:pt x="1101" y="778"/>
                      </a:lnTo>
                      <a:close/>
                      <a:moveTo>
                        <a:pt x="380" y="300"/>
                      </a:moveTo>
                      <a:lnTo>
                        <a:pt x="301" y="380"/>
                      </a:lnTo>
                      <a:lnTo>
                        <a:pt x="470" y="550"/>
                      </a:lnTo>
                      <a:lnTo>
                        <a:pt x="301" y="719"/>
                      </a:lnTo>
                      <a:lnTo>
                        <a:pt x="380" y="799"/>
                      </a:lnTo>
                      <a:lnTo>
                        <a:pt x="550" y="629"/>
                      </a:lnTo>
                      <a:lnTo>
                        <a:pt x="720" y="799"/>
                      </a:lnTo>
                      <a:lnTo>
                        <a:pt x="800" y="719"/>
                      </a:lnTo>
                      <a:lnTo>
                        <a:pt x="630" y="550"/>
                      </a:lnTo>
                      <a:lnTo>
                        <a:pt x="800" y="380"/>
                      </a:lnTo>
                      <a:lnTo>
                        <a:pt x="720" y="300"/>
                      </a:lnTo>
                      <a:lnTo>
                        <a:pt x="550" y="470"/>
                      </a:lnTo>
                      <a:lnTo>
                        <a:pt x="380" y="300"/>
                      </a:ln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71" name="Question Icon" hidden="1">
                  <a:extLst>
                    <a:ext uri="{FF2B5EF4-FFF2-40B4-BE49-F238E27FC236}">
                      <a16:creationId xmlns:a16="http://schemas.microsoft.com/office/drawing/2014/main" id="{734C7B6B-1BC1-49F8-BA60-AECD054F9852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35"/>
                  </p:custDataLst>
                </p:nvPr>
              </p:nvSpPr>
              <p:spPr bwMode="auto">
                <a:xfrm>
                  <a:off x="802903" y="1669713"/>
                  <a:ext cx="398463" cy="396875"/>
                </a:xfrm>
                <a:custGeom>
                  <a:avLst/>
                  <a:gdLst>
                    <a:gd name="T0" fmla="*/ 1101 w 1101"/>
                    <a:gd name="T1" fmla="*/ 551 h 1101"/>
                    <a:gd name="T2" fmla="*/ 550 w 1101"/>
                    <a:gd name="T3" fmla="*/ 1101 h 1101"/>
                    <a:gd name="T4" fmla="*/ 0 w 1101"/>
                    <a:gd name="T5" fmla="*/ 551 h 1101"/>
                    <a:gd name="T6" fmla="*/ 550 w 1101"/>
                    <a:gd name="T7" fmla="*/ 0 h 1101"/>
                    <a:gd name="T8" fmla="*/ 1101 w 1101"/>
                    <a:gd name="T9" fmla="*/ 551 h 1101"/>
                    <a:gd name="T10" fmla="*/ 596 w 1101"/>
                    <a:gd name="T11" fmla="*/ 685 h 1101"/>
                    <a:gd name="T12" fmla="*/ 509 w 1101"/>
                    <a:gd name="T13" fmla="*/ 685 h 1101"/>
                    <a:gd name="T14" fmla="*/ 509 w 1101"/>
                    <a:gd name="T15" fmla="*/ 625 h 1101"/>
                    <a:gd name="T16" fmla="*/ 521 w 1101"/>
                    <a:gd name="T17" fmla="*/ 577 h 1101"/>
                    <a:gd name="T18" fmla="*/ 575 w 1101"/>
                    <a:gd name="T19" fmla="*/ 527 h 1101"/>
                    <a:gd name="T20" fmla="*/ 638 w 1101"/>
                    <a:gd name="T21" fmla="*/ 424 h 1101"/>
                    <a:gd name="T22" fmla="*/ 614 w 1101"/>
                    <a:gd name="T23" fmla="*/ 359 h 1101"/>
                    <a:gd name="T24" fmla="*/ 549 w 1101"/>
                    <a:gd name="T25" fmla="*/ 334 h 1101"/>
                    <a:gd name="T26" fmla="*/ 440 w 1101"/>
                    <a:gd name="T27" fmla="*/ 462 h 1101"/>
                    <a:gd name="T28" fmla="*/ 343 w 1101"/>
                    <a:gd name="T29" fmla="*/ 445 h 1101"/>
                    <a:gd name="T30" fmla="*/ 413 w 1101"/>
                    <a:gd name="T31" fmla="*/ 295 h 1101"/>
                    <a:gd name="T32" fmla="*/ 561 w 1101"/>
                    <a:gd name="T33" fmla="*/ 241 h 1101"/>
                    <a:gd name="T34" fmla="*/ 702 w 1101"/>
                    <a:gd name="T35" fmla="*/ 291 h 1101"/>
                    <a:gd name="T36" fmla="*/ 758 w 1101"/>
                    <a:gd name="T37" fmla="*/ 418 h 1101"/>
                    <a:gd name="T38" fmla="*/ 743 w 1101"/>
                    <a:gd name="T39" fmla="*/ 489 h 1101"/>
                    <a:gd name="T40" fmla="*/ 707 w 1101"/>
                    <a:gd name="T41" fmla="*/ 541 h 1101"/>
                    <a:gd name="T42" fmla="*/ 624 w 1101"/>
                    <a:gd name="T43" fmla="*/ 606 h 1101"/>
                    <a:gd name="T44" fmla="*/ 601 w 1101"/>
                    <a:gd name="T45" fmla="*/ 632 h 1101"/>
                    <a:gd name="T46" fmla="*/ 596 w 1101"/>
                    <a:gd name="T47" fmla="*/ 685 h 1101"/>
                    <a:gd name="T48" fmla="*/ 614 w 1101"/>
                    <a:gd name="T49" fmla="*/ 749 h 1101"/>
                    <a:gd name="T50" fmla="*/ 614 w 1101"/>
                    <a:gd name="T51" fmla="*/ 861 h 1101"/>
                    <a:gd name="T52" fmla="*/ 509 w 1101"/>
                    <a:gd name="T53" fmla="*/ 861 h 1101"/>
                    <a:gd name="T54" fmla="*/ 509 w 1101"/>
                    <a:gd name="T55" fmla="*/ 749 h 1101"/>
                    <a:gd name="T56" fmla="*/ 614 w 1101"/>
                    <a:gd name="T57" fmla="*/ 749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101" h="1101">
                      <a:moveTo>
                        <a:pt x="1101" y="551"/>
                      </a:moveTo>
                      <a:cubicBezTo>
                        <a:pt x="1101" y="854"/>
                        <a:pt x="854" y="1101"/>
                        <a:pt x="550" y="1101"/>
                      </a:cubicBezTo>
                      <a:cubicBezTo>
                        <a:pt x="246" y="1101"/>
                        <a:pt x="0" y="854"/>
                        <a:pt x="0" y="551"/>
                      </a:cubicBezTo>
                      <a:cubicBezTo>
                        <a:pt x="0" y="247"/>
                        <a:pt x="246" y="0"/>
                        <a:pt x="550" y="0"/>
                      </a:cubicBezTo>
                      <a:cubicBezTo>
                        <a:pt x="854" y="0"/>
                        <a:pt x="1101" y="247"/>
                        <a:pt x="1101" y="551"/>
                      </a:cubicBezTo>
                      <a:close/>
                      <a:moveTo>
                        <a:pt x="596" y="685"/>
                      </a:moveTo>
                      <a:lnTo>
                        <a:pt x="509" y="685"/>
                      </a:lnTo>
                      <a:lnTo>
                        <a:pt x="509" y="625"/>
                      </a:lnTo>
                      <a:cubicBezTo>
                        <a:pt x="509" y="605"/>
                        <a:pt x="513" y="589"/>
                        <a:pt x="521" y="577"/>
                      </a:cubicBezTo>
                      <a:cubicBezTo>
                        <a:pt x="529" y="565"/>
                        <a:pt x="547" y="549"/>
                        <a:pt x="575" y="527"/>
                      </a:cubicBezTo>
                      <a:cubicBezTo>
                        <a:pt x="617" y="495"/>
                        <a:pt x="638" y="460"/>
                        <a:pt x="638" y="424"/>
                      </a:cubicBezTo>
                      <a:cubicBezTo>
                        <a:pt x="638" y="397"/>
                        <a:pt x="630" y="375"/>
                        <a:pt x="614" y="359"/>
                      </a:cubicBezTo>
                      <a:cubicBezTo>
                        <a:pt x="597" y="343"/>
                        <a:pt x="576" y="334"/>
                        <a:pt x="549" y="334"/>
                      </a:cubicBezTo>
                      <a:cubicBezTo>
                        <a:pt x="488" y="334"/>
                        <a:pt x="451" y="377"/>
                        <a:pt x="440" y="462"/>
                      </a:cubicBezTo>
                      <a:lnTo>
                        <a:pt x="343" y="445"/>
                      </a:lnTo>
                      <a:cubicBezTo>
                        <a:pt x="349" y="381"/>
                        <a:pt x="372" y="331"/>
                        <a:pt x="413" y="295"/>
                      </a:cubicBezTo>
                      <a:cubicBezTo>
                        <a:pt x="454" y="259"/>
                        <a:pt x="503" y="241"/>
                        <a:pt x="561" y="241"/>
                      </a:cubicBezTo>
                      <a:cubicBezTo>
                        <a:pt x="618" y="241"/>
                        <a:pt x="665" y="257"/>
                        <a:pt x="702" y="291"/>
                      </a:cubicBezTo>
                      <a:cubicBezTo>
                        <a:pt x="739" y="325"/>
                        <a:pt x="758" y="367"/>
                        <a:pt x="758" y="418"/>
                      </a:cubicBezTo>
                      <a:cubicBezTo>
                        <a:pt x="758" y="443"/>
                        <a:pt x="753" y="467"/>
                        <a:pt x="743" y="489"/>
                      </a:cubicBezTo>
                      <a:cubicBezTo>
                        <a:pt x="732" y="512"/>
                        <a:pt x="721" y="529"/>
                        <a:pt x="707" y="541"/>
                      </a:cubicBezTo>
                      <a:cubicBezTo>
                        <a:pt x="694" y="554"/>
                        <a:pt x="667" y="575"/>
                        <a:pt x="624" y="606"/>
                      </a:cubicBezTo>
                      <a:cubicBezTo>
                        <a:pt x="612" y="615"/>
                        <a:pt x="605" y="624"/>
                        <a:pt x="601" y="632"/>
                      </a:cubicBezTo>
                      <a:cubicBezTo>
                        <a:pt x="598" y="640"/>
                        <a:pt x="596" y="658"/>
                        <a:pt x="596" y="685"/>
                      </a:cubicBezTo>
                      <a:close/>
                      <a:moveTo>
                        <a:pt x="614" y="749"/>
                      </a:moveTo>
                      <a:lnTo>
                        <a:pt x="614" y="861"/>
                      </a:lnTo>
                      <a:lnTo>
                        <a:pt x="509" y="861"/>
                      </a:lnTo>
                      <a:lnTo>
                        <a:pt x="509" y="749"/>
                      </a:lnTo>
                      <a:lnTo>
                        <a:pt x="614" y="749"/>
                      </a:ln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</p:grpSp>
        </p:grpSp>
        <p:grpSp>
          <p:nvGrpSpPr>
            <p:cNvPr id="59" name="Buttons">
              <a:extLst>
                <a:ext uri="{FF2B5EF4-FFF2-40B4-BE49-F238E27FC236}">
                  <a16:creationId xmlns:a16="http://schemas.microsoft.com/office/drawing/2014/main" id="{8D429482-3BF4-4ACE-9A7B-EBB435300063}"/>
                </a:ext>
              </a:extLst>
            </p:cNvPr>
            <p:cNvGrpSpPr/>
            <p:nvPr/>
          </p:nvGrpSpPr>
          <p:grpSpPr>
            <a:xfrm>
              <a:off x="4949972" y="1852401"/>
              <a:ext cx="1431528" cy="397373"/>
              <a:chOff x="1538287" y="2229482"/>
              <a:chExt cx="1431528" cy="397373"/>
            </a:xfrm>
          </p:grpSpPr>
          <p:sp>
            <p:nvSpPr>
              <p:cNvPr id="60" name="Button 1">
                <a:extLst>
                  <a:ext uri="{FF2B5EF4-FFF2-40B4-BE49-F238E27FC236}">
                    <a16:creationId xmlns:a16="http://schemas.microsoft.com/office/drawing/2014/main" id="{84105191-6C6B-47CE-B4E4-E8D3CF0D8C58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2306786" y="2229482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61" name="Button 2" hidden="1">
                <a:extLst>
                  <a:ext uri="{FF2B5EF4-FFF2-40B4-BE49-F238E27FC236}">
                    <a16:creationId xmlns:a16="http://schemas.microsoft.com/office/drawing/2014/main" id="{F1153B56-1E22-45C3-B784-6A8FE912D4A7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2252662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</a:p>
            </p:txBody>
          </p:sp>
          <p:sp>
            <p:nvSpPr>
              <p:cNvPr id="62" name="Button 3" hidden="1">
                <a:extLst>
                  <a:ext uri="{FF2B5EF4-FFF2-40B4-BE49-F238E27FC236}">
                    <a16:creationId xmlns:a16="http://schemas.microsoft.com/office/drawing/2014/main" id="{924DFF27-A313-477B-A6D3-6E941EA61D63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1538287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568883A4-5F14-46E8-A40C-F6EA8B2E494E}"/>
              </a:ext>
            </a:extLst>
          </p:cNvPr>
          <p:cNvGrpSpPr/>
          <p:nvPr/>
        </p:nvGrpSpPr>
        <p:grpSpPr>
          <a:xfrm>
            <a:off x="6250421" y="3757401"/>
            <a:ext cx="2536302" cy="1365614"/>
            <a:chOff x="4007371" y="884161"/>
            <a:chExt cx="2536302" cy="1365613"/>
          </a:xfrm>
        </p:grpSpPr>
        <p:grpSp>
          <p:nvGrpSpPr>
            <p:cNvPr id="73" name="그룹 85">
              <a:extLst>
                <a:ext uri="{FF2B5EF4-FFF2-40B4-BE49-F238E27FC236}">
                  <a16:creationId xmlns:a16="http://schemas.microsoft.com/office/drawing/2014/main" id="{711066B7-5552-452B-B5F0-132B54617DD8}"/>
                </a:ext>
              </a:extLst>
            </p:cNvPr>
            <p:cNvGrpSpPr/>
            <p:nvPr/>
          </p:nvGrpSpPr>
          <p:grpSpPr>
            <a:xfrm>
              <a:off x="4007371" y="884161"/>
              <a:ext cx="2536302" cy="1306589"/>
              <a:chOff x="4007371" y="884161"/>
              <a:chExt cx="2536302" cy="1306589"/>
            </a:xfrm>
          </p:grpSpPr>
          <p:sp>
            <p:nvSpPr>
              <p:cNvPr id="78" name="Window Body">
                <a:extLst>
                  <a:ext uri="{FF2B5EF4-FFF2-40B4-BE49-F238E27FC236}">
                    <a16:creationId xmlns:a16="http://schemas.microsoft.com/office/drawing/2014/main" id="{71A19E24-F13F-4E1D-8E10-6A7F260EF2E1}"/>
                  </a:ext>
                </a:extLst>
              </p:cNvPr>
              <p:cNvSpPr/>
              <p:nvPr>
                <p:custDataLst>
                  <p:tags r:id="rId17"/>
                </p:custDataLst>
              </p:nvPr>
            </p:nvSpPr>
            <p:spPr>
              <a:xfrm>
                <a:off x="4007371" y="1121905"/>
                <a:ext cx="2520000" cy="1068845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79" name="Text">
                <a:extLst>
                  <a:ext uri="{FF2B5EF4-FFF2-40B4-BE49-F238E27FC236}">
                    <a16:creationId xmlns:a16="http://schemas.microsoft.com/office/drawing/2014/main" id="{5411984B-C408-43F2-B9D7-4F8CA51BC24D}"/>
                  </a:ext>
                </a:extLst>
              </p:cNvPr>
              <p:cNvSpPr txBox="1"/>
              <p:nvPr>
                <p:custDataLst>
                  <p:tags r:id="rId18"/>
                </p:custDataLst>
              </p:nvPr>
            </p:nvSpPr>
            <p:spPr>
              <a:xfrm>
                <a:off x="4747241" y="1163488"/>
                <a:ext cx="1796432" cy="688281"/>
              </a:xfrm>
              <a:prstGeom prst="rect">
                <a:avLst/>
              </a:prstGeom>
              <a:noFill/>
            </p:spPr>
            <p:txBody>
              <a:bodyPr wrap="square" lIns="73152" tIns="36576" rIns="73152" bIns="36576" rtlCol="0" anchor="ctr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ko-KR" altLang="en-US" sz="900" dirty="0">
                    <a:latin typeface="+mn-ea"/>
                  </a:rPr>
                  <a:t>개인정보 제</a:t>
                </a:r>
                <a:r>
                  <a:rPr lang="en-US" altLang="ko-KR" sz="900" dirty="0">
                    <a:latin typeface="+mn-ea"/>
                  </a:rPr>
                  <a:t>3</a:t>
                </a:r>
                <a:r>
                  <a:rPr lang="ko-KR" altLang="en-US" sz="900" dirty="0">
                    <a:latin typeface="+mn-ea"/>
                  </a:rPr>
                  <a:t>자 제공에</a:t>
                </a:r>
                <a:endParaRPr lang="en-US" altLang="ko-KR" sz="900" dirty="0">
                  <a:latin typeface="+mn-ea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ko-KR" altLang="en-US" sz="900" dirty="0">
                    <a:latin typeface="+mn-ea"/>
                  </a:rPr>
                  <a:t>동의해 주세요</a:t>
                </a:r>
                <a:r>
                  <a:rPr lang="en-US" altLang="ko-KR" sz="900" dirty="0">
                    <a:latin typeface="+mn-ea"/>
                  </a:rPr>
                  <a:t>!</a:t>
                </a:r>
              </a:p>
            </p:txBody>
          </p:sp>
          <p:sp>
            <p:nvSpPr>
              <p:cNvPr id="80" name="Title Bar">
                <a:extLst>
                  <a:ext uri="{FF2B5EF4-FFF2-40B4-BE49-F238E27FC236}">
                    <a16:creationId xmlns:a16="http://schemas.microsoft.com/office/drawing/2014/main" id="{C709E2A9-AF52-4EF8-9D40-B45A87EEFFA0}"/>
                  </a:ext>
                </a:extLst>
              </p:cNvPr>
              <p:cNvSpPr/>
              <p:nvPr>
                <p:custDataLst>
                  <p:tags r:id="rId19"/>
                </p:custDataLst>
              </p:nvPr>
            </p:nvSpPr>
            <p:spPr>
              <a:xfrm>
                <a:off x="4007371" y="884161"/>
                <a:ext cx="2520000" cy="237744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2286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sz="900" b="1">
                    <a:solidFill>
                      <a:schemeClr val="tx1"/>
                    </a:solidFill>
                    <a:latin typeface="+mn-ea"/>
                    <a:cs typeface="Segoe UI" panose="020B0502040204020203" pitchFamily="34" charset="0"/>
                  </a:rPr>
                  <a:t>Alert 6-3</a:t>
                </a:r>
              </a:p>
            </p:txBody>
          </p:sp>
          <p:sp>
            <p:nvSpPr>
              <p:cNvPr id="81" name="Close Button">
                <a:extLst>
                  <a:ext uri="{FF2B5EF4-FFF2-40B4-BE49-F238E27FC236}">
                    <a16:creationId xmlns:a16="http://schemas.microsoft.com/office/drawing/2014/main" id="{0CEA9916-6B76-4017-8F2C-61ED8F4270EC}"/>
                  </a:ext>
                </a:extLst>
              </p:cNvPr>
              <p:cNvSpPr>
                <a:spLocks noEditPoint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6345535" y="955408"/>
                <a:ext cx="98425" cy="95250"/>
              </a:xfrm>
              <a:custGeom>
                <a:avLst/>
                <a:gdLst>
                  <a:gd name="T0" fmla="*/ 254 w 254"/>
                  <a:gd name="T1" fmla="*/ 0 h 254"/>
                  <a:gd name="T2" fmla="*/ 0 w 254"/>
                  <a:gd name="T3" fmla="*/ 254 h 254"/>
                  <a:gd name="T4" fmla="*/ 0 w 254"/>
                  <a:gd name="T5" fmla="*/ 0 h 254"/>
                  <a:gd name="T6" fmla="*/ 254 w 254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54">
                    <a:moveTo>
                      <a:pt x="254" y="0"/>
                    </a:moveTo>
                    <a:lnTo>
                      <a:pt x="0" y="254"/>
                    </a:lnTo>
                    <a:moveTo>
                      <a:pt x="0" y="0"/>
                    </a:moveTo>
                    <a:lnTo>
                      <a:pt x="254" y="254"/>
                    </a:lnTo>
                  </a:path>
                </a:pathLst>
              </a:custGeom>
              <a:noFill/>
              <a:ln w="9525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grpSp>
            <p:nvGrpSpPr>
              <p:cNvPr id="82" name="Icons">
                <a:extLst>
                  <a:ext uri="{FF2B5EF4-FFF2-40B4-BE49-F238E27FC236}">
                    <a16:creationId xmlns:a16="http://schemas.microsoft.com/office/drawing/2014/main" id="{8319A7B4-D617-4FA6-B56A-5B99E52887DA}"/>
                  </a:ext>
                </a:extLst>
              </p:cNvPr>
              <p:cNvGrpSpPr/>
              <p:nvPr/>
            </p:nvGrpSpPr>
            <p:grpSpPr>
              <a:xfrm>
                <a:off x="4185219" y="1197382"/>
                <a:ext cx="457200" cy="519906"/>
                <a:chOff x="773534" y="1669713"/>
                <a:chExt cx="457200" cy="519906"/>
              </a:xfrm>
            </p:grpSpPr>
            <p:sp>
              <p:nvSpPr>
                <p:cNvPr id="83" name="Info Icon">
                  <a:extLst>
                    <a:ext uri="{FF2B5EF4-FFF2-40B4-BE49-F238E27FC236}">
                      <a16:creationId xmlns:a16="http://schemas.microsoft.com/office/drawing/2014/main" id="{0B7407D7-3843-471A-BD46-B9715E0D4C61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21"/>
                  </p:custDataLst>
                </p:nvPr>
              </p:nvSpPr>
              <p:spPr bwMode="auto">
                <a:xfrm>
                  <a:off x="803697" y="1794332"/>
                  <a:ext cx="396875" cy="395287"/>
                </a:xfrm>
                <a:custGeom>
                  <a:avLst/>
                  <a:gdLst>
                    <a:gd name="T0" fmla="*/ 550 w 1101"/>
                    <a:gd name="T1" fmla="*/ 231 h 1101"/>
                    <a:gd name="T2" fmla="*/ 480 w 1101"/>
                    <a:gd name="T3" fmla="*/ 301 h 1101"/>
                    <a:gd name="T4" fmla="*/ 550 w 1101"/>
                    <a:gd name="T5" fmla="*/ 372 h 1101"/>
                    <a:gd name="T6" fmla="*/ 621 w 1101"/>
                    <a:gd name="T7" fmla="*/ 301 h 1101"/>
                    <a:gd name="T8" fmla="*/ 550 w 1101"/>
                    <a:gd name="T9" fmla="*/ 231 h 1101"/>
                    <a:gd name="T10" fmla="*/ 494 w 1101"/>
                    <a:gd name="T11" fmla="*/ 455 h 1101"/>
                    <a:gd name="T12" fmla="*/ 494 w 1101"/>
                    <a:gd name="T13" fmla="*/ 851 h 1101"/>
                    <a:gd name="T14" fmla="*/ 607 w 1101"/>
                    <a:gd name="T15" fmla="*/ 851 h 1101"/>
                    <a:gd name="T16" fmla="*/ 607 w 1101"/>
                    <a:gd name="T17" fmla="*/ 455 h 1101"/>
                    <a:gd name="T18" fmla="*/ 494 w 1101"/>
                    <a:gd name="T19" fmla="*/ 455 h 1101"/>
                    <a:gd name="T20" fmla="*/ 1101 w 1101"/>
                    <a:gd name="T21" fmla="*/ 551 h 1101"/>
                    <a:gd name="T22" fmla="*/ 550 w 1101"/>
                    <a:gd name="T23" fmla="*/ 1101 h 1101"/>
                    <a:gd name="T24" fmla="*/ 0 w 1101"/>
                    <a:gd name="T25" fmla="*/ 551 h 1101"/>
                    <a:gd name="T26" fmla="*/ 550 w 1101"/>
                    <a:gd name="T27" fmla="*/ 0 h 1101"/>
                    <a:gd name="T28" fmla="*/ 1101 w 1101"/>
                    <a:gd name="T29" fmla="*/ 551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01" h="1101">
                      <a:moveTo>
                        <a:pt x="550" y="231"/>
                      </a:moveTo>
                      <a:cubicBezTo>
                        <a:pt x="511" y="231"/>
                        <a:pt x="480" y="262"/>
                        <a:pt x="480" y="301"/>
                      </a:cubicBezTo>
                      <a:cubicBezTo>
                        <a:pt x="480" y="340"/>
                        <a:pt x="511" y="372"/>
                        <a:pt x="550" y="372"/>
                      </a:cubicBezTo>
                      <a:cubicBezTo>
                        <a:pt x="589" y="372"/>
                        <a:pt x="621" y="340"/>
                        <a:pt x="621" y="301"/>
                      </a:cubicBezTo>
                      <a:cubicBezTo>
                        <a:pt x="621" y="262"/>
                        <a:pt x="589" y="231"/>
                        <a:pt x="550" y="231"/>
                      </a:cubicBezTo>
                      <a:close/>
                      <a:moveTo>
                        <a:pt x="494" y="455"/>
                      </a:moveTo>
                      <a:lnTo>
                        <a:pt x="494" y="851"/>
                      </a:lnTo>
                      <a:lnTo>
                        <a:pt x="607" y="851"/>
                      </a:lnTo>
                      <a:lnTo>
                        <a:pt x="607" y="455"/>
                      </a:lnTo>
                      <a:lnTo>
                        <a:pt x="494" y="455"/>
                      </a:lnTo>
                      <a:close/>
                      <a:moveTo>
                        <a:pt x="1101" y="551"/>
                      </a:moveTo>
                      <a:cubicBezTo>
                        <a:pt x="1101" y="855"/>
                        <a:pt x="854" y="1101"/>
                        <a:pt x="550" y="1101"/>
                      </a:cubicBezTo>
                      <a:cubicBezTo>
                        <a:pt x="247" y="1101"/>
                        <a:pt x="0" y="855"/>
                        <a:pt x="0" y="551"/>
                      </a:cubicBezTo>
                      <a:cubicBezTo>
                        <a:pt x="0" y="247"/>
                        <a:pt x="247" y="0"/>
                        <a:pt x="550" y="0"/>
                      </a:cubicBezTo>
                      <a:cubicBezTo>
                        <a:pt x="854" y="0"/>
                        <a:pt x="1101" y="247"/>
                        <a:pt x="1101" y="551"/>
                      </a:cubicBezTo>
                      <a:close/>
                    </a:path>
                  </a:pathLst>
                </a:custGeom>
                <a:noFill/>
                <a:ln w="6350" cap="flat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84" name="Warning Icon" hidden="1">
                  <a:extLst>
                    <a:ext uri="{FF2B5EF4-FFF2-40B4-BE49-F238E27FC236}">
                      <a16:creationId xmlns:a16="http://schemas.microsoft.com/office/drawing/2014/main" id="{0A17FD4B-ED07-4EB2-B8B7-7709CA321A84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22"/>
                  </p:custDataLst>
                </p:nvPr>
              </p:nvSpPr>
              <p:spPr bwMode="auto">
                <a:xfrm>
                  <a:off x="773534" y="1670507"/>
                  <a:ext cx="457200" cy="395287"/>
                </a:xfrm>
                <a:custGeom>
                  <a:avLst/>
                  <a:gdLst>
                    <a:gd name="T0" fmla="*/ 1270 w 1270"/>
                    <a:gd name="T1" fmla="*/ 1101 h 1101"/>
                    <a:gd name="T2" fmla="*/ 0 w 1270"/>
                    <a:gd name="T3" fmla="*/ 1101 h 1101"/>
                    <a:gd name="T4" fmla="*/ 635 w 1270"/>
                    <a:gd name="T5" fmla="*/ 0 h 1101"/>
                    <a:gd name="T6" fmla="*/ 1270 w 1270"/>
                    <a:gd name="T7" fmla="*/ 1101 h 1101"/>
                    <a:gd name="T8" fmla="*/ 579 w 1270"/>
                    <a:gd name="T9" fmla="*/ 320 h 1101"/>
                    <a:gd name="T10" fmla="*/ 579 w 1270"/>
                    <a:gd name="T11" fmla="*/ 716 h 1101"/>
                    <a:gd name="T12" fmla="*/ 691 w 1270"/>
                    <a:gd name="T13" fmla="*/ 716 h 1101"/>
                    <a:gd name="T14" fmla="*/ 691 w 1270"/>
                    <a:gd name="T15" fmla="*/ 320 h 1101"/>
                    <a:gd name="T16" fmla="*/ 579 w 1270"/>
                    <a:gd name="T17" fmla="*/ 320 h 1101"/>
                    <a:gd name="T18" fmla="*/ 635 w 1270"/>
                    <a:gd name="T19" fmla="*/ 799 h 1101"/>
                    <a:gd name="T20" fmla="*/ 564 w 1270"/>
                    <a:gd name="T21" fmla="*/ 870 h 1101"/>
                    <a:gd name="T22" fmla="*/ 635 w 1270"/>
                    <a:gd name="T23" fmla="*/ 940 h 1101"/>
                    <a:gd name="T24" fmla="*/ 706 w 1270"/>
                    <a:gd name="T25" fmla="*/ 870 h 1101"/>
                    <a:gd name="T26" fmla="*/ 635 w 1270"/>
                    <a:gd name="T27" fmla="*/ 799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70" h="1101">
                      <a:moveTo>
                        <a:pt x="1270" y="1101"/>
                      </a:moveTo>
                      <a:lnTo>
                        <a:pt x="0" y="1101"/>
                      </a:lnTo>
                      <a:lnTo>
                        <a:pt x="635" y="0"/>
                      </a:lnTo>
                      <a:lnTo>
                        <a:pt x="1270" y="1101"/>
                      </a:lnTo>
                      <a:close/>
                      <a:moveTo>
                        <a:pt x="579" y="320"/>
                      </a:moveTo>
                      <a:lnTo>
                        <a:pt x="579" y="716"/>
                      </a:lnTo>
                      <a:lnTo>
                        <a:pt x="691" y="716"/>
                      </a:lnTo>
                      <a:lnTo>
                        <a:pt x="691" y="320"/>
                      </a:lnTo>
                      <a:lnTo>
                        <a:pt x="579" y="320"/>
                      </a:lnTo>
                      <a:close/>
                      <a:moveTo>
                        <a:pt x="635" y="799"/>
                      </a:moveTo>
                      <a:cubicBezTo>
                        <a:pt x="596" y="799"/>
                        <a:pt x="564" y="831"/>
                        <a:pt x="564" y="870"/>
                      </a:cubicBezTo>
                      <a:cubicBezTo>
                        <a:pt x="564" y="909"/>
                        <a:pt x="596" y="940"/>
                        <a:pt x="635" y="940"/>
                      </a:cubicBezTo>
                      <a:cubicBezTo>
                        <a:pt x="674" y="940"/>
                        <a:pt x="706" y="909"/>
                        <a:pt x="706" y="870"/>
                      </a:cubicBezTo>
                      <a:cubicBezTo>
                        <a:pt x="706" y="831"/>
                        <a:pt x="674" y="799"/>
                        <a:pt x="635" y="799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85" name="Error Icon" hidden="1">
                  <a:extLst>
                    <a:ext uri="{FF2B5EF4-FFF2-40B4-BE49-F238E27FC236}">
                      <a16:creationId xmlns:a16="http://schemas.microsoft.com/office/drawing/2014/main" id="{B6D3244E-F75D-4FE9-9758-C12E6FCA5DD8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23"/>
                  </p:custDataLst>
                </p:nvPr>
              </p:nvSpPr>
              <p:spPr bwMode="auto">
                <a:xfrm>
                  <a:off x="802903" y="1670507"/>
                  <a:ext cx="398463" cy="395287"/>
                </a:xfrm>
                <a:custGeom>
                  <a:avLst/>
                  <a:gdLst>
                    <a:gd name="T0" fmla="*/ 1101 w 1101"/>
                    <a:gd name="T1" fmla="*/ 778 h 1100"/>
                    <a:gd name="T2" fmla="*/ 778 w 1101"/>
                    <a:gd name="T3" fmla="*/ 1100 h 1100"/>
                    <a:gd name="T4" fmla="*/ 322 w 1101"/>
                    <a:gd name="T5" fmla="*/ 1100 h 1100"/>
                    <a:gd name="T6" fmla="*/ 0 w 1101"/>
                    <a:gd name="T7" fmla="*/ 778 h 1100"/>
                    <a:gd name="T8" fmla="*/ 0 w 1101"/>
                    <a:gd name="T9" fmla="*/ 322 h 1100"/>
                    <a:gd name="T10" fmla="*/ 322 w 1101"/>
                    <a:gd name="T11" fmla="*/ 0 h 1100"/>
                    <a:gd name="T12" fmla="*/ 778 w 1101"/>
                    <a:gd name="T13" fmla="*/ 0 h 1100"/>
                    <a:gd name="T14" fmla="*/ 1101 w 1101"/>
                    <a:gd name="T15" fmla="*/ 322 h 1100"/>
                    <a:gd name="T16" fmla="*/ 1101 w 1101"/>
                    <a:gd name="T17" fmla="*/ 778 h 1100"/>
                    <a:gd name="T18" fmla="*/ 380 w 1101"/>
                    <a:gd name="T19" fmla="*/ 300 h 1100"/>
                    <a:gd name="T20" fmla="*/ 301 w 1101"/>
                    <a:gd name="T21" fmla="*/ 380 h 1100"/>
                    <a:gd name="T22" fmla="*/ 470 w 1101"/>
                    <a:gd name="T23" fmla="*/ 550 h 1100"/>
                    <a:gd name="T24" fmla="*/ 301 w 1101"/>
                    <a:gd name="T25" fmla="*/ 719 h 1100"/>
                    <a:gd name="T26" fmla="*/ 380 w 1101"/>
                    <a:gd name="T27" fmla="*/ 799 h 1100"/>
                    <a:gd name="T28" fmla="*/ 550 w 1101"/>
                    <a:gd name="T29" fmla="*/ 629 h 1100"/>
                    <a:gd name="T30" fmla="*/ 720 w 1101"/>
                    <a:gd name="T31" fmla="*/ 799 h 1100"/>
                    <a:gd name="T32" fmla="*/ 800 w 1101"/>
                    <a:gd name="T33" fmla="*/ 719 h 1100"/>
                    <a:gd name="T34" fmla="*/ 630 w 1101"/>
                    <a:gd name="T35" fmla="*/ 550 h 1100"/>
                    <a:gd name="T36" fmla="*/ 800 w 1101"/>
                    <a:gd name="T37" fmla="*/ 380 h 1100"/>
                    <a:gd name="T38" fmla="*/ 720 w 1101"/>
                    <a:gd name="T39" fmla="*/ 300 h 1100"/>
                    <a:gd name="T40" fmla="*/ 550 w 1101"/>
                    <a:gd name="T41" fmla="*/ 470 h 1100"/>
                    <a:gd name="T42" fmla="*/ 380 w 1101"/>
                    <a:gd name="T43" fmla="*/ 300 h 1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01" h="1100">
                      <a:moveTo>
                        <a:pt x="1101" y="778"/>
                      </a:moveTo>
                      <a:lnTo>
                        <a:pt x="778" y="1100"/>
                      </a:lnTo>
                      <a:lnTo>
                        <a:pt x="322" y="1100"/>
                      </a:lnTo>
                      <a:lnTo>
                        <a:pt x="0" y="778"/>
                      </a:lnTo>
                      <a:lnTo>
                        <a:pt x="0" y="322"/>
                      </a:lnTo>
                      <a:lnTo>
                        <a:pt x="322" y="0"/>
                      </a:lnTo>
                      <a:lnTo>
                        <a:pt x="778" y="0"/>
                      </a:lnTo>
                      <a:lnTo>
                        <a:pt x="1101" y="322"/>
                      </a:lnTo>
                      <a:lnTo>
                        <a:pt x="1101" y="778"/>
                      </a:lnTo>
                      <a:close/>
                      <a:moveTo>
                        <a:pt x="380" y="300"/>
                      </a:moveTo>
                      <a:lnTo>
                        <a:pt x="301" y="380"/>
                      </a:lnTo>
                      <a:lnTo>
                        <a:pt x="470" y="550"/>
                      </a:lnTo>
                      <a:lnTo>
                        <a:pt x="301" y="719"/>
                      </a:lnTo>
                      <a:lnTo>
                        <a:pt x="380" y="799"/>
                      </a:lnTo>
                      <a:lnTo>
                        <a:pt x="550" y="629"/>
                      </a:lnTo>
                      <a:lnTo>
                        <a:pt x="720" y="799"/>
                      </a:lnTo>
                      <a:lnTo>
                        <a:pt x="800" y="719"/>
                      </a:lnTo>
                      <a:lnTo>
                        <a:pt x="630" y="550"/>
                      </a:lnTo>
                      <a:lnTo>
                        <a:pt x="800" y="380"/>
                      </a:lnTo>
                      <a:lnTo>
                        <a:pt x="720" y="300"/>
                      </a:lnTo>
                      <a:lnTo>
                        <a:pt x="550" y="470"/>
                      </a:lnTo>
                      <a:lnTo>
                        <a:pt x="380" y="300"/>
                      </a:ln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86" name="Question Icon" hidden="1">
                  <a:extLst>
                    <a:ext uri="{FF2B5EF4-FFF2-40B4-BE49-F238E27FC236}">
                      <a16:creationId xmlns:a16="http://schemas.microsoft.com/office/drawing/2014/main" id="{E3B80993-3954-44E7-AC39-4BEE8A95B071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24"/>
                  </p:custDataLst>
                </p:nvPr>
              </p:nvSpPr>
              <p:spPr bwMode="auto">
                <a:xfrm>
                  <a:off x="802903" y="1669713"/>
                  <a:ext cx="398463" cy="396875"/>
                </a:xfrm>
                <a:custGeom>
                  <a:avLst/>
                  <a:gdLst>
                    <a:gd name="T0" fmla="*/ 1101 w 1101"/>
                    <a:gd name="T1" fmla="*/ 551 h 1101"/>
                    <a:gd name="T2" fmla="*/ 550 w 1101"/>
                    <a:gd name="T3" fmla="*/ 1101 h 1101"/>
                    <a:gd name="T4" fmla="*/ 0 w 1101"/>
                    <a:gd name="T5" fmla="*/ 551 h 1101"/>
                    <a:gd name="T6" fmla="*/ 550 w 1101"/>
                    <a:gd name="T7" fmla="*/ 0 h 1101"/>
                    <a:gd name="T8" fmla="*/ 1101 w 1101"/>
                    <a:gd name="T9" fmla="*/ 551 h 1101"/>
                    <a:gd name="T10" fmla="*/ 596 w 1101"/>
                    <a:gd name="T11" fmla="*/ 685 h 1101"/>
                    <a:gd name="T12" fmla="*/ 509 w 1101"/>
                    <a:gd name="T13" fmla="*/ 685 h 1101"/>
                    <a:gd name="T14" fmla="*/ 509 w 1101"/>
                    <a:gd name="T15" fmla="*/ 625 h 1101"/>
                    <a:gd name="T16" fmla="*/ 521 w 1101"/>
                    <a:gd name="T17" fmla="*/ 577 h 1101"/>
                    <a:gd name="T18" fmla="*/ 575 w 1101"/>
                    <a:gd name="T19" fmla="*/ 527 h 1101"/>
                    <a:gd name="T20" fmla="*/ 638 w 1101"/>
                    <a:gd name="T21" fmla="*/ 424 h 1101"/>
                    <a:gd name="T22" fmla="*/ 614 w 1101"/>
                    <a:gd name="T23" fmla="*/ 359 h 1101"/>
                    <a:gd name="T24" fmla="*/ 549 w 1101"/>
                    <a:gd name="T25" fmla="*/ 334 h 1101"/>
                    <a:gd name="T26" fmla="*/ 440 w 1101"/>
                    <a:gd name="T27" fmla="*/ 462 h 1101"/>
                    <a:gd name="T28" fmla="*/ 343 w 1101"/>
                    <a:gd name="T29" fmla="*/ 445 h 1101"/>
                    <a:gd name="T30" fmla="*/ 413 w 1101"/>
                    <a:gd name="T31" fmla="*/ 295 h 1101"/>
                    <a:gd name="T32" fmla="*/ 561 w 1101"/>
                    <a:gd name="T33" fmla="*/ 241 h 1101"/>
                    <a:gd name="T34" fmla="*/ 702 w 1101"/>
                    <a:gd name="T35" fmla="*/ 291 h 1101"/>
                    <a:gd name="T36" fmla="*/ 758 w 1101"/>
                    <a:gd name="T37" fmla="*/ 418 h 1101"/>
                    <a:gd name="T38" fmla="*/ 743 w 1101"/>
                    <a:gd name="T39" fmla="*/ 489 h 1101"/>
                    <a:gd name="T40" fmla="*/ 707 w 1101"/>
                    <a:gd name="T41" fmla="*/ 541 h 1101"/>
                    <a:gd name="T42" fmla="*/ 624 w 1101"/>
                    <a:gd name="T43" fmla="*/ 606 h 1101"/>
                    <a:gd name="T44" fmla="*/ 601 w 1101"/>
                    <a:gd name="T45" fmla="*/ 632 h 1101"/>
                    <a:gd name="T46" fmla="*/ 596 w 1101"/>
                    <a:gd name="T47" fmla="*/ 685 h 1101"/>
                    <a:gd name="T48" fmla="*/ 614 w 1101"/>
                    <a:gd name="T49" fmla="*/ 749 h 1101"/>
                    <a:gd name="T50" fmla="*/ 614 w 1101"/>
                    <a:gd name="T51" fmla="*/ 861 h 1101"/>
                    <a:gd name="T52" fmla="*/ 509 w 1101"/>
                    <a:gd name="T53" fmla="*/ 861 h 1101"/>
                    <a:gd name="T54" fmla="*/ 509 w 1101"/>
                    <a:gd name="T55" fmla="*/ 749 h 1101"/>
                    <a:gd name="T56" fmla="*/ 614 w 1101"/>
                    <a:gd name="T57" fmla="*/ 749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101" h="1101">
                      <a:moveTo>
                        <a:pt x="1101" y="551"/>
                      </a:moveTo>
                      <a:cubicBezTo>
                        <a:pt x="1101" y="854"/>
                        <a:pt x="854" y="1101"/>
                        <a:pt x="550" y="1101"/>
                      </a:cubicBezTo>
                      <a:cubicBezTo>
                        <a:pt x="246" y="1101"/>
                        <a:pt x="0" y="854"/>
                        <a:pt x="0" y="551"/>
                      </a:cubicBezTo>
                      <a:cubicBezTo>
                        <a:pt x="0" y="247"/>
                        <a:pt x="246" y="0"/>
                        <a:pt x="550" y="0"/>
                      </a:cubicBezTo>
                      <a:cubicBezTo>
                        <a:pt x="854" y="0"/>
                        <a:pt x="1101" y="247"/>
                        <a:pt x="1101" y="551"/>
                      </a:cubicBezTo>
                      <a:close/>
                      <a:moveTo>
                        <a:pt x="596" y="685"/>
                      </a:moveTo>
                      <a:lnTo>
                        <a:pt x="509" y="685"/>
                      </a:lnTo>
                      <a:lnTo>
                        <a:pt x="509" y="625"/>
                      </a:lnTo>
                      <a:cubicBezTo>
                        <a:pt x="509" y="605"/>
                        <a:pt x="513" y="589"/>
                        <a:pt x="521" y="577"/>
                      </a:cubicBezTo>
                      <a:cubicBezTo>
                        <a:pt x="529" y="565"/>
                        <a:pt x="547" y="549"/>
                        <a:pt x="575" y="527"/>
                      </a:cubicBezTo>
                      <a:cubicBezTo>
                        <a:pt x="617" y="495"/>
                        <a:pt x="638" y="460"/>
                        <a:pt x="638" y="424"/>
                      </a:cubicBezTo>
                      <a:cubicBezTo>
                        <a:pt x="638" y="397"/>
                        <a:pt x="630" y="375"/>
                        <a:pt x="614" y="359"/>
                      </a:cubicBezTo>
                      <a:cubicBezTo>
                        <a:pt x="597" y="343"/>
                        <a:pt x="576" y="334"/>
                        <a:pt x="549" y="334"/>
                      </a:cubicBezTo>
                      <a:cubicBezTo>
                        <a:pt x="488" y="334"/>
                        <a:pt x="451" y="377"/>
                        <a:pt x="440" y="462"/>
                      </a:cubicBezTo>
                      <a:lnTo>
                        <a:pt x="343" y="445"/>
                      </a:lnTo>
                      <a:cubicBezTo>
                        <a:pt x="349" y="381"/>
                        <a:pt x="372" y="331"/>
                        <a:pt x="413" y="295"/>
                      </a:cubicBezTo>
                      <a:cubicBezTo>
                        <a:pt x="454" y="259"/>
                        <a:pt x="503" y="241"/>
                        <a:pt x="561" y="241"/>
                      </a:cubicBezTo>
                      <a:cubicBezTo>
                        <a:pt x="618" y="241"/>
                        <a:pt x="665" y="257"/>
                        <a:pt x="702" y="291"/>
                      </a:cubicBezTo>
                      <a:cubicBezTo>
                        <a:pt x="739" y="325"/>
                        <a:pt x="758" y="367"/>
                        <a:pt x="758" y="418"/>
                      </a:cubicBezTo>
                      <a:cubicBezTo>
                        <a:pt x="758" y="443"/>
                        <a:pt x="753" y="467"/>
                        <a:pt x="743" y="489"/>
                      </a:cubicBezTo>
                      <a:cubicBezTo>
                        <a:pt x="732" y="512"/>
                        <a:pt x="721" y="529"/>
                        <a:pt x="707" y="541"/>
                      </a:cubicBezTo>
                      <a:cubicBezTo>
                        <a:pt x="694" y="554"/>
                        <a:pt x="667" y="575"/>
                        <a:pt x="624" y="606"/>
                      </a:cubicBezTo>
                      <a:cubicBezTo>
                        <a:pt x="612" y="615"/>
                        <a:pt x="605" y="624"/>
                        <a:pt x="601" y="632"/>
                      </a:cubicBezTo>
                      <a:cubicBezTo>
                        <a:pt x="598" y="640"/>
                        <a:pt x="596" y="658"/>
                        <a:pt x="596" y="685"/>
                      </a:cubicBezTo>
                      <a:close/>
                      <a:moveTo>
                        <a:pt x="614" y="749"/>
                      </a:moveTo>
                      <a:lnTo>
                        <a:pt x="614" y="861"/>
                      </a:lnTo>
                      <a:lnTo>
                        <a:pt x="509" y="861"/>
                      </a:lnTo>
                      <a:lnTo>
                        <a:pt x="509" y="749"/>
                      </a:lnTo>
                      <a:lnTo>
                        <a:pt x="614" y="749"/>
                      </a:ln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</p:grpSp>
        </p:grpSp>
        <p:grpSp>
          <p:nvGrpSpPr>
            <p:cNvPr id="74" name="Buttons">
              <a:extLst>
                <a:ext uri="{FF2B5EF4-FFF2-40B4-BE49-F238E27FC236}">
                  <a16:creationId xmlns:a16="http://schemas.microsoft.com/office/drawing/2014/main" id="{FD67F2E9-3A97-4A31-BC9E-FB0AD004780E}"/>
                </a:ext>
              </a:extLst>
            </p:cNvPr>
            <p:cNvGrpSpPr/>
            <p:nvPr/>
          </p:nvGrpSpPr>
          <p:grpSpPr>
            <a:xfrm>
              <a:off x="4949972" y="1852401"/>
              <a:ext cx="1431528" cy="397373"/>
              <a:chOff x="1538287" y="2229482"/>
              <a:chExt cx="1431528" cy="397373"/>
            </a:xfrm>
          </p:grpSpPr>
          <p:sp>
            <p:nvSpPr>
              <p:cNvPr id="75" name="Button 1">
                <a:extLst>
                  <a:ext uri="{FF2B5EF4-FFF2-40B4-BE49-F238E27FC236}">
                    <a16:creationId xmlns:a16="http://schemas.microsoft.com/office/drawing/2014/main" id="{B77248F3-AFF1-46A9-A844-666BF00FB531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2306786" y="2229482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76" name="Button 2" hidden="1">
                <a:extLst>
                  <a:ext uri="{FF2B5EF4-FFF2-40B4-BE49-F238E27FC236}">
                    <a16:creationId xmlns:a16="http://schemas.microsoft.com/office/drawing/2014/main" id="{0CD90C7C-C70F-41FF-A233-E26EFB0191D6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2252662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</a:p>
            </p:txBody>
          </p:sp>
          <p:sp>
            <p:nvSpPr>
              <p:cNvPr id="77" name="Button 3" hidden="1">
                <a:extLst>
                  <a:ext uri="{FF2B5EF4-FFF2-40B4-BE49-F238E27FC236}">
                    <a16:creationId xmlns:a16="http://schemas.microsoft.com/office/drawing/2014/main" id="{F444F943-0207-44F4-907B-3609EB3B8E82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1538287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</a:p>
            </p:txBody>
          </p:sp>
        </p:grpSp>
      </p:grpSp>
      <p:sp>
        <p:nvSpPr>
          <p:cNvPr id="103" name="Button">
            <a:extLst>
              <a:ext uri="{FF2B5EF4-FFF2-40B4-BE49-F238E27FC236}">
                <a16:creationId xmlns:a16="http://schemas.microsoft.com/office/drawing/2014/main" id="{D5F983FA-C9E3-48B7-9984-C8DEFF5019B5}"/>
              </a:ext>
            </a:extLst>
          </p:cNvPr>
          <p:cNvSpPr>
            <a:spLocks/>
          </p:cNvSpPr>
          <p:nvPr/>
        </p:nvSpPr>
        <p:spPr bwMode="auto">
          <a:xfrm>
            <a:off x="2651123" y="6752962"/>
            <a:ext cx="919142" cy="293314"/>
          </a:xfrm>
          <a:prstGeom prst="roundRect">
            <a:avLst>
              <a:gd name="adj" fmla="val 8776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다음</a:t>
            </a:r>
            <a:endParaRPr lang="en-US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5" name="타원 104">
            <a:extLst>
              <a:ext uri="{FF2B5EF4-FFF2-40B4-BE49-F238E27FC236}">
                <a16:creationId xmlns:a16="http://schemas.microsoft.com/office/drawing/2014/main" id="{6AAF8027-5907-4B68-BF0A-6906CD30CAD1}"/>
              </a:ext>
            </a:extLst>
          </p:cNvPr>
          <p:cNvSpPr/>
          <p:nvPr/>
        </p:nvSpPr>
        <p:spPr>
          <a:xfrm>
            <a:off x="2514045" y="681712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E39B50A4-B457-4F06-847B-F9D653F75DB4}"/>
              </a:ext>
            </a:extLst>
          </p:cNvPr>
          <p:cNvGrpSpPr/>
          <p:nvPr/>
        </p:nvGrpSpPr>
        <p:grpSpPr>
          <a:xfrm>
            <a:off x="362045" y="595442"/>
            <a:ext cx="695697" cy="2762792"/>
            <a:chOff x="362045" y="595442"/>
            <a:chExt cx="695697" cy="2762792"/>
          </a:xfrm>
        </p:grpSpPr>
        <p:sp>
          <p:nvSpPr>
            <p:cNvPr id="13" name="타원 12">
              <a:extLst>
                <a:ext uri="{FF2B5EF4-FFF2-40B4-BE49-F238E27FC236}">
                  <a16:creationId xmlns:a16="http://schemas.microsoft.com/office/drawing/2014/main" id="{FCC68204-6E26-416E-86FA-5500CB180336}"/>
                </a:ext>
              </a:extLst>
            </p:cNvPr>
            <p:cNvSpPr/>
            <p:nvPr/>
          </p:nvSpPr>
          <p:spPr>
            <a:xfrm>
              <a:off x="362045" y="595442"/>
              <a:ext cx="695697" cy="695697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약관</a:t>
              </a:r>
              <a:endParaRPr lang="en-US" altLang="ko-KR" sz="900" b="1" dirty="0">
                <a:solidFill>
                  <a:schemeClr val="bg1"/>
                </a:solidFill>
                <a:latin typeface="+mn-ea"/>
              </a:endParaRPr>
            </a:p>
            <a:p>
              <a:pPr algn="ctr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동의</a:t>
              </a:r>
            </a:p>
          </p:txBody>
        </p:sp>
        <p:sp>
          <p:nvSpPr>
            <p:cNvPr id="14" name="타원 13">
              <a:extLst>
                <a:ext uri="{FF2B5EF4-FFF2-40B4-BE49-F238E27FC236}">
                  <a16:creationId xmlns:a16="http://schemas.microsoft.com/office/drawing/2014/main" id="{D956DF12-B9E9-405D-91EA-61521BEB1547}"/>
                </a:ext>
              </a:extLst>
            </p:cNvPr>
            <p:cNvSpPr/>
            <p:nvPr/>
          </p:nvSpPr>
          <p:spPr>
            <a:xfrm>
              <a:off x="362045" y="1624709"/>
              <a:ext cx="695697" cy="695697"/>
            </a:xfrm>
            <a:prstGeom prst="ellips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ko-KR" altLang="en-US" sz="900" b="1" dirty="0">
                  <a:solidFill>
                    <a:schemeClr val="tx1"/>
                  </a:solidFill>
                  <a:latin typeface="+mn-ea"/>
                </a:rPr>
                <a:t>정보</a:t>
              </a:r>
              <a:endParaRPr lang="en-US" altLang="ko-KR" sz="900" b="1" dirty="0">
                <a:solidFill>
                  <a:schemeClr val="tx1"/>
                </a:solidFill>
                <a:latin typeface="+mn-ea"/>
              </a:endParaRPr>
            </a:p>
            <a:p>
              <a:pPr algn="ctr"/>
              <a:r>
                <a:rPr lang="ko-KR" altLang="en-US" sz="900" b="1" dirty="0">
                  <a:solidFill>
                    <a:schemeClr val="tx1"/>
                  </a:solidFill>
                  <a:latin typeface="+mn-ea"/>
                </a:rPr>
                <a:t>입력</a:t>
              </a:r>
            </a:p>
          </p:txBody>
        </p:sp>
        <p:sp>
          <p:nvSpPr>
            <p:cNvPr id="25" name="Chevron">
              <a:extLst>
                <a:ext uri="{FF2B5EF4-FFF2-40B4-BE49-F238E27FC236}">
                  <a16:creationId xmlns:a16="http://schemas.microsoft.com/office/drawing/2014/main" id="{15EE63FD-05C4-4CDF-93AB-5B8C5C030D00}"/>
                </a:ext>
              </a:extLst>
            </p:cNvPr>
            <p:cNvSpPr>
              <a:spLocks noChangeAspect="1"/>
            </p:cNvSpPr>
            <p:nvPr>
              <p:custDataLst>
                <p:tags r:id="rId12"/>
              </p:custDataLst>
            </p:nvPr>
          </p:nvSpPr>
          <p:spPr bwMode="auto">
            <a:xfrm>
              <a:off x="601983" y="1390252"/>
              <a:ext cx="215816" cy="121983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07" name="타원 106">
              <a:extLst>
                <a:ext uri="{FF2B5EF4-FFF2-40B4-BE49-F238E27FC236}">
                  <a16:creationId xmlns:a16="http://schemas.microsoft.com/office/drawing/2014/main" id="{CF6DCED8-250E-4132-8B68-431A5B545311}"/>
                </a:ext>
              </a:extLst>
            </p:cNvPr>
            <p:cNvSpPr/>
            <p:nvPr/>
          </p:nvSpPr>
          <p:spPr>
            <a:xfrm>
              <a:off x="362045" y="2662537"/>
              <a:ext cx="695697" cy="695697"/>
            </a:xfrm>
            <a:prstGeom prst="ellips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ko-KR" altLang="en-US" sz="900" b="1" dirty="0">
                  <a:solidFill>
                    <a:schemeClr val="tx1"/>
                  </a:solidFill>
                  <a:latin typeface="+mn-ea"/>
                </a:rPr>
                <a:t>가입</a:t>
              </a:r>
              <a:endParaRPr lang="en-US" altLang="ko-KR" sz="900" b="1" dirty="0">
                <a:solidFill>
                  <a:schemeClr val="tx1"/>
                </a:solidFill>
                <a:latin typeface="+mn-ea"/>
              </a:endParaRPr>
            </a:p>
            <a:p>
              <a:pPr algn="ctr"/>
              <a:r>
                <a:rPr lang="ko-KR" altLang="en-US" sz="900" b="1" dirty="0">
                  <a:solidFill>
                    <a:schemeClr val="tx1"/>
                  </a:solidFill>
                  <a:latin typeface="+mn-ea"/>
                </a:rPr>
                <a:t>완료</a:t>
              </a:r>
            </a:p>
          </p:txBody>
        </p:sp>
        <p:sp>
          <p:nvSpPr>
            <p:cNvPr id="108" name="Chevron">
              <a:extLst>
                <a:ext uri="{FF2B5EF4-FFF2-40B4-BE49-F238E27FC236}">
                  <a16:creationId xmlns:a16="http://schemas.microsoft.com/office/drawing/2014/main" id="{E49069F1-ABCA-4124-A950-497DCC67D8C6}"/>
                </a:ext>
              </a:extLst>
            </p:cNvPr>
            <p:cNvSpPr>
              <a:spLocks noChangeAspect="1"/>
            </p:cNvSpPr>
            <p:nvPr>
              <p:custDataLst>
                <p:tags r:id="rId13"/>
              </p:custDataLst>
            </p:nvPr>
          </p:nvSpPr>
          <p:spPr bwMode="auto">
            <a:xfrm>
              <a:off x="601983" y="2428080"/>
              <a:ext cx="215816" cy="121983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109" name="표 4">
            <a:extLst>
              <a:ext uri="{FF2B5EF4-FFF2-40B4-BE49-F238E27FC236}">
                <a16:creationId xmlns:a16="http://schemas.microsoft.com/office/drawing/2014/main" id="{90EBFE6A-3F9A-4888-88CD-DF1D0BC37E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5838471"/>
              </p:ext>
            </p:extLst>
          </p:nvPr>
        </p:nvGraphicFramePr>
        <p:xfrm>
          <a:off x="9016139" y="252735"/>
          <a:ext cx="2508867" cy="69465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48466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eaLnBrk="1" latinLnBrk="1" hangingPunct="1">
                        <a:buFont typeface="Arial" panose="020B0604020202020204" pitchFamily="34" charset="0"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서비스 이용약관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기본정책 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약관관리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서비스 이용약관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내용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48466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latin typeface="+mn-ea"/>
                        </a:rPr>
                        <a:t>개인정보 수집 및 이용 동의</a:t>
                      </a:r>
                      <a:endParaRPr lang="ko-KR" altLang="en-US" sz="900" dirty="0"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기본정책 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약관관리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개인정보 수집 및 이용 동의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내용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48466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개인정보 제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자 제공</a:t>
                      </a:r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기본정책 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약관관리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개인정보 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제공 동의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내용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48466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마케팅 정보제공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기본정책 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약관관리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마케팅 정보제공 동의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내용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622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모두 동의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체크 시 모든 체크 박스가 체크됨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체크 해제 시 모든 체크 박스가 체크 해제됨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021598"/>
                  </a:ext>
                </a:extLst>
              </a:tr>
              <a:tr h="130963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다음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동의 사항 체크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항목 동의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회원가입의 정보 입력 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이용약관 미동의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6-1 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개인정보 수집 및 이용 미동의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6-2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개인정보 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제공 미동의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6-3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2577944"/>
                  </a:ext>
                </a:extLst>
              </a:tr>
              <a:tr h="622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취소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7-1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 화면으로 이동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0628819"/>
                  </a:ext>
                </a:extLst>
              </a:tr>
              <a:tr h="2453983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114" name="Button">
            <a:extLst>
              <a:ext uri="{FF2B5EF4-FFF2-40B4-BE49-F238E27FC236}">
                <a16:creationId xmlns:a16="http://schemas.microsoft.com/office/drawing/2014/main" id="{4919D299-2DAE-45B8-8FC7-C61252645DF7}"/>
              </a:ext>
            </a:extLst>
          </p:cNvPr>
          <p:cNvSpPr>
            <a:spLocks/>
          </p:cNvSpPr>
          <p:nvPr/>
        </p:nvSpPr>
        <p:spPr bwMode="auto">
          <a:xfrm>
            <a:off x="3778404" y="6752962"/>
            <a:ext cx="919142" cy="293314"/>
          </a:xfrm>
          <a:prstGeom prst="roundRect">
            <a:avLst>
              <a:gd name="adj" fmla="val 877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  <a:endParaRPr lang="en-US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15" name="타원 114">
            <a:extLst>
              <a:ext uri="{FF2B5EF4-FFF2-40B4-BE49-F238E27FC236}">
                <a16:creationId xmlns:a16="http://schemas.microsoft.com/office/drawing/2014/main" id="{ACB39A26-7B68-4632-A76F-C9A056A7E6E1}"/>
              </a:ext>
            </a:extLst>
          </p:cNvPr>
          <p:cNvSpPr/>
          <p:nvPr/>
        </p:nvSpPr>
        <p:spPr>
          <a:xfrm>
            <a:off x="3670404" y="682664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120" name="직선 연결선 119">
            <a:extLst>
              <a:ext uri="{FF2B5EF4-FFF2-40B4-BE49-F238E27FC236}">
                <a16:creationId xmlns:a16="http://schemas.microsoft.com/office/drawing/2014/main" id="{E27577B7-3775-4F9C-AC2D-3B6F43B0D723}"/>
              </a:ext>
            </a:extLst>
          </p:cNvPr>
          <p:cNvCxnSpPr>
            <a:cxnSpLocks/>
          </p:cNvCxnSpPr>
          <p:nvPr/>
        </p:nvCxnSpPr>
        <p:spPr>
          <a:xfrm>
            <a:off x="1343729" y="6634485"/>
            <a:ext cx="465702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C2ABAE1F-1C39-8530-7785-079D12AF4DBC}"/>
              </a:ext>
            </a:extLst>
          </p:cNvPr>
          <p:cNvGrpSpPr/>
          <p:nvPr/>
        </p:nvGrpSpPr>
        <p:grpSpPr>
          <a:xfrm>
            <a:off x="6257856" y="5164174"/>
            <a:ext cx="2531037" cy="1167124"/>
            <a:chOff x="5812008" y="6042284"/>
            <a:chExt cx="2602578" cy="1167124"/>
          </a:xfrm>
        </p:grpSpPr>
        <p:sp>
          <p:nvSpPr>
            <p:cNvPr id="119" name="Title Bar" descr="&lt;SmartSettings&gt;&lt;SmartResize anchorLeft=&quot;Absolut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21F9362B-3523-831B-112B-A863A11238BC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5812008" y="6042284"/>
              <a:ext cx="2595272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dirty="0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Confirm 7-1 </a:t>
              </a:r>
            </a:p>
          </p:txBody>
        </p:sp>
        <p:sp>
          <p:nvSpPr>
            <p:cNvPr id="122" name="Window Body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01828324-E9C2-E2F7-624F-D45AEAAA4425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>
              <a:off x="5812009" y="6280028"/>
              <a:ext cx="2595271" cy="885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23" name="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49701857-CF4E-2C67-8E11-6DA260DE2867}"/>
                </a:ext>
              </a:extLst>
            </p:cNvPr>
            <p:cNvSpPr txBox="1"/>
            <p:nvPr>
              <p:custDataLst>
                <p:tags r:id="rId3"/>
              </p:custDataLst>
            </p:nvPr>
          </p:nvSpPr>
          <p:spPr>
            <a:xfrm>
              <a:off x="6509262" y="6308599"/>
              <a:ext cx="1905324" cy="443039"/>
            </a:xfrm>
            <a:prstGeom prst="rect">
              <a:avLst/>
            </a:prstGeom>
            <a:noFill/>
          </p:spPr>
          <p:txBody>
            <a:bodyPr wrap="square" lIns="73152" tIns="36576" rIns="73152" bIns="36576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회원가입을 취소 하시겠습니까</a:t>
              </a:r>
              <a:r>
                <a:rPr lang="en-US" altLang="ko-KR" sz="900" dirty="0">
                  <a:latin typeface="+mn-ea"/>
                </a:rPr>
                <a:t>?</a:t>
              </a:r>
            </a:p>
          </p:txBody>
        </p:sp>
        <p:sp>
          <p:nvSpPr>
            <p:cNvPr id="124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B6498ADC-C0DF-5DBA-9B6D-10ECE9F232C6}"/>
                </a:ext>
              </a:extLst>
            </p:cNvPr>
            <p:cNvSpPr>
              <a:spLocks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8196396" y="6123056"/>
              <a:ext cx="98425" cy="9525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grpSp>
          <p:nvGrpSpPr>
            <p:cNvPr id="125" name="Icons">
              <a:extLst>
                <a:ext uri="{FF2B5EF4-FFF2-40B4-BE49-F238E27FC236}">
                  <a16:creationId xmlns:a16="http://schemas.microsoft.com/office/drawing/2014/main" id="{0563EFC7-AFFC-B22C-DFE1-7F3D73206A87}"/>
                </a:ext>
              </a:extLst>
            </p:cNvPr>
            <p:cNvGrpSpPr/>
            <p:nvPr/>
          </p:nvGrpSpPr>
          <p:grpSpPr>
            <a:xfrm>
              <a:off x="5989855" y="6365030"/>
              <a:ext cx="457201" cy="437754"/>
              <a:chOff x="816498" y="1663674"/>
              <a:chExt cx="567653" cy="431282"/>
            </a:xfrm>
          </p:grpSpPr>
          <p:sp>
            <p:nvSpPr>
              <p:cNvPr id="130" name="Info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3E833F00-79E9-44A8-B2EF-83EF91B4BC96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853949" y="1705512"/>
                <a:ext cx="492753" cy="389444"/>
              </a:xfrm>
              <a:custGeom>
                <a:avLst/>
                <a:gdLst>
                  <a:gd name="T0" fmla="*/ 550 w 1101"/>
                  <a:gd name="T1" fmla="*/ 231 h 1101"/>
                  <a:gd name="T2" fmla="*/ 480 w 1101"/>
                  <a:gd name="T3" fmla="*/ 301 h 1101"/>
                  <a:gd name="T4" fmla="*/ 550 w 1101"/>
                  <a:gd name="T5" fmla="*/ 372 h 1101"/>
                  <a:gd name="T6" fmla="*/ 621 w 1101"/>
                  <a:gd name="T7" fmla="*/ 301 h 1101"/>
                  <a:gd name="T8" fmla="*/ 550 w 1101"/>
                  <a:gd name="T9" fmla="*/ 231 h 1101"/>
                  <a:gd name="T10" fmla="*/ 494 w 1101"/>
                  <a:gd name="T11" fmla="*/ 455 h 1101"/>
                  <a:gd name="T12" fmla="*/ 494 w 1101"/>
                  <a:gd name="T13" fmla="*/ 851 h 1101"/>
                  <a:gd name="T14" fmla="*/ 607 w 1101"/>
                  <a:gd name="T15" fmla="*/ 851 h 1101"/>
                  <a:gd name="T16" fmla="*/ 607 w 1101"/>
                  <a:gd name="T17" fmla="*/ 455 h 1101"/>
                  <a:gd name="T18" fmla="*/ 494 w 1101"/>
                  <a:gd name="T19" fmla="*/ 455 h 1101"/>
                  <a:gd name="T20" fmla="*/ 1101 w 1101"/>
                  <a:gd name="T21" fmla="*/ 551 h 1101"/>
                  <a:gd name="T22" fmla="*/ 550 w 1101"/>
                  <a:gd name="T23" fmla="*/ 1101 h 1101"/>
                  <a:gd name="T24" fmla="*/ 0 w 1101"/>
                  <a:gd name="T25" fmla="*/ 551 h 1101"/>
                  <a:gd name="T26" fmla="*/ 550 w 1101"/>
                  <a:gd name="T27" fmla="*/ 0 h 1101"/>
                  <a:gd name="T28" fmla="*/ 1101 w 1101"/>
                  <a:gd name="T29" fmla="*/ 55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1" h="1101">
                    <a:moveTo>
                      <a:pt x="550" y="231"/>
                    </a:moveTo>
                    <a:cubicBezTo>
                      <a:pt x="511" y="231"/>
                      <a:pt x="480" y="262"/>
                      <a:pt x="480" y="301"/>
                    </a:cubicBezTo>
                    <a:cubicBezTo>
                      <a:pt x="480" y="340"/>
                      <a:pt x="511" y="372"/>
                      <a:pt x="550" y="372"/>
                    </a:cubicBezTo>
                    <a:cubicBezTo>
                      <a:pt x="589" y="372"/>
                      <a:pt x="621" y="340"/>
                      <a:pt x="621" y="301"/>
                    </a:cubicBezTo>
                    <a:cubicBezTo>
                      <a:pt x="621" y="262"/>
                      <a:pt x="589" y="231"/>
                      <a:pt x="550" y="231"/>
                    </a:cubicBezTo>
                    <a:close/>
                    <a:moveTo>
                      <a:pt x="494" y="455"/>
                    </a:moveTo>
                    <a:lnTo>
                      <a:pt x="494" y="851"/>
                    </a:lnTo>
                    <a:lnTo>
                      <a:pt x="607" y="851"/>
                    </a:lnTo>
                    <a:lnTo>
                      <a:pt x="607" y="455"/>
                    </a:lnTo>
                    <a:lnTo>
                      <a:pt x="494" y="455"/>
                    </a:lnTo>
                    <a:close/>
                    <a:moveTo>
                      <a:pt x="1101" y="551"/>
                    </a:moveTo>
                    <a:cubicBezTo>
                      <a:pt x="1101" y="855"/>
                      <a:pt x="854" y="1101"/>
                      <a:pt x="550" y="1101"/>
                    </a:cubicBezTo>
                    <a:cubicBezTo>
                      <a:pt x="247" y="1101"/>
                      <a:pt x="0" y="855"/>
                      <a:pt x="0" y="551"/>
                    </a:cubicBezTo>
                    <a:cubicBezTo>
                      <a:pt x="0" y="247"/>
                      <a:pt x="247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31" name="Warning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92D067B9-35EA-E095-0DC5-4074D9554079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816498" y="1664455"/>
                <a:ext cx="567653" cy="389443"/>
              </a:xfrm>
              <a:custGeom>
                <a:avLst/>
                <a:gdLst>
                  <a:gd name="T0" fmla="*/ 1270 w 1270"/>
                  <a:gd name="T1" fmla="*/ 1101 h 1101"/>
                  <a:gd name="T2" fmla="*/ 0 w 1270"/>
                  <a:gd name="T3" fmla="*/ 1101 h 1101"/>
                  <a:gd name="T4" fmla="*/ 635 w 1270"/>
                  <a:gd name="T5" fmla="*/ 0 h 1101"/>
                  <a:gd name="T6" fmla="*/ 1270 w 1270"/>
                  <a:gd name="T7" fmla="*/ 1101 h 1101"/>
                  <a:gd name="T8" fmla="*/ 579 w 1270"/>
                  <a:gd name="T9" fmla="*/ 320 h 1101"/>
                  <a:gd name="T10" fmla="*/ 579 w 1270"/>
                  <a:gd name="T11" fmla="*/ 716 h 1101"/>
                  <a:gd name="T12" fmla="*/ 691 w 1270"/>
                  <a:gd name="T13" fmla="*/ 716 h 1101"/>
                  <a:gd name="T14" fmla="*/ 691 w 1270"/>
                  <a:gd name="T15" fmla="*/ 320 h 1101"/>
                  <a:gd name="T16" fmla="*/ 579 w 1270"/>
                  <a:gd name="T17" fmla="*/ 320 h 1101"/>
                  <a:gd name="T18" fmla="*/ 635 w 1270"/>
                  <a:gd name="T19" fmla="*/ 799 h 1101"/>
                  <a:gd name="T20" fmla="*/ 564 w 1270"/>
                  <a:gd name="T21" fmla="*/ 870 h 1101"/>
                  <a:gd name="T22" fmla="*/ 635 w 1270"/>
                  <a:gd name="T23" fmla="*/ 940 h 1101"/>
                  <a:gd name="T24" fmla="*/ 706 w 1270"/>
                  <a:gd name="T25" fmla="*/ 870 h 1101"/>
                  <a:gd name="T26" fmla="*/ 635 w 1270"/>
                  <a:gd name="T27" fmla="*/ 79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70" h="1101">
                    <a:moveTo>
                      <a:pt x="1270" y="1101"/>
                    </a:moveTo>
                    <a:lnTo>
                      <a:pt x="0" y="1101"/>
                    </a:lnTo>
                    <a:lnTo>
                      <a:pt x="635" y="0"/>
                    </a:lnTo>
                    <a:lnTo>
                      <a:pt x="1270" y="1101"/>
                    </a:lnTo>
                    <a:close/>
                    <a:moveTo>
                      <a:pt x="579" y="320"/>
                    </a:moveTo>
                    <a:lnTo>
                      <a:pt x="579" y="716"/>
                    </a:lnTo>
                    <a:lnTo>
                      <a:pt x="691" y="716"/>
                    </a:lnTo>
                    <a:lnTo>
                      <a:pt x="691" y="320"/>
                    </a:lnTo>
                    <a:lnTo>
                      <a:pt x="579" y="320"/>
                    </a:lnTo>
                    <a:close/>
                    <a:moveTo>
                      <a:pt x="635" y="799"/>
                    </a:moveTo>
                    <a:cubicBezTo>
                      <a:pt x="596" y="799"/>
                      <a:pt x="564" y="831"/>
                      <a:pt x="564" y="870"/>
                    </a:cubicBezTo>
                    <a:cubicBezTo>
                      <a:pt x="564" y="909"/>
                      <a:pt x="596" y="940"/>
                      <a:pt x="635" y="940"/>
                    </a:cubicBezTo>
                    <a:cubicBezTo>
                      <a:pt x="674" y="940"/>
                      <a:pt x="706" y="909"/>
                      <a:pt x="706" y="870"/>
                    </a:cubicBezTo>
                    <a:cubicBezTo>
                      <a:pt x="706" y="831"/>
                      <a:pt x="674" y="799"/>
                      <a:pt x="635" y="79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32" name="Error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C05C7036-7477-0F4C-47BF-D2DFC833B5E7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852963" y="1664455"/>
                <a:ext cx="494726" cy="389443"/>
              </a:xfrm>
              <a:custGeom>
                <a:avLst/>
                <a:gdLst>
                  <a:gd name="T0" fmla="*/ 1101 w 1101"/>
                  <a:gd name="T1" fmla="*/ 778 h 1100"/>
                  <a:gd name="T2" fmla="*/ 778 w 1101"/>
                  <a:gd name="T3" fmla="*/ 1100 h 1100"/>
                  <a:gd name="T4" fmla="*/ 322 w 1101"/>
                  <a:gd name="T5" fmla="*/ 1100 h 1100"/>
                  <a:gd name="T6" fmla="*/ 0 w 1101"/>
                  <a:gd name="T7" fmla="*/ 778 h 1100"/>
                  <a:gd name="T8" fmla="*/ 0 w 1101"/>
                  <a:gd name="T9" fmla="*/ 322 h 1100"/>
                  <a:gd name="T10" fmla="*/ 322 w 1101"/>
                  <a:gd name="T11" fmla="*/ 0 h 1100"/>
                  <a:gd name="T12" fmla="*/ 778 w 1101"/>
                  <a:gd name="T13" fmla="*/ 0 h 1100"/>
                  <a:gd name="T14" fmla="*/ 1101 w 1101"/>
                  <a:gd name="T15" fmla="*/ 322 h 1100"/>
                  <a:gd name="T16" fmla="*/ 1101 w 1101"/>
                  <a:gd name="T17" fmla="*/ 778 h 1100"/>
                  <a:gd name="T18" fmla="*/ 380 w 1101"/>
                  <a:gd name="T19" fmla="*/ 300 h 1100"/>
                  <a:gd name="T20" fmla="*/ 301 w 1101"/>
                  <a:gd name="T21" fmla="*/ 380 h 1100"/>
                  <a:gd name="T22" fmla="*/ 470 w 1101"/>
                  <a:gd name="T23" fmla="*/ 550 h 1100"/>
                  <a:gd name="T24" fmla="*/ 301 w 1101"/>
                  <a:gd name="T25" fmla="*/ 719 h 1100"/>
                  <a:gd name="T26" fmla="*/ 380 w 1101"/>
                  <a:gd name="T27" fmla="*/ 799 h 1100"/>
                  <a:gd name="T28" fmla="*/ 550 w 1101"/>
                  <a:gd name="T29" fmla="*/ 629 h 1100"/>
                  <a:gd name="T30" fmla="*/ 720 w 1101"/>
                  <a:gd name="T31" fmla="*/ 799 h 1100"/>
                  <a:gd name="T32" fmla="*/ 800 w 1101"/>
                  <a:gd name="T33" fmla="*/ 719 h 1100"/>
                  <a:gd name="T34" fmla="*/ 630 w 1101"/>
                  <a:gd name="T35" fmla="*/ 550 h 1100"/>
                  <a:gd name="T36" fmla="*/ 800 w 1101"/>
                  <a:gd name="T37" fmla="*/ 380 h 1100"/>
                  <a:gd name="T38" fmla="*/ 720 w 1101"/>
                  <a:gd name="T39" fmla="*/ 300 h 1100"/>
                  <a:gd name="T40" fmla="*/ 550 w 1101"/>
                  <a:gd name="T41" fmla="*/ 470 h 1100"/>
                  <a:gd name="T42" fmla="*/ 380 w 1101"/>
                  <a:gd name="T43" fmla="*/ 3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1" h="1100">
                    <a:moveTo>
                      <a:pt x="1101" y="778"/>
                    </a:moveTo>
                    <a:lnTo>
                      <a:pt x="778" y="1100"/>
                    </a:lnTo>
                    <a:lnTo>
                      <a:pt x="322" y="1100"/>
                    </a:lnTo>
                    <a:lnTo>
                      <a:pt x="0" y="778"/>
                    </a:lnTo>
                    <a:lnTo>
                      <a:pt x="0" y="322"/>
                    </a:lnTo>
                    <a:lnTo>
                      <a:pt x="322" y="0"/>
                    </a:lnTo>
                    <a:lnTo>
                      <a:pt x="778" y="0"/>
                    </a:lnTo>
                    <a:lnTo>
                      <a:pt x="1101" y="322"/>
                    </a:lnTo>
                    <a:lnTo>
                      <a:pt x="1101" y="778"/>
                    </a:lnTo>
                    <a:close/>
                    <a:moveTo>
                      <a:pt x="380" y="300"/>
                    </a:moveTo>
                    <a:lnTo>
                      <a:pt x="301" y="380"/>
                    </a:lnTo>
                    <a:lnTo>
                      <a:pt x="470" y="550"/>
                    </a:lnTo>
                    <a:lnTo>
                      <a:pt x="301" y="719"/>
                    </a:lnTo>
                    <a:lnTo>
                      <a:pt x="380" y="799"/>
                    </a:lnTo>
                    <a:lnTo>
                      <a:pt x="550" y="629"/>
                    </a:lnTo>
                    <a:lnTo>
                      <a:pt x="720" y="799"/>
                    </a:lnTo>
                    <a:lnTo>
                      <a:pt x="800" y="719"/>
                    </a:lnTo>
                    <a:lnTo>
                      <a:pt x="630" y="550"/>
                    </a:lnTo>
                    <a:lnTo>
                      <a:pt x="800" y="380"/>
                    </a:lnTo>
                    <a:lnTo>
                      <a:pt x="720" y="300"/>
                    </a:lnTo>
                    <a:lnTo>
                      <a:pt x="550" y="470"/>
                    </a:lnTo>
                    <a:lnTo>
                      <a:pt x="380" y="30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33" name="Question Icon" descr="&lt;SmartSettings&gt;&lt;SmartResize anchorLeft=&quot;Absolute&quot; anchorTop=&quot;Absolute&quot; anchorRight=&quot;None&quot; anchorBottom=&quot;None&quot; /&gt;&lt;/SmartSettings&gt;">
                <a:extLst>
                  <a:ext uri="{FF2B5EF4-FFF2-40B4-BE49-F238E27FC236}">
                    <a16:creationId xmlns:a16="http://schemas.microsoft.com/office/drawing/2014/main" id="{04F14351-8506-D613-87C6-03505959B02E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852965" y="1663674"/>
                <a:ext cx="494725" cy="391006"/>
              </a:xfrm>
              <a:custGeom>
                <a:avLst/>
                <a:gdLst>
                  <a:gd name="T0" fmla="*/ 1101 w 1101"/>
                  <a:gd name="T1" fmla="*/ 551 h 1101"/>
                  <a:gd name="T2" fmla="*/ 550 w 1101"/>
                  <a:gd name="T3" fmla="*/ 1101 h 1101"/>
                  <a:gd name="T4" fmla="*/ 0 w 1101"/>
                  <a:gd name="T5" fmla="*/ 551 h 1101"/>
                  <a:gd name="T6" fmla="*/ 550 w 1101"/>
                  <a:gd name="T7" fmla="*/ 0 h 1101"/>
                  <a:gd name="T8" fmla="*/ 1101 w 1101"/>
                  <a:gd name="T9" fmla="*/ 551 h 1101"/>
                  <a:gd name="T10" fmla="*/ 596 w 1101"/>
                  <a:gd name="T11" fmla="*/ 685 h 1101"/>
                  <a:gd name="T12" fmla="*/ 509 w 1101"/>
                  <a:gd name="T13" fmla="*/ 685 h 1101"/>
                  <a:gd name="T14" fmla="*/ 509 w 1101"/>
                  <a:gd name="T15" fmla="*/ 625 h 1101"/>
                  <a:gd name="T16" fmla="*/ 521 w 1101"/>
                  <a:gd name="T17" fmla="*/ 577 h 1101"/>
                  <a:gd name="T18" fmla="*/ 575 w 1101"/>
                  <a:gd name="T19" fmla="*/ 527 h 1101"/>
                  <a:gd name="T20" fmla="*/ 638 w 1101"/>
                  <a:gd name="T21" fmla="*/ 424 h 1101"/>
                  <a:gd name="T22" fmla="*/ 614 w 1101"/>
                  <a:gd name="T23" fmla="*/ 359 h 1101"/>
                  <a:gd name="T24" fmla="*/ 549 w 1101"/>
                  <a:gd name="T25" fmla="*/ 334 h 1101"/>
                  <a:gd name="T26" fmla="*/ 440 w 1101"/>
                  <a:gd name="T27" fmla="*/ 462 h 1101"/>
                  <a:gd name="T28" fmla="*/ 343 w 1101"/>
                  <a:gd name="T29" fmla="*/ 445 h 1101"/>
                  <a:gd name="T30" fmla="*/ 413 w 1101"/>
                  <a:gd name="T31" fmla="*/ 295 h 1101"/>
                  <a:gd name="T32" fmla="*/ 561 w 1101"/>
                  <a:gd name="T33" fmla="*/ 241 h 1101"/>
                  <a:gd name="T34" fmla="*/ 702 w 1101"/>
                  <a:gd name="T35" fmla="*/ 291 h 1101"/>
                  <a:gd name="T36" fmla="*/ 758 w 1101"/>
                  <a:gd name="T37" fmla="*/ 418 h 1101"/>
                  <a:gd name="T38" fmla="*/ 743 w 1101"/>
                  <a:gd name="T39" fmla="*/ 489 h 1101"/>
                  <a:gd name="T40" fmla="*/ 707 w 1101"/>
                  <a:gd name="T41" fmla="*/ 541 h 1101"/>
                  <a:gd name="T42" fmla="*/ 624 w 1101"/>
                  <a:gd name="T43" fmla="*/ 606 h 1101"/>
                  <a:gd name="T44" fmla="*/ 601 w 1101"/>
                  <a:gd name="T45" fmla="*/ 632 h 1101"/>
                  <a:gd name="T46" fmla="*/ 596 w 1101"/>
                  <a:gd name="T47" fmla="*/ 685 h 1101"/>
                  <a:gd name="T48" fmla="*/ 614 w 1101"/>
                  <a:gd name="T49" fmla="*/ 749 h 1101"/>
                  <a:gd name="T50" fmla="*/ 614 w 1101"/>
                  <a:gd name="T51" fmla="*/ 861 h 1101"/>
                  <a:gd name="T52" fmla="*/ 509 w 1101"/>
                  <a:gd name="T53" fmla="*/ 861 h 1101"/>
                  <a:gd name="T54" fmla="*/ 509 w 1101"/>
                  <a:gd name="T55" fmla="*/ 749 h 1101"/>
                  <a:gd name="T56" fmla="*/ 614 w 1101"/>
                  <a:gd name="T57" fmla="*/ 74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01" h="1101">
                    <a:moveTo>
                      <a:pt x="1101" y="551"/>
                    </a:moveTo>
                    <a:cubicBezTo>
                      <a:pt x="1101" y="854"/>
                      <a:pt x="854" y="1101"/>
                      <a:pt x="550" y="1101"/>
                    </a:cubicBezTo>
                    <a:cubicBezTo>
                      <a:pt x="246" y="1101"/>
                      <a:pt x="0" y="854"/>
                      <a:pt x="0" y="551"/>
                    </a:cubicBezTo>
                    <a:cubicBezTo>
                      <a:pt x="0" y="247"/>
                      <a:pt x="246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  <a:moveTo>
                      <a:pt x="596" y="685"/>
                    </a:moveTo>
                    <a:lnTo>
                      <a:pt x="509" y="685"/>
                    </a:lnTo>
                    <a:lnTo>
                      <a:pt x="509" y="625"/>
                    </a:lnTo>
                    <a:cubicBezTo>
                      <a:pt x="509" y="605"/>
                      <a:pt x="513" y="589"/>
                      <a:pt x="521" y="577"/>
                    </a:cubicBezTo>
                    <a:cubicBezTo>
                      <a:pt x="529" y="565"/>
                      <a:pt x="547" y="549"/>
                      <a:pt x="575" y="527"/>
                    </a:cubicBezTo>
                    <a:cubicBezTo>
                      <a:pt x="617" y="495"/>
                      <a:pt x="638" y="460"/>
                      <a:pt x="638" y="424"/>
                    </a:cubicBezTo>
                    <a:cubicBezTo>
                      <a:pt x="638" y="397"/>
                      <a:pt x="630" y="375"/>
                      <a:pt x="614" y="359"/>
                    </a:cubicBezTo>
                    <a:cubicBezTo>
                      <a:pt x="597" y="343"/>
                      <a:pt x="576" y="334"/>
                      <a:pt x="549" y="334"/>
                    </a:cubicBezTo>
                    <a:cubicBezTo>
                      <a:pt x="488" y="334"/>
                      <a:pt x="451" y="377"/>
                      <a:pt x="440" y="462"/>
                    </a:cubicBezTo>
                    <a:lnTo>
                      <a:pt x="343" y="445"/>
                    </a:lnTo>
                    <a:cubicBezTo>
                      <a:pt x="349" y="381"/>
                      <a:pt x="372" y="331"/>
                      <a:pt x="413" y="295"/>
                    </a:cubicBezTo>
                    <a:cubicBezTo>
                      <a:pt x="454" y="259"/>
                      <a:pt x="503" y="241"/>
                      <a:pt x="561" y="241"/>
                    </a:cubicBezTo>
                    <a:cubicBezTo>
                      <a:pt x="618" y="241"/>
                      <a:pt x="665" y="257"/>
                      <a:pt x="702" y="291"/>
                    </a:cubicBezTo>
                    <a:cubicBezTo>
                      <a:pt x="739" y="325"/>
                      <a:pt x="758" y="367"/>
                      <a:pt x="758" y="418"/>
                    </a:cubicBezTo>
                    <a:cubicBezTo>
                      <a:pt x="758" y="443"/>
                      <a:pt x="753" y="467"/>
                      <a:pt x="743" y="489"/>
                    </a:cubicBezTo>
                    <a:cubicBezTo>
                      <a:pt x="732" y="512"/>
                      <a:pt x="721" y="529"/>
                      <a:pt x="707" y="541"/>
                    </a:cubicBezTo>
                    <a:cubicBezTo>
                      <a:pt x="694" y="554"/>
                      <a:pt x="667" y="575"/>
                      <a:pt x="624" y="606"/>
                    </a:cubicBezTo>
                    <a:cubicBezTo>
                      <a:pt x="612" y="615"/>
                      <a:pt x="605" y="624"/>
                      <a:pt x="601" y="632"/>
                    </a:cubicBezTo>
                    <a:cubicBezTo>
                      <a:pt x="598" y="640"/>
                      <a:pt x="596" y="658"/>
                      <a:pt x="596" y="685"/>
                    </a:cubicBezTo>
                    <a:close/>
                    <a:moveTo>
                      <a:pt x="614" y="749"/>
                    </a:moveTo>
                    <a:lnTo>
                      <a:pt x="614" y="861"/>
                    </a:lnTo>
                    <a:lnTo>
                      <a:pt x="509" y="861"/>
                    </a:lnTo>
                    <a:lnTo>
                      <a:pt x="509" y="749"/>
                    </a:lnTo>
                    <a:lnTo>
                      <a:pt x="614" y="74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126" name="Buttons">
              <a:extLst>
                <a:ext uri="{FF2B5EF4-FFF2-40B4-BE49-F238E27FC236}">
                  <a16:creationId xmlns:a16="http://schemas.microsoft.com/office/drawing/2014/main" id="{CDC2B069-D250-B45D-11CF-ECA43265A033}"/>
                </a:ext>
              </a:extLst>
            </p:cNvPr>
            <p:cNvGrpSpPr/>
            <p:nvPr/>
          </p:nvGrpSpPr>
          <p:grpSpPr>
            <a:xfrm>
              <a:off x="6127635" y="6830751"/>
              <a:ext cx="2091779" cy="378657"/>
              <a:chOff x="987563" y="2244503"/>
              <a:chExt cx="2597118" cy="373059"/>
            </a:xfrm>
          </p:grpSpPr>
          <p:sp>
            <p:nvSpPr>
              <p:cNvPr id="127" name="Button 1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2A7F4686-DCAE-78AC-2869-7D02AF9FDCF1}"/>
                  </a:ext>
                </a:extLst>
              </p:cNvPr>
              <p:cNvSpPr>
                <a:spLocks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2761475" y="2250955"/>
                <a:ext cx="823206" cy="236832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effectLst/>
                    <a:latin typeface="+mn-ea"/>
                    <a:cs typeface="Segoe UI" panose="020B0502040204020203" pitchFamily="34" charset="0"/>
                  </a:rPr>
                  <a:t>취소</a:t>
                </a:r>
                <a:endParaRPr 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28" name="Button 2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8BDC6139-E025-1125-08AA-54403B145B8A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874515" y="2244503"/>
                <a:ext cx="823205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29" name="Button 3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FC10B41F-D170-6968-BEB1-E969239F6DEF}"/>
                  </a:ext>
                </a:extLst>
              </p:cNvPr>
              <p:cNvSpPr>
                <a:spLocks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987563" y="2380732"/>
                <a:ext cx="823206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7057592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직사각형 83">
            <a:extLst>
              <a:ext uri="{FF2B5EF4-FFF2-40B4-BE49-F238E27FC236}">
                <a16:creationId xmlns:a16="http://schemas.microsoft.com/office/drawing/2014/main" id="{528AD1ED-145B-427E-9B18-F3D1AFE802AC}"/>
              </a:ext>
            </a:extLst>
          </p:cNvPr>
          <p:cNvSpPr/>
          <p:nvPr/>
        </p:nvSpPr>
        <p:spPr>
          <a:xfrm>
            <a:off x="1882800" y="866775"/>
            <a:ext cx="6878862" cy="7224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23" name="제목 22">
            <a:extLst>
              <a:ext uri="{FF2B5EF4-FFF2-40B4-BE49-F238E27FC236}">
                <a16:creationId xmlns:a16="http://schemas.microsoft.com/office/drawing/2014/main" id="{257D0E17-FBEF-03B0-9BF0-AE12908EFF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마이페이지  </a:t>
            </a:r>
            <a:r>
              <a:rPr lang="en-US" altLang="ko-KR" dirty="0"/>
              <a:t>&gt; </a:t>
            </a:r>
            <a:r>
              <a:rPr lang="ko-KR" altLang="en-US" dirty="0"/>
              <a:t>쇼핑 이용 정보</a:t>
            </a:r>
            <a:r>
              <a:rPr lang="en-US" altLang="ko-KR" dirty="0"/>
              <a:t> &gt; </a:t>
            </a:r>
            <a:r>
              <a:rPr lang="ko-KR" altLang="en-US" dirty="0"/>
              <a:t>주문내역 </a:t>
            </a:r>
            <a:r>
              <a:rPr lang="en-US" altLang="ko-KR" dirty="0"/>
              <a:t>/ </a:t>
            </a:r>
            <a:r>
              <a:rPr lang="ko-KR" altLang="en-US" dirty="0"/>
              <a:t>배송조회 목록 </a:t>
            </a:r>
            <a:r>
              <a:rPr lang="en-US" altLang="ko-KR" dirty="0"/>
              <a:t>02</a:t>
            </a:r>
            <a:endParaRPr lang="ko-KR" altLang="en-US" dirty="0"/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D15A85A4-5D4E-42A9-A2A0-443A9AE0DAFF}"/>
              </a:ext>
            </a:extLst>
          </p:cNvPr>
          <p:cNvSpPr/>
          <p:nvPr/>
        </p:nvSpPr>
        <p:spPr>
          <a:xfrm>
            <a:off x="2451840" y="1014280"/>
            <a:ext cx="72648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900" dirty="0">
                <a:latin typeface="+mn-ea"/>
              </a:rPr>
              <a:t>주문 기간 </a:t>
            </a:r>
          </a:p>
        </p:txBody>
      </p:sp>
      <p:sp>
        <p:nvSpPr>
          <p:cNvPr id="16" name="모서리가 둥근 직사각형 40">
            <a:extLst>
              <a:ext uri="{FF2B5EF4-FFF2-40B4-BE49-F238E27FC236}">
                <a16:creationId xmlns:a16="http://schemas.microsoft.com/office/drawing/2014/main" id="{11DCC997-98A0-4329-B85C-B5EB60515E84}"/>
              </a:ext>
            </a:extLst>
          </p:cNvPr>
          <p:cNvSpPr/>
          <p:nvPr/>
        </p:nvSpPr>
        <p:spPr>
          <a:xfrm>
            <a:off x="3155062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  <a:latin typeface="+mn-ea"/>
              </a:rPr>
              <a:t>당일</a:t>
            </a:r>
          </a:p>
        </p:txBody>
      </p:sp>
      <p:sp>
        <p:nvSpPr>
          <p:cNvPr id="17" name="모서리가 둥근 직사각형 41">
            <a:extLst>
              <a:ext uri="{FF2B5EF4-FFF2-40B4-BE49-F238E27FC236}">
                <a16:creationId xmlns:a16="http://schemas.microsoft.com/office/drawing/2014/main" id="{EABE7277-1601-467F-9BD1-D6E4AA130FF1}"/>
              </a:ext>
            </a:extLst>
          </p:cNvPr>
          <p:cNvSpPr/>
          <p:nvPr/>
        </p:nvSpPr>
        <p:spPr>
          <a:xfrm>
            <a:off x="35684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18" name="모서리가 둥근 직사각형 43">
            <a:extLst>
              <a:ext uri="{FF2B5EF4-FFF2-40B4-BE49-F238E27FC236}">
                <a16:creationId xmlns:a16="http://schemas.microsoft.com/office/drawing/2014/main" id="{4B5EF12B-4A4A-46BE-9496-4092301942A8}"/>
              </a:ext>
            </a:extLst>
          </p:cNvPr>
          <p:cNvSpPr/>
          <p:nvPr/>
        </p:nvSpPr>
        <p:spPr>
          <a:xfrm>
            <a:off x="39875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19" name="모서리가 둥근 직사각형 46">
            <a:extLst>
              <a:ext uri="{FF2B5EF4-FFF2-40B4-BE49-F238E27FC236}">
                <a16:creationId xmlns:a16="http://schemas.microsoft.com/office/drawing/2014/main" id="{20C205D1-D075-4301-A6F7-709F83228640}"/>
              </a:ext>
            </a:extLst>
          </p:cNvPr>
          <p:cNvSpPr/>
          <p:nvPr/>
        </p:nvSpPr>
        <p:spPr>
          <a:xfrm>
            <a:off x="4388317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20" name="모서리가 둥근 직사각형 49">
            <a:extLst>
              <a:ext uri="{FF2B5EF4-FFF2-40B4-BE49-F238E27FC236}">
                <a16:creationId xmlns:a16="http://schemas.microsoft.com/office/drawing/2014/main" id="{1495A1E9-97AF-44F0-A341-442D59349391}"/>
              </a:ext>
            </a:extLst>
          </p:cNvPr>
          <p:cNvSpPr/>
          <p:nvPr/>
        </p:nvSpPr>
        <p:spPr>
          <a:xfrm>
            <a:off x="4797188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87F5F9A3-CAFB-4C7A-8B4C-B20EDDAFD687}"/>
              </a:ext>
            </a:extLst>
          </p:cNvPr>
          <p:cNvSpPr/>
          <p:nvPr/>
        </p:nvSpPr>
        <p:spPr>
          <a:xfrm>
            <a:off x="5166468" y="1312549"/>
            <a:ext cx="236795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최근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년 이내 주문 내역만 조회할 수 있습니다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572D7E7-DB40-4D91-B6EE-96F5E7D2BD63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82" name="직사각형 81">
              <a:extLst>
                <a:ext uri="{FF2B5EF4-FFF2-40B4-BE49-F238E27FC236}">
                  <a16:creationId xmlns:a16="http://schemas.microsoft.com/office/drawing/2014/main" id="{5DDA29A2-7EDF-4292-BF63-4B70D8A3ED8D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주문내역 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 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배송조회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83" name="직선 연결선 82">
              <a:extLst>
                <a:ext uri="{FF2B5EF4-FFF2-40B4-BE49-F238E27FC236}">
                  <a16:creationId xmlns:a16="http://schemas.microsoft.com/office/drawing/2014/main" id="{8B99605F-5EE9-47F3-B734-C6F53048E906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그룹 133">
            <a:extLst>
              <a:ext uri="{FF2B5EF4-FFF2-40B4-BE49-F238E27FC236}">
                <a16:creationId xmlns:a16="http://schemas.microsoft.com/office/drawing/2014/main" id="{DF2797A4-E441-419D-9DCF-2D680CDC34A6}"/>
              </a:ext>
            </a:extLst>
          </p:cNvPr>
          <p:cNvGrpSpPr/>
          <p:nvPr/>
        </p:nvGrpSpPr>
        <p:grpSpPr>
          <a:xfrm>
            <a:off x="1879100" y="1752758"/>
            <a:ext cx="6911195" cy="1442243"/>
            <a:chOff x="1879100" y="1956946"/>
            <a:chExt cx="6911195" cy="1442243"/>
          </a:xfrm>
        </p:grpSpPr>
        <p:sp>
          <p:nvSpPr>
            <p:cNvPr id="85" name="직사각형 84">
              <a:extLst>
                <a:ext uri="{FF2B5EF4-FFF2-40B4-BE49-F238E27FC236}">
                  <a16:creationId xmlns:a16="http://schemas.microsoft.com/office/drawing/2014/main" id="{6EFBBF11-5F81-42E7-B28C-5DF596038017}"/>
                </a:ext>
              </a:extLst>
            </p:cNvPr>
            <p:cNvSpPr/>
            <p:nvPr/>
          </p:nvSpPr>
          <p:spPr>
            <a:xfrm>
              <a:off x="1879100" y="1956946"/>
              <a:ext cx="6911195" cy="1442243"/>
            </a:xfrm>
            <a:prstGeom prst="rect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0" bIns="0" rtlCol="0" anchor="t"/>
            <a:lstStyle/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100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1C1B0F5B-EC53-4795-9194-355A057A3A94}"/>
                </a:ext>
              </a:extLst>
            </p:cNvPr>
            <p:cNvSpPr txBox="1"/>
            <p:nvPr/>
          </p:nvSpPr>
          <p:spPr>
            <a:xfrm>
              <a:off x="1902223" y="2054757"/>
              <a:ext cx="329130" cy="2308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10.</a:t>
              </a:r>
              <a:endParaRPr lang="ko-KR" altLang="en-US" dirty="0">
                <a:latin typeface="+mn-ea"/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7A8091BF-0EDE-4858-9DF7-338937520CA2}"/>
                </a:ext>
              </a:extLst>
            </p:cNvPr>
            <p:cNvSpPr txBox="1"/>
            <p:nvPr/>
          </p:nvSpPr>
          <p:spPr>
            <a:xfrm>
              <a:off x="2220445" y="2070145"/>
              <a:ext cx="3386984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주문일시 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: 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시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  | 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주문번호 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: 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주문번호 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12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자리 호출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650CD474-C58B-4B2D-81D6-CC21E9451708}"/>
                </a:ext>
              </a:extLst>
            </p:cNvPr>
            <p:cNvSpPr txBox="1"/>
            <p:nvPr/>
          </p:nvSpPr>
          <p:spPr>
            <a:xfrm>
              <a:off x="3042527" y="2423019"/>
              <a:ext cx="2228518" cy="4303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864017" rtl="0" eaLnBrk="1" fontAlgn="auto" latinLnBrk="1" hangingPunct="1">
                <a:lnSpc>
                  <a:spcPct val="130000"/>
                </a:lnSpc>
                <a:spcBef>
                  <a:spcPts val="0"/>
                </a:spcBef>
                <a:spcAft>
                  <a:spcPts val="4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[{</a:t>
              </a: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카테고리명</a:t>
              </a: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}]</a:t>
              </a:r>
              <a:r>
                <a:rPr kumimoji="0" lang="en-US" altLang="ko-K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 </a:t>
              </a:r>
              <a:br>
                <a:rPr kumimoji="0" lang="en-US" altLang="ko-K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</a:br>
              <a:r>
                <a:rPr kumimoji="0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{</a:t>
              </a:r>
              <a:r>
                <a:rPr kumimoji="0" lang="ko-KR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상품명</a:t>
              </a:r>
              <a:r>
                <a:rPr kumimoji="0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}</a:t>
              </a:r>
            </a:p>
          </p:txBody>
        </p: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54614272-3BE8-4B50-B473-3C49E35E5E55}"/>
                </a:ext>
              </a:extLst>
            </p:cNvPr>
            <p:cNvGrpSpPr/>
            <p:nvPr/>
          </p:nvGrpSpPr>
          <p:grpSpPr>
            <a:xfrm>
              <a:off x="5589565" y="2483266"/>
              <a:ext cx="965380" cy="836597"/>
              <a:chOff x="5589565" y="2483266"/>
              <a:chExt cx="965380" cy="836597"/>
            </a:xfrm>
          </p:grpSpPr>
          <p:sp>
            <p:nvSpPr>
              <p:cNvPr id="99" name="사각형: 둥근 모서리 98">
                <a:extLst>
                  <a:ext uri="{FF2B5EF4-FFF2-40B4-BE49-F238E27FC236}">
                    <a16:creationId xmlns:a16="http://schemas.microsoft.com/office/drawing/2014/main" id="{27535636-5000-4E31-865E-379A8C41DDF5}"/>
                  </a:ext>
                </a:extLst>
              </p:cNvPr>
              <p:cNvSpPr/>
              <p:nvPr/>
            </p:nvSpPr>
            <p:spPr>
              <a:xfrm>
                <a:off x="5589565" y="2483266"/>
                <a:ext cx="965380" cy="83659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>
                  <a:lnSpc>
                    <a:spcPct val="120000"/>
                  </a:lnSpc>
                </a:pPr>
                <a:r>
                  <a:rPr lang="ko-KR" altLang="en-US" sz="900" dirty="0">
                    <a:solidFill>
                      <a:schemeClr val="bg1">
                        <a:lumMod val="65000"/>
                      </a:schemeClr>
                    </a:solidFill>
                    <a:latin typeface="+mn-ea"/>
                  </a:rPr>
                  <a:t>금액</a:t>
                </a: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r>
                  <a:rPr lang="en-US" altLang="ko-KR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{</a:t>
                </a:r>
                <a:r>
                  <a:rPr lang="ko-KR" altLang="en-US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결제금액</a:t>
                </a:r>
                <a:r>
                  <a:rPr lang="en-US" altLang="ko-KR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}</a:t>
                </a:r>
                <a:r>
                  <a:rPr lang="ko-KR" altLang="en-US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원</a:t>
                </a:r>
                <a:endPara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03" name="직선 연결선 102">
                <a:extLst>
                  <a:ext uri="{FF2B5EF4-FFF2-40B4-BE49-F238E27FC236}">
                    <a16:creationId xmlns:a16="http://schemas.microsoft.com/office/drawing/2014/main" id="{0EECCD04-E1FE-4C10-AF00-F8F6B19C65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33446" y="2901565"/>
                <a:ext cx="877618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그룹 131">
              <a:extLst>
                <a:ext uri="{FF2B5EF4-FFF2-40B4-BE49-F238E27FC236}">
                  <a16:creationId xmlns:a16="http://schemas.microsoft.com/office/drawing/2014/main" id="{7070AFCF-0C84-4CF6-9D2A-9EEBB0006BAC}"/>
                </a:ext>
              </a:extLst>
            </p:cNvPr>
            <p:cNvGrpSpPr/>
            <p:nvPr/>
          </p:nvGrpSpPr>
          <p:grpSpPr>
            <a:xfrm>
              <a:off x="6627851" y="2483266"/>
              <a:ext cx="965380" cy="836597"/>
              <a:chOff x="6627851" y="2483266"/>
              <a:chExt cx="965380" cy="836597"/>
            </a:xfrm>
          </p:grpSpPr>
          <p:sp>
            <p:nvSpPr>
              <p:cNvPr id="100" name="사각형: 둥근 모서리 99">
                <a:extLst>
                  <a:ext uri="{FF2B5EF4-FFF2-40B4-BE49-F238E27FC236}">
                    <a16:creationId xmlns:a16="http://schemas.microsoft.com/office/drawing/2014/main" id="{040F6D5C-69FE-4093-B757-A7CB4D877E6D}"/>
                  </a:ext>
                </a:extLst>
              </p:cNvPr>
              <p:cNvSpPr/>
              <p:nvPr/>
            </p:nvSpPr>
            <p:spPr>
              <a:xfrm>
                <a:off x="6627851" y="2483266"/>
                <a:ext cx="965380" cy="83659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>
                  <a:lnSpc>
                    <a:spcPct val="120000"/>
                  </a:lnSpc>
                </a:pPr>
                <a:r>
                  <a:rPr lang="ko-KR" altLang="en-US" sz="900" dirty="0">
                    <a:solidFill>
                      <a:schemeClr val="bg1">
                        <a:lumMod val="65000"/>
                      </a:schemeClr>
                    </a:solidFill>
                    <a:latin typeface="+mn-ea"/>
                  </a:rPr>
                  <a:t>결제상태</a:t>
                </a: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r>
                  <a:rPr lang="en-US" altLang="ko-KR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{</a:t>
                </a:r>
                <a:r>
                  <a:rPr lang="ko-KR" altLang="en-US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결제상태</a:t>
                </a:r>
                <a:r>
                  <a:rPr lang="en-US" altLang="ko-KR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}</a:t>
                </a:r>
              </a:p>
            </p:txBody>
          </p:sp>
          <p:cxnSp>
            <p:nvCxnSpPr>
              <p:cNvPr id="104" name="직선 연결선 103">
                <a:extLst>
                  <a:ext uri="{FF2B5EF4-FFF2-40B4-BE49-F238E27FC236}">
                    <a16:creationId xmlns:a16="http://schemas.microsoft.com/office/drawing/2014/main" id="{6477579F-1826-4C05-982E-AD9137ABAF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11624" y="2901565"/>
                <a:ext cx="797835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8726EC23-B0D8-4408-B1BF-A6E3EE397D80}"/>
                </a:ext>
              </a:extLst>
            </p:cNvPr>
            <p:cNvGrpSpPr/>
            <p:nvPr/>
          </p:nvGrpSpPr>
          <p:grpSpPr>
            <a:xfrm>
              <a:off x="7666138" y="2483266"/>
              <a:ext cx="965380" cy="836597"/>
              <a:chOff x="7666138" y="2483266"/>
              <a:chExt cx="965380" cy="836597"/>
            </a:xfrm>
          </p:grpSpPr>
          <p:sp>
            <p:nvSpPr>
              <p:cNvPr id="101" name="사각형: 둥근 모서리 100">
                <a:extLst>
                  <a:ext uri="{FF2B5EF4-FFF2-40B4-BE49-F238E27FC236}">
                    <a16:creationId xmlns:a16="http://schemas.microsoft.com/office/drawing/2014/main" id="{150DB661-B290-47B7-B311-691780A852A0}"/>
                  </a:ext>
                </a:extLst>
              </p:cNvPr>
              <p:cNvSpPr/>
              <p:nvPr/>
            </p:nvSpPr>
            <p:spPr>
              <a:xfrm>
                <a:off x="7666138" y="2483266"/>
                <a:ext cx="965380" cy="83659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>
                  <a:lnSpc>
                    <a:spcPct val="120000"/>
                  </a:lnSpc>
                </a:pPr>
                <a:r>
                  <a:rPr lang="ko-KR" altLang="en-US" sz="900" dirty="0">
                    <a:solidFill>
                      <a:schemeClr val="bg1">
                        <a:lumMod val="65000"/>
                      </a:schemeClr>
                    </a:solidFill>
                    <a:latin typeface="+mn-ea"/>
                  </a:rPr>
                  <a:t>주문배송상태</a:t>
                </a: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r>
                  <a:rPr lang="en-US" altLang="ko-KR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{</a:t>
                </a:r>
                <a:r>
                  <a:rPr lang="ko-KR" altLang="en-US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주문</a:t>
                </a:r>
                <a:r>
                  <a:rPr lang="en-US" altLang="ko-KR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/</a:t>
                </a:r>
                <a:r>
                  <a:rPr lang="ko-KR" altLang="en-US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배송상태</a:t>
                </a:r>
                <a:r>
                  <a:rPr lang="en-US" altLang="ko-KR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}</a:t>
                </a:r>
              </a:p>
            </p:txBody>
          </p:sp>
          <p:cxnSp>
            <p:nvCxnSpPr>
              <p:cNvPr id="105" name="직선 연결선 104">
                <a:extLst>
                  <a:ext uri="{FF2B5EF4-FFF2-40B4-BE49-F238E27FC236}">
                    <a16:creationId xmlns:a16="http://schemas.microsoft.com/office/drawing/2014/main" id="{C374AF99-C9DA-4DF0-B0B1-8875A9FC40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911" y="2901565"/>
                <a:ext cx="797835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1" name="그룹 120">
              <a:extLst>
                <a:ext uri="{FF2B5EF4-FFF2-40B4-BE49-F238E27FC236}">
                  <a16:creationId xmlns:a16="http://schemas.microsoft.com/office/drawing/2014/main" id="{6A898984-187C-45FA-AB67-4B44D3046FD2}"/>
                </a:ext>
              </a:extLst>
            </p:cNvPr>
            <p:cNvGrpSpPr/>
            <p:nvPr/>
          </p:nvGrpSpPr>
          <p:grpSpPr>
            <a:xfrm>
              <a:off x="2266817" y="2431259"/>
              <a:ext cx="761015" cy="873572"/>
              <a:chOff x="2469932" y="3943754"/>
              <a:chExt cx="708502" cy="857287"/>
            </a:xfrm>
          </p:grpSpPr>
          <p:grpSp>
            <p:nvGrpSpPr>
              <p:cNvPr id="122" name="그룹 121">
                <a:extLst>
                  <a:ext uri="{FF2B5EF4-FFF2-40B4-BE49-F238E27FC236}">
                    <a16:creationId xmlns:a16="http://schemas.microsoft.com/office/drawing/2014/main" id="{E94B557B-D7CF-4AD0-9C61-D2F811F9B677}"/>
                  </a:ext>
                </a:extLst>
              </p:cNvPr>
              <p:cNvGrpSpPr/>
              <p:nvPr/>
            </p:nvGrpSpPr>
            <p:grpSpPr>
              <a:xfrm>
                <a:off x="2469932" y="3943754"/>
                <a:ext cx="708502" cy="857287"/>
                <a:chOff x="2352675" y="3900889"/>
                <a:chExt cx="943016" cy="943016"/>
              </a:xfrm>
            </p:grpSpPr>
            <p:sp>
              <p:nvSpPr>
                <p:cNvPr id="124" name="직사각형 123">
                  <a:extLst>
                    <a:ext uri="{FF2B5EF4-FFF2-40B4-BE49-F238E27FC236}">
                      <a16:creationId xmlns:a16="http://schemas.microsoft.com/office/drawing/2014/main" id="{42E1FF83-4607-4191-8F15-43EC0F28CA8D}"/>
                    </a:ext>
                  </a:extLst>
                </p:cNvPr>
                <p:cNvSpPr/>
                <p:nvPr/>
              </p:nvSpPr>
              <p:spPr>
                <a:xfrm>
                  <a:off x="2352675" y="3900889"/>
                  <a:ext cx="943016" cy="943016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36000" tIns="36000" rIns="36000" bIns="36000" rtlCol="0" anchor="ctr"/>
                <a:lstStyle/>
                <a:p>
                  <a:pPr algn="ctr"/>
                  <a:endParaRPr lang="en-US" altLang="ko-KR" sz="900" dirty="0">
                    <a:solidFill>
                      <a:schemeClr val="bg1">
                        <a:lumMod val="65000"/>
                      </a:schemeClr>
                    </a:solidFill>
                    <a:latin typeface="+mn-ea"/>
                  </a:endParaRPr>
                </a:p>
              </p:txBody>
            </p:sp>
            <p:cxnSp>
              <p:nvCxnSpPr>
                <p:cNvPr id="125" name="직선 연결선 124">
                  <a:extLst>
                    <a:ext uri="{FF2B5EF4-FFF2-40B4-BE49-F238E27FC236}">
                      <a16:creationId xmlns:a16="http://schemas.microsoft.com/office/drawing/2014/main" id="{2CC4C958-F889-485C-AAE9-3516BC4C0B6B}"/>
                    </a:ext>
                  </a:extLst>
                </p:cNvPr>
                <p:cNvCxnSpPr/>
                <p:nvPr/>
              </p:nvCxnSpPr>
              <p:spPr>
                <a:xfrm>
                  <a:off x="2352675" y="3900889"/>
                  <a:ext cx="943016" cy="943016"/>
                </a:xfrm>
                <a:prstGeom prst="line">
                  <a:avLst/>
                </a:prstGeom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직선 연결선 125">
                  <a:extLst>
                    <a:ext uri="{FF2B5EF4-FFF2-40B4-BE49-F238E27FC236}">
                      <a16:creationId xmlns:a16="http://schemas.microsoft.com/office/drawing/2014/main" id="{EAD04902-852A-4946-96A9-4A13AE1D8D42}"/>
                    </a:ext>
                  </a:extLst>
                </p:cNvPr>
                <p:cNvCxnSpPr/>
                <p:nvPr/>
              </p:nvCxnSpPr>
              <p:spPr>
                <a:xfrm flipH="1">
                  <a:off x="2352675" y="3900889"/>
                  <a:ext cx="943016" cy="943016"/>
                </a:xfrm>
                <a:prstGeom prst="line">
                  <a:avLst/>
                </a:prstGeom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" name="TextBox 122">
                <a:extLst>
                  <a:ext uri="{FF2B5EF4-FFF2-40B4-BE49-F238E27FC236}">
                    <a16:creationId xmlns:a16="http://schemas.microsoft.com/office/drawing/2014/main" id="{D729E4B4-FFF6-44D7-9F36-773D1EB9531B}"/>
                  </a:ext>
                </a:extLst>
              </p:cNvPr>
              <p:cNvSpPr txBox="1"/>
              <p:nvPr/>
            </p:nvSpPr>
            <p:spPr>
              <a:xfrm>
                <a:off x="2534933" y="4272909"/>
                <a:ext cx="575304" cy="27183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65000"/>
                      </a:prstClr>
                    </a:solidFill>
                    <a:effectLst/>
                    <a:uLnTx/>
                    <a:uFillTx/>
                    <a:latin typeface="맑은 고딕" panose="020B0503020000020004" pitchFamily="50" charset="-127"/>
                    <a:ea typeface="맑은 고딕" panose="020B0503020000020004" pitchFamily="50" charset="-127"/>
                    <a:cs typeface="+mn-cs"/>
                  </a:rPr>
                  <a:t>{</a:t>
                </a:r>
                <a:r>
                  <a:rPr kumimoji="0" lang="ko-KR" altLang="en-US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65000"/>
                      </a:prstClr>
                    </a:solidFill>
                    <a:effectLst/>
                    <a:uLnTx/>
                    <a:uFillTx/>
                    <a:latin typeface="맑은 고딕" panose="020B0503020000020004" pitchFamily="50" charset="-127"/>
                    <a:ea typeface="맑은 고딕" panose="020B0503020000020004" pitchFamily="50" charset="-127"/>
                    <a:cs typeface="+mn-cs"/>
                  </a:rPr>
                  <a:t>리스트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ko-KR" altLang="en-US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65000"/>
                      </a:prstClr>
                    </a:solidFill>
                    <a:effectLst/>
                    <a:uLnTx/>
                    <a:uFillTx/>
                    <a:latin typeface="맑은 고딕" panose="020B0503020000020004" pitchFamily="50" charset="-127"/>
                    <a:ea typeface="맑은 고딕" panose="020B0503020000020004" pitchFamily="50" charset="-127"/>
                    <a:cs typeface="+mn-cs"/>
                  </a:rPr>
                  <a:t>이미지</a:t>
                </a:r>
                <a:r>
                  <a:rPr kumimoji="0" lang="en-US" altLang="ko-K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65000"/>
                      </a:prstClr>
                    </a:solidFill>
                    <a:effectLst/>
                    <a:uLnTx/>
                    <a:uFillTx/>
                    <a:latin typeface="맑은 고딕" panose="020B0503020000020004" pitchFamily="50" charset="-127"/>
                    <a:ea typeface="맑은 고딕" panose="020B0503020000020004" pitchFamily="50" charset="-127"/>
                    <a:cs typeface="+mn-cs"/>
                  </a:rPr>
                  <a:t>}</a:t>
                </a:r>
              </a:p>
            </p:txBody>
          </p:sp>
        </p:grpSp>
        <p:sp>
          <p:nvSpPr>
            <p:cNvPr id="127" name="모서리가 둥근 직사각형 98">
              <a:extLst>
                <a:ext uri="{FF2B5EF4-FFF2-40B4-BE49-F238E27FC236}">
                  <a16:creationId xmlns:a16="http://schemas.microsoft.com/office/drawing/2014/main" id="{057B1DFD-C3F0-4679-BD97-6569887B3271}"/>
                </a:ext>
              </a:extLst>
            </p:cNvPr>
            <p:cNvSpPr/>
            <p:nvPr/>
          </p:nvSpPr>
          <p:spPr>
            <a:xfrm>
              <a:off x="7474024" y="2038079"/>
              <a:ext cx="1201825" cy="242065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주문 상세 내역 </a:t>
              </a:r>
              <a:r>
                <a:rPr lang="en-US" altLang="ko-KR" sz="900" b="1" dirty="0">
                  <a:solidFill>
                    <a:schemeClr val="bg1"/>
                  </a:solidFill>
                  <a:latin typeface="+mn-ea"/>
                </a:rPr>
                <a:t>&gt;</a:t>
              </a:r>
              <a:endParaRPr lang="ko-KR" altLang="en-US" sz="900" b="1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8" name="모서리가 둥근 직사각형 63">
              <a:extLst>
                <a:ext uri="{FF2B5EF4-FFF2-40B4-BE49-F238E27FC236}">
                  <a16:creationId xmlns:a16="http://schemas.microsoft.com/office/drawing/2014/main" id="{A12BE6DB-D277-4337-AD14-780AF99B8010}"/>
                </a:ext>
              </a:extLst>
            </p:cNvPr>
            <p:cNvSpPr/>
            <p:nvPr/>
          </p:nvSpPr>
          <p:spPr>
            <a:xfrm>
              <a:off x="6441901" y="2038079"/>
              <a:ext cx="988219" cy="237243"/>
            </a:xfrm>
            <a:prstGeom prst="round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dirty="0">
                  <a:solidFill>
                    <a:schemeClr val="tx1"/>
                  </a:solidFill>
                  <a:latin typeface="+mn-ea"/>
                </a:rPr>
                <a:t>주문취소</a:t>
              </a:r>
            </a:p>
          </p:txBody>
        </p:sp>
        <p:cxnSp>
          <p:nvCxnSpPr>
            <p:cNvPr id="130" name="직선 연결선 129">
              <a:extLst>
                <a:ext uri="{FF2B5EF4-FFF2-40B4-BE49-F238E27FC236}">
                  <a16:creationId xmlns:a16="http://schemas.microsoft.com/office/drawing/2014/main" id="{F2E4690F-B288-4936-8707-6F270E814789}"/>
                </a:ext>
              </a:extLst>
            </p:cNvPr>
            <p:cNvCxnSpPr/>
            <p:nvPr/>
          </p:nvCxnSpPr>
          <p:spPr>
            <a:xfrm>
              <a:off x="2231353" y="2332472"/>
              <a:ext cx="652143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CF4952F8-3211-409B-B5A4-A3F92F86C566}"/>
              </a:ext>
            </a:extLst>
          </p:cNvPr>
          <p:cNvGrpSpPr/>
          <p:nvPr/>
        </p:nvGrpSpPr>
        <p:grpSpPr>
          <a:xfrm>
            <a:off x="1879100" y="3329054"/>
            <a:ext cx="6911195" cy="1442243"/>
            <a:chOff x="1879100" y="1956946"/>
            <a:chExt cx="6911195" cy="1442243"/>
          </a:xfrm>
        </p:grpSpPr>
        <p:sp>
          <p:nvSpPr>
            <p:cNvPr id="136" name="직사각형 135">
              <a:extLst>
                <a:ext uri="{FF2B5EF4-FFF2-40B4-BE49-F238E27FC236}">
                  <a16:creationId xmlns:a16="http://schemas.microsoft.com/office/drawing/2014/main" id="{09EE8973-5836-4815-AFD5-918841CD1D61}"/>
                </a:ext>
              </a:extLst>
            </p:cNvPr>
            <p:cNvSpPr/>
            <p:nvPr/>
          </p:nvSpPr>
          <p:spPr>
            <a:xfrm>
              <a:off x="1879100" y="1956946"/>
              <a:ext cx="6911195" cy="1442243"/>
            </a:xfrm>
            <a:prstGeom prst="rect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0" bIns="0" rtlCol="0" anchor="t"/>
            <a:lstStyle/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800">
                <a:solidFill>
                  <a:schemeClr val="tx1"/>
                </a:solidFill>
                <a:latin typeface="+mn-ea"/>
              </a:endParaRPr>
            </a:p>
            <a:p>
              <a:endParaRPr lang="en-US" altLang="ko-KR" sz="100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0C255C66-BB20-4106-A138-B32C71717365}"/>
                </a:ext>
              </a:extLst>
            </p:cNvPr>
            <p:cNvSpPr txBox="1"/>
            <p:nvPr/>
          </p:nvSpPr>
          <p:spPr>
            <a:xfrm>
              <a:off x="1902223" y="2054757"/>
              <a:ext cx="329130" cy="2308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9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ea"/>
                </a:rPr>
                <a:t>9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.</a:t>
              </a:r>
              <a:endParaRPr lang="ko-KR" altLang="en-US" dirty="0">
                <a:latin typeface="+mn-ea"/>
              </a:endParaRPr>
            </a:p>
          </p:txBody>
        </p:sp>
        <p:sp>
          <p:nvSpPr>
            <p:cNvPr id="138" name="TextBox 137">
              <a:extLst>
                <a:ext uri="{FF2B5EF4-FFF2-40B4-BE49-F238E27FC236}">
                  <a16:creationId xmlns:a16="http://schemas.microsoft.com/office/drawing/2014/main" id="{C78CABFF-4D1D-4590-8126-D3E40C2F162E}"/>
                </a:ext>
              </a:extLst>
            </p:cNvPr>
            <p:cNvSpPr txBox="1"/>
            <p:nvPr/>
          </p:nvSpPr>
          <p:spPr>
            <a:xfrm>
              <a:off x="2220445" y="2070145"/>
              <a:ext cx="310402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주문일시 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: 2023-01-01 12:15  | 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주문번호 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: 1454460561166</a:t>
              </a:r>
            </a:p>
          </p:txBody>
        </p: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B3B8F76B-D0E5-4AAF-9C1E-CC5550AC9AA7}"/>
                </a:ext>
              </a:extLst>
            </p:cNvPr>
            <p:cNvSpPr txBox="1"/>
            <p:nvPr/>
          </p:nvSpPr>
          <p:spPr>
            <a:xfrm>
              <a:off x="3042527" y="2423019"/>
              <a:ext cx="2228518" cy="4303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864017" rtl="0" eaLnBrk="1" fontAlgn="auto" latinLnBrk="1" hangingPunct="1">
                <a:lnSpc>
                  <a:spcPct val="130000"/>
                </a:lnSpc>
                <a:spcBef>
                  <a:spcPts val="0"/>
                </a:spcBef>
                <a:spcAft>
                  <a:spcPts val="4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[Top]</a:t>
              </a:r>
              <a:r>
                <a:rPr kumimoji="0" lang="en-US" altLang="ko-K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 </a:t>
              </a:r>
              <a:br>
                <a:rPr kumimoji="0" lang="en-US" altLang="ko-K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</a:br>
              <a:r>
                <a:rPr kumimoji="0" lang="ko-KR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자수 실크 </a:t>
              </a:r>
              <a:r>
                <a:rPr kumimoji="0" lang="ko-KR" altLang="en-US" sz="1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린넨</a:t>
              </a:r>
              <a:r>
                <a:rPr kumimoji="0" lang="ko-KR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 </a:t>
              </a:r>
              <a:r>
                <a:rPr kumimoji="0" lang="ko-KR" altLang="en-US" sz="1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브라우스</a:t>
              </a:r>
              <a:r>
                <a:rPr kumimoji="0" lang="ko-KR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 외 </a:t>
              </a:r>
              <a:r>
                <a:rPr kumimoji="0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3</a:t>
              </a:r>
              <a:r>
                <a:rPr kumimoji="0" lang="ko-KR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건</a:t>
              </a:r>
              <a:endPara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10527E1D-745E-4CD0-8B14-0EE10A953FF6}"/>
                </a:ext>
              </a:extLst>
            </p:cNvPr>
            <p:cNvGrpSpPr/>
            <p:nvPr/>
          </p:nvGrpSpPr>
          <p:grpSpPr>
            <a:xfrm>
              <a:off x="5589565" y="2483266"/>
              <a:ext cx="965380" cy="836597"/>
              <a:chOff x="5589565" y="2483266"/>
              <a:chExt cx="965380" cy="836597"/>
            </a:xfrm>
          </p:grpSpPr>
          <p:sp>
            <p:nvSpPr>
              <p:cNvPr id="156" name="사각형: 둥근 모서리 155">
                <a:extLst>
                  <a:ext uri="{FF2B5EF4-FFF2-40B4-BE49-F238E27FC236}">
                    <a16:creationId xmlns:a16="http://schemas.microsoft.com/office/drawing/2014/main" id="{D85D7AED-C6BB-437A-B9CF-0D3363F7626C}"/>
                  </a:ext>
                </a:extLst>
              </p:cNvPr>
              <p:cNvSpPr/>
              <p:nvPr/>
            </p:nvSpPr>
            <p:spPr>
              <a:xfrm>
                <a:off x="5589565" y="2483266"/>
                <a:ext cx="965380" cy="83659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>
                  <a:lnSpc>
                    <a:spcPct val="120000"/>
                  </a:lnSpc>
                </a:pPr>
                <a:r>
                  <a:rPr lang="ko-KR" altLang="en-US" sz="900" dirty="0">
                    <a:solidFill>
                      <a:schemeClr val="bg1">
                        <a:lumMod val="65000"/>
                      </a:schemeClr>
                    </a:solidFill>
                    <a:latin typeface="+mn-ea"/>
                  </a:rPr>
                  <a:t>금액</a:t>
                </a: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r>
                  <a:rPr lang="en-US" altLang="ko-KR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12,000</a:t>
                </a:r>
                <a:r>
                  <a:rPr lang="ko-KR" altLang="en-US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원</a:t>
                </a:r>
                <a:endPara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57" name="직선 연결선 156">
                <a:extLst>
                  <a:ext uri="{FF2B5EF4-FFF2-40B4-BE49-F238E27FC236}">
                    <a16:creationId xmlns:a16="http://schemas.microsoft.com/office/drawing/2014/main" id="{0A1D94B9-3D86-442D-9703-FA362EAE84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33446" y="2901565"/>
                <a:ext cx="877618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C7F00C36-943E-4726-A29F-5079E3C969BF}"/>
                </a:ext>
              </a:extLst>
            </p:cNvPr>
            <p:cNvGrpSpPr/>
            <p:nvPr/>
          </p:nvGrpSpPr>
          <p:grpSpPr>
            <a:xfrm>
              <a:off x="6627851" y="2483266"/>
              <a:ext cx="965380" cy="836597"/>
              <a:chOff x="6627851" y="2483266"/>
              <a:chExt cx="965380" cy="836597"/>
            </a:xfrm>
          </p:grpSpPr>
          <p:sp>
            <p:nvSpPr>
              <p:cNvPr id="154" name="사각형: 둥근 모서리 153">
                <a:extLst>
                  <a:ext uri="{FF2B5EF4-FFF2-40B4-BE49-F238E27FC236}">
                    <a16:creationId xmlns:a16="http://schemas.microsoft.com/office/drawing/2014/main" id="{326F90CE-85CF-44AF-B3D4-96813D075308}"/>
                  </a:ext>
                </a:extLst>
              </p:cNvPr>
              <p:cNvSpPr/>
              <p:nvPr/>
            </p:nvSpPr>
            <p:spPr>
              <a:xfrm>
                <a:off x="6627851" y="2483266"/>
                <a:ext cx="965380" cy="83659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>
                  <a:lnSpc>
                    <a:spcPct val="120000"/>
                  </a:lnSpc>
                </a:pPr>
                <a:r>
                  <a:rPr lang="ko-KR" altLang="en-US" sz="900" dirty="0">
                    <a:solidFill>
                      <a:schemeClr val="bg1">
                        <a:lumMod val="65000"/>
                      </a:schemeClr>
                    </a:solidFill>
                    <a:latin typeface="+mn-ea"/>
                  </a:rPr>
                  <a:t>결제상태</a:t>
                </a: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r>
                  <a:rPr lang="ko-KR" altLang="en-US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결제취소</a:t>
                </a:r>
                <a:endPara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55" name="직선 연결선 154">
                <a:extLst>
                  <a:ext uri="{FF2B5EF4-FFF2-40B4-BE49-F238E27FC236}">
                    <a16:creationId xmlns:a16="http://schemas.microsoft.com/office/drawing/2014/main" id="{CC401B5B-12BB-45DE-BD30-624C820D98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11624" y="2901565"/>
                <a:ext cx="797835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759DAD31-EFCB-4E8F-9B3D-B8ECD0DB4141}"/>
                </a:ext>
              </a:extLst>
            </p:cNvPr>
            <p:cNvGrpSpPr/>
            <p:nvPr/>
          </p:nvGrpSpPr>
          <p:grpSpPr>
            <a:xfrm>
              <a:off x="7666138" y="2483266"/>
              <a:ext cx="965380" cy="836597"/>
              <a:chOff x="7666138" y="2483266"/>
              <a:chExt cx="965380" cy="836597"/>
            </a:xfrm>
          </p:grpSpPr>
          <p:sp>
            <p:nvSpPr>
              <p:cNvPr id="152" name="사각형: 둥근 모서리 151">
                <a:extLst>
                  <a:ext uri="{FF2B5EF4-FFF2-40B4-BE49-F238E27FC236}">
                    <a16:creationId xmlns:a16="http://schemas.microsoft.com/office/drawing/2014/main" id="{E40F5DB4-C646-484C-B4FD-DD737160AC4B}"/>
                  </a:ext>
                </a:extLst>
              </p:cNvPr>
              <p:cNvSpPr/>
              <p:nvPr/>
            </p:nvSpPr>
            <p:spPr>
              <a:xfrm>
                <a:off x="7666138" y="2483266"/>
                <a:ext cx="965380" cy="83659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>
                  <a:lnSpc>
                    <a:spcPct val="120000"/>
                  </a:lnSpc>
                </a:pPr>
                <a:r>
                  <a:rPr lang="ko-KR" altLang="en-US" sz="900" dirty="0">
                    <a:solidFill>
                      <a:schemeClr val="bg1">
                        <a:lumMod val="65000"/>
                      </a:schemeClr>
                    </a:solidFill>
                    <a:latin typeface="+mn-ea"/>
                  </a:rPr>
                  <a:t>주문배송상태</a:t>
                </a: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  <a:p>
                <a:pPr algn="ctr">
                  <a:lnSpc>
                    <a:spcPct val="120000"/>
                  </a:lnSpc>
                </a:pPr>
                <a:r>
                  <a:rPr lang="ko-KR" altLang="en-US" sz="9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 주문취소완료</a:t>
                </a:r>
                <a:endPara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53" name="직선 연결선 152">
                <a:extLst>
                  <a:ext uri="{FF2B5EF4-FFF2-40B4-BE49-F238E27FC236}">
                    <a16:creationId xmlns:a16="http://schemas.microsoft.com/office/drawing/2014/main" id="{240DAA93-C453-4C1F-A815-E4F5A37CCB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911" y="2901565"/>
                <a:ext cx="797835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3" name="그룹 142">
              <a:extLst>
                <a:ext uri="{FF2B5EF4-FFF2-40B4-BE49-F238E27FC236}">
                  <a16:creationId xmlns:a16="http://schemas.microsoft.com/office/drawing/2014/main" id="{89828C7D-368A-4974-B408-44065463020A}"/>
                </a:ext>
              </a:extLst>
            </p:cNvPr>
            <p:cNvGrpSpPr/>
            <p:nvPr/>
          </p:nvGrpSpPr>
          <p:grpSpPr>
            <a:xfrm>
              <a:off x="2266817" y="2431259"/>
              <a:ext cx="761015" cy="873572"/>
              <a:chOff x="2469932" y="3943754"/>
              <a:chExt cx="708502" cy="857287"/>
            </a:xfrm>
          </p:grpSpPr>
          <p:grpSp>
            <p:nvGrpSpPr>
              <p:cNvPr id="147" name="그룹 146">
                <a:extLst>
                  <a:ext uri="{FF2B5EF4-FFF2-40B4-BE49-F238E27FC236}">
                    <a16:creationId xmlns:a16="http://schemas.microsoft.com/office/drawing/2014/main" id="{3DA81F28-17AE-4469-9172-2834FE4089F3}"/>
                  </a:ext>
                </a:extLst>
              </p:cNvPr>
              <p:cNvGrpSpPr/>
              <p:nvPr/>
            </p:nvGrpSpPr>
            <p:grpSpPr>
              <a:xfrm>
                <a:off x="2469932" y="3943754"/>
                <a:ext cx="708502" cy="857287"/>
                <a:chOff x="2352675" y="3900889"/>
                <a:chExt cx="943016" cy="943016"/>
              </a:xfrm>
            </p:grpSpPr>
            <p:sp>
              <p:nvSpPr>
                <p:cNvPr id="149" name="직사각형 148">
                  <a:extLst>
                    <a:ext uri="{FF2B5EF4-FFF2-40B4-BE49-F238E27FC236}">
                      <a16:creationId xmlns:a16="http://schemas.microsoft.com/office/drawing/2014/main" id="{D1521D67-41C2-4E21-9CC5-D60D37C23D73}"/>
                    </a:ext>
                  </a:extLst>
                </p:cNvPr>
                <p:cNvSpPr/>
                <p:nvPr/>
              </p:nvSpPr>
              <p:spPr>
                <a:xfrm>
                  <a:off x="2352675" y="3900889"/>
                  <a:ext cx="943016" cy="943016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36000" tIns="36000" rIns="36000" bIns="36000" rtlCol="0" anchor="ctr"/>
                <a:lstStyle/>
                <a:p>
                  <a:pPr algn="ctr"/>
                  <a:endParaRPr lang="en-US" altLang="ko-KR" sz="900" dirty="0">
                    <a:solidFill>
                      <a:schemeClr val="bg1">
                        <a:lumMod val="65000"/>
                      </a:schemeClr>
                    </a:solidFill>
                    <a:latin typeface="+mn-ea"/>
                  </a:endParaRPr>
                </a:p>
              </p:txBody>
            </p:sp>
            <p:cxnSp>
              <p:nvCxnSpPr>
                <p:cNvPr id="150" name="직선 연결선 149">
                  <a:extLst>
                    <a:ext uri="{FF2B5EF4-FFF2-40B4-BE49-F238E27FC236}">
                      <a16:creationId xmlns:a16="http://schemas.microsoft.com/office/drawing/2014/main" id="{DF15996C-8EF2-42FE-9185-5BF340DD2F26}"/>
                    </a:ext>
                  </a:extLst>
                </p:cNvPr>
                <p:cNvCxnSpPr/>
                <p:nvPr/>
              </p:nvCxnSpPr>
              <p:spPr>
                <a:xfrm>
                  <a:off x="2352675" y="3900889"/>
                  <a:ext cx="943016" cy="943016"/>
                </a:xfrm>
                <a:prstGeom prst="line">
                  <a:avLst/>
                </a:prstGeom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" name="직선 연결선 150">
                  <a:extLst>
                    <a:ext uri="{FF2B5EF4-FFF2-40B4-BE49-F238E27FC236}">
                      <a16:creationId xmlns:a16="http://schemas.microsoft.com/office/drawing/2014/main" id="{C23C1B2A-E204-45FC-8CBE-50AFEE62ACE4}"/>
                    </a:ext>
                  </a:extLst>
                </p:cNvPr>
                <p:cNvCxnSpPr/>
                <p:nvPr/>
              </p:nvCxnSpPr>
              <p:spPr>
                <a:xfrm flipH="1">
                  <a:off x="2352675" y="3900889"/>
                  <a:ext cx="943016" cy="943016"/>
                </a:xfrm>
                <a:prstGeom prst="line">
                  <a:avLst/>
                </a:prstGeom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40B1F1DC-5E66-4EAB-B98E-5692DBF8470C}"/>
                  </a:ext>
                </a:extLst>
              </p:cNvPr>
              <p:cNvSpPr txBox="1"/>
              <p:nvPr/>
            </p:nvSpPr>
            <p:spPr>
              <a:xfrm>
                <a:off x="2534933" y="4272909"/>
                <a:ext cx="575304" cy="27183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65000"/>
                      </a:prstClr>
                    </a:solidFill>
                    <a:effectLst/>
                    <a:uLnTx/>
                    <a:uFillTx/>
                    <a:latin typeface="맑은 고딕" panose="020B0503020000020004" pitchFamily="50" charset="-127"/>
                    <a:ea typeface="맑은 고딕" panose="020B0503020000020004" pitchFamily="50" charset="-127"/>
                    <a:cs typeface="+mn-cs"/>
                  </a:rPr>
                  <a:t>{</a:t>
                </a:r>
                <a:r>
                  <a:rPr kumimoji="0" lang="ko-KR" altLang="en-US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65000"/>
                      </a:prstClr>
                    </a:solidFill>
                    <a:effectLst/>
                    <a:uLnTx/>
                    <a:uFillTx/>
                    <a:latin typeface="맑은 고딕" panose="020B0503020000020004" pitchFamily="50" charset="-127"/>
                    <a:ea typeface="맑은 고딕" panose="020B0503020000020004" pitchFamily="50" charset="-127"/>
                    <a:cs typeface="+mn-cs"/>
                  </a:rPr>
                  <a:t>리스트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ko-KR" altLang="en-US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65000"/>
                      </a:prstClr>
                    </a:solidFill>
                    <a:effectLst/>
                    <a:uLnTx/>
                    <a:uFillTx/>
                    <a:latin typeface="맑은 고딕" panose="020B0503020000020004" pitchFamily="50" charset="-127"/>
                    <a:ea typeface="맑은 고딕" panose="020B0503020000020004" pitchFamily="50" charset="-127"/>
                    <a:cs typeface="+mn-cs"/>
                  </a:rPr>
                  <a:t>이미지</a:t>
                </a:r>
                <a:r>
                  <a:rPr kumimoji="0" lang="en-US" altLang="ko-K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65000"/>
                      </a:prstClr>
                    </a:solidFill>
                    <a:effectLst/>
                    <a:uLnTx/>
                    <a:uFillTx/>
                    <a:latin typeface="맑은 고딕" panose="020B0503020000020004" pitchFamily="50" charset="-127"/>
                    <a:ea typeface="맑은 고딕" panose="020B0503020000020004" pitchFamily="50" charset="-127"/>
                    <a:cs typeface="+mn-cs"/>
                  </a:rPr>
                  <a:t>}</a:t>
                </a:r>
              </a:p>
            </p:txBody>
          </p:sp>
        </p:grpSp>
        <p:sp>
          <p:nvSpPr>
            <p:cNvPr id="144" name="모서리가 둥근 직사각형 98">
              <a:extLst>
                <a:ext uri="{FF2B5EF4-FFF2-40B4-BE49-F238E27FC236}">
                  <a16:creationId xmlns:a16="http://schemas.microsoft.com/office/drawing/2014/main" id="{DF5777BF-0FDD-447C-BE7E-DD75D700FCB2}"/>
                </a:ext>
              </a:extLst>
            </p:cNvPr>
            <p:cNvSpPr/>
            <p:nvPr/>
          </p:nvSpPr>
          <p:spPr>
            <a:xfrm>
              <a:off x="7474024" y="2038079"/>
              <a:ext cx="1201825" cy="242065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주문 상세 내역 </a:t>
              </a:r>
              <a:r>
                <a:rPr lang="en-US" altLang="ko-KR" sz="900" b="1" dirty="0">
                  <a:solidFill>
                    <a:schemeClr val="bg1"/>
                  </a:solidFill>
                  <a:latin typeface="+mn-ea"/>
                </a:rPr>
                <a:t>&gt;</a:t>
              </a:r>
              <a:endParaRPr lang="ko-KR" altLang="en-US" sz="900" b="1" dirty="0">
                <a:solidFill>
                  <a:schemeClr val="bg1"/>
                </a:solidFill>
                <a:latin typeface="+mn-ea"/>
              </a:endParaRPr>
            </a:p>
          </p:txBody>
        </p:sp>
        <p:cxnSp>
          <p:nvCxnSpPr>
            <p:cNvPr id="146" name="직선 연결선 145">
              <a:extLst>
                <a:ext uri="{FF2B5EF4-FFF2-40B4-BE49-F238E27FC236}">
                  <a16:creationId xmlns:a16="http://schemas.microsoft.com/office/drawing/2014/main" id="{C3E978D4-5570-4454-89CE-BDDF67FC9DB3}"/>
                </a:ext>
              </a:extLst>
            </p:cNvPr>
            <p:cNvCxnSpPr/>
            <p:nvPr/>
          </p:nvCxnSpPr>
          <p:spPr>
            <a:xfrm>
              <a:off x="2231353" y="2332472"/>
              <a:ext cx="652143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9" name="직사각형 158">
            <a:extLst>
              <a:ext uri="{FF2B5EF4-FFF2-40B4-BE49-F238E27FC236}">
                <a16:creationId xmlns:a16="http://schemas.microsoft.com/office/drawing/2014/main" id="{55F50A11-5715-40D2-81E4-49F03E8D0FF5}"/>
              </a:ext>
            </a:extLst>
          </p:cNvPr>
          <p:cNvSpPr/>
          <p:nvPr/>
        </p:nvSpPr>
        <p:spPr>
          <a:xfrm>
            <a:off x="1879100" y="4923372"/>
            <a:ext cx="6911195" cy="1442243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EA1A911D-5F1C-4CFF-A586-DA8F32827224}"/>
              </a:ext>
            </a:extLst>
          </p:cNvPr>
          <p:cNvSpPr txBox="1"/>
          <p:nvPr/>
        </p:nvSpPr>
        <p:spPr>
          <a:xfrm>
            <a:off x="1902223" y="5021183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8.</a:t>
            </a:r>
            <a:endParaRPr lang="ko-KR" altLang="en-US" dirty="0">
              <a:latin typeface="+mn-ea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0FF15F7A-7E65-4242-8C0B-B948EF86C15C}"/>
              </a:ext>
            </a:extLst>
          </p:cNvPr>
          <p:cNvSpPr txBox="1"/>
          <p:nvPr/>
        </p:nvSpPr>
        <p:spPr>
          <a:xfrm>
            <a:off x="2220445" y="5036571"/>
            <a:ext cx="3104029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  |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1454460561166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E62A9EDD-8342-4545-91F3-E95D7DADEB74}"/>
              </a:ext>
            </a:extLst>
          </p:cNvPr>
          <p:cNvSpPr txBox="1"/>
          <p:nvPr/>
        </p:nvSpPr>
        <p:spPr>
          <a:xfrm>
            <a:off x="3042527" y="5389445"/>
            <a:ext cx="2228518" cy="4303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[Top]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b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</a:b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자수 실크 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린넨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브라우스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8D871F5C-6892-4B54-907C-10DCD88C0024}"/>
              </a:ext>
            </a:extLst>
          </p:cNvPr>
          <p:cNvGrpSpPr/>
          <p:nvPr/>
        </p:nvGrpSpPr>
        <p:grpSpPr>
          <a:xfrm>
            <a:off x="5589565" y="5449692"/>
            <a:ext cx="965380" cy="836597"/>
            <a:chOff x="5589565" y="2483266"/>
            <a:chExt cx="965380" cy="836597"/>
          </a:xfrm>
        </p:grpSpPr>
        <p:sp>
          <p:nvSpPr>
            <p:cNvPr id="179" name="사각형: 둥근 모서리 178">
              <a:extLst>
                <a:ext uri="{FF2B5EF4-FFF2-40B4-BE49-F238E27FC236}">
                  <a16:creationId xmlns:a16="http://schemas.microsoft.com/office/drawing/2014/main" id="{CE7B4645-B243-442D-A538-07A24A349B11}"/>
                </a:ext>
              </a:extLst>
            </p:cNvPr>
            <p:cNvSpPr/>
            <p:nvPr/>
          </p:nvSpPr>
          <p:spPr>
            <a:xfrm>
              <a:off x="5589565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>
                <a:lnSpc>
                  <a:spcPct val="120000"/>
                </a:lnSpc>
              </a:pPr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금액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>
                <a:lnSpc>
                  <a:spcPct val="120000"/>
                </a:lnSpc>
              </a:pP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>
                <a:lnSpc>
                  <a:spcPct val="120000"/>
                </a:lnSpc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12,000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원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80" name="직선 연결선 179">
              <a:extLst>
                <a:ext uri="{FF2B5EF4-FFF2-40B4-BE49-F238E27FC236}">
                  <a16:creationId xmlns:a16="http://schemas.microsoft.com/office/drawing/2014/main" id="{0D2359F5-2719-4F8D-83A9-4615F541ED01}"/>
                </a:ext>
              </a:extLst>
            </p:cNvPr>
            <p:cNvCxnSpPr>
              <a:cxnSpLocks/>
            </p:cNvCxnSpPr>
            <p:nvPr/>
          </p:nvCxnSpPr>
          <p:spPr>
            <a:xfrm>
              <a:off x="5633446" y="2901565"/>
              <a:ext cx="877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그룹 163">
            <a:extLst>
              <a:ext uri="{FF2B5EF4-FFF2-40B4-BE49-F238E27FC236}">
                <a16:creationId xmlns:a16="http://schemas.microsoft.com/office/drawing/2014/main" id="{E7BBADB4-55B3-4BFA-B122-2E0F08FD8E71}"/>
              </a:ext>
            </a:extLst>
          </p:cNvPr>
          <p:cNvGrpSpPr/>
          <p:nvPr/>
        </p:nvGrpSpPr>
        <p:grpSpPr>
          <a:xfrm>
            <a:off x="6627851" y="5449692"/>
            <a:ext cx="965380" cy="836597"/>
            <a:chOff x="6627851" y="2483266"/>
            <a:chExt cx="965380" cy="836597"/>
          </a:xfrm>
        </p:grpSpPr>
        <p:sp>
          <p:nvSpPr>
            <p:cNvPr id="177" name="사각형: 둥근 모서리 176">
              <a:extLst>
                <a:ext uri="{FF2B5EF4-FFF2-40B4-BE49-F238E27FC236}">
                  <a16:creationId xmlns:a16="http://schemas.microsoft.com/office/drawing/2014/main" id="{9E52C2B6-D89C-4998-A5E9-8A42B0B7257F}"/>
                </a:ext>
              </a:extLst>
            </p:cNvPr>
            <p:cNvSpPr/>
            <p:nvPr/>
          </p:nvSpPr>
          <p:spPr>
            <a:xfrm>
              <a:off x="6627851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>
                <a:lnSpc>
                  <a:spcPct val="120000"/>
                </a:lnSpc>
              </a:pPr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결제상태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>
                <a:lnSpc>
                  <a:spcPct val="120000"/>
                </a:lnSpc>
              </a:pP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>
                <a:lnSpc>
                  <a:spcPct val="120000"/>
                </a:lnSpc>
              </a:pP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결제완료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78" name="직선 연결선 177">
              <a:extLst>
                <a:ext uri="{FF2B5EF4-FFF2-40B4-BE49-F238E27FC236}">
                  <a16:creationId xmlns:a16="http://schemas.microsoft.com/office/drawing/2014/main" id="{12070793-F582-442A-B8D2-4054C4368163}"/>
                </a:ext>
              </a:extLst>
            </p:cNvPr>
            <p:cNvCxnSpPr>
              <a:cxnSpLocks/>
            </p:cNvCxnSpPr>
            <p:nvPr/>
          </p:nvCxnSpPr>
          <p:spPr>
            <a:xfrm>
              <a:off x="6711624" y="2901565"/>
              <a:ext cx="79783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그룹 164">
            <a:extLst>
              <a:ext uri="{FF2B5EF4-FFF2-40B4-BE49-F238E27FC236}">
                <a16:creationId xmlns:a16="http://schemas.microsoft.com/office/drawing/2014/main" id="{46DFF332-C56B-4C34-9BEA-384D55FB80C5}"/>
              </a:ext>
            </a:extLst>
          </p:cNvPr>
          <p:cNvGrpSpPr/>
          <p:nvPr/>
        </p:nvGrpSpPr>
        <p:grpSpPr>
          <a:xfrm>
            <a:off x="7666138" y="5449692"/>
            <a:ext cx="965380" cy="836597"/>
            <a:chOff x="7666138" y="2483266"/>
            <a:chExt cx="965380" cy="836597"/>
          </a:xfrm>
        </p:grpSpPr>
        <p:sp>
          <p:nvSpPr>
            <p:cNvPr id="175" name="사각형: 둥근 모서리 174">
              <a:extLst>
                <a:ext uri="{FF2B5EF4-FFF2-40B4-BE49-F238E27FC236}">
                  <a16:creationId xmlns:a16="http://schemas.microsoft.com/office/drawing/2014/main" id="{124980CC-E903-4E25-944A-87B52930EF42}"/>
                </a:ext>
              </a:extLst>
            </p:cNvPr>
            <p:cNvSpPr/>
            <p:nvPr/>
          </p:nvSpPr>
          <p:spPr>
            <a:xfrm>
              <a:off x="7666138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>
                <a:lnSpc>
                  <a:spcPct val="120000"/>
                </a:lnSpc>
              </a:pPr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주문배송상태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>
                <a:lnSpc>
                  <a:spcPct val="120000"/>
                </a:lnSpc>
              </a:pP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>
                <a:lnSpc>
                  <a:spcPct val="120000"/>
                </a:lnSpc>
              </a:pP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176" name="직선 연결선 175">
              <a:extLst>
                <a:ext uri="{FF2B5EF4-FFF2-40B4-BE49-F238E27FC236}">
                  <a16:creationId xmlns:a16="http://schemas.microsoft.com/office/drawing/2014/main" id="{F0E96771-04C2-450C-9733-C89017F29F8F}"/>
                </a:ext>
              </a:extLst>
            </p:cNvPr>
            <p:cNvCxnSpPr>
              <a:cxnSpLocks/>
            </p:cNvCxnSpPr>
            <p:nvPr/>
          </p:nvCxnSpPr>
          <p:spPr>
            <a:xfrm>
              <a:off x="7749911" y="2901565"/>
              <a:ext cx="79783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A546C89C-0031-4472-A0A0-7357DCF26E84}"/>
              </a:ext>
            </a:extLst>
          </p:cNvPr>
          <p:cNvGrpSpPr/>
          <p:nvPr/>
        </p:nvGrpSpPr>
        <p:grpSpPr>
          <a:xfrm>
            <a:off x="2266817" y="5397685"/>
            <a:ext cx="761015" cy="873572"/>
            <a:chOff x="2469932" y="3943754"/>
            <a:chExt cx="708502" cy="857287"/>
          </a:xfrm>
        </p:grpSpPr>
        <p:grpSp>
          <p:nvGrpSpPr>
            <p:cNvPr id="170" name="그룹 169">
              <a:extLst>
                <a:ext uri="{FF2B5EF4-FFF2-40B4-BE49-F238E27FC236}">
                  <a16:creationId xmlns:a16="http://schemas.microsoft.com/office/drawing/2014/main" id="{51573248-99B2-4127-8DA1-499532632651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72" name="직사각형 171">
                <a:extLst>
                  <a:ext uri="{FF2B5EF4-FFF2-40B4-BE49-F238E27FC236}">
                    <a16:creationId xmlns:a16="http://schemas.microsoft.com/office/drawing/2014/main" id="{3641D1DD-DCEB-4763-BE99-31502AEEA1AB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73" name="직선 연결선 172">
                <a:extLst>
                  <a:ext uri="{FF2B5EF4-FFF2-40B4-BE49-F238E27FC236}">
                    <a16:creationId xmlns:a16="http://schemas.microsoft.com/office/drawing/2014/main" id="{0DE1CC62-6900-4F98-B207-887554652CA8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직선 연결선 173">
                <a:extLst>
                  <a:ext uri="{FF2B5EF4-FFF2-40B4-BE49-F238E27FC236}">
                    <a16:creationId xmlns:a16="http://schemas.microsoft.com/office/drawing/2014/main" id="{74C33756-FCB8-4690-A984-08E1E2A0F634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E2BDDE5E-89D1-454D-AE70-CEED2343B541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  <p:sp>
        <p:nvSpPr>
          <p:cNvPr id="167" name="모서리가 둥근 직사각형 98">
            <a:extLst>
              <a:ext uri="{FF2B5EF4-FFF2-40B4-BE49-F238E27FC236}">
                <a16:creationId xmlns:a16="http://schemas.microsoft.com/office/drawing/2014/main" id="{C95CA4CF-8A7E-4E07-98B8-AF3933A66139}"/>
              </a:ext>
            </a:extLst>
          </p:cNvPr>
          <p:cNvSpPr/>
          <p:nvPr/>
        </p:nvSpPr>
        <p:spPr>
          <a:xfrm>
            <a:off x="7474024" y="5004505"/>
            <a:ext cx="1201825" cy="242065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주문 상세 내역 </a:t>
            </a:r>
            <a:r>
              <a:rPr lang="en-US" altLang="ko-KR" sz="900" b="1" dirty="0">
                <a:solidFill>
                  <a:schemeClr val="bg1"/>
                </a:solidFill>
                <a:latin typeface="+mn-ea"/>
              </a:rPr>
              <a:t>&gt;</a:t>
            </a:r>
            <a:endParaRPr lang="ko-KR" altLang="en-US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68" name="모서리가 둥근 직사각형 63">
            <a:extLst>
              <a:ext uri="{FF2B5EF4-FFF2-40B4-BE49-F238E27FC236}">
                <a16:creationId xmlns:a16="http://schemas.microsoft.com/office/drawing/2014/main" id="{F545BA25-3F76-43F2-94B4-6DC059603494}"/>
              </a:ext>
            </a:extLst>
          </p:cNvPr>
          <p:cNvSpPr/>
          <p:nvPr/>
        </p:nvSpPr>
        <p:spPr>
          <a:xfrm>
            <a:off x="6441901" y="5004505"/>
            <a:ext cx="988219" cy="237243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교환</a:t>
            </a:r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/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반품</a:t>
            </a:r>
          </a:p>
        </p:txBody>
      </p:sp>
      <p:cxnSp>
        <p:nvCxnSpPr>
          <p:cNvPr id="169" name="직선 연결선 168">
            <a:extLst>
              <a:ext uri="{FF2B5EF4-FFF2-40B4-BE49-F238E27FC236}">
                <a16:creationId xmlns:a16="http://schemas.microsoft.com/office/drawing/2014/main" id="{4B6A60A4-BE42-4227-9F3E-457DFDD39CCB}"/>
              </a:ext>
            </a:extLst>
          </p:cNvPr>
          <p:cNvCxnSpPr/>
          <p:nvPr/>
        </p:nvCxnSpPr>
        <p:spPr>
          <a:xfrm>
            <a:off x="2231353" y="5298898"/>
            <a:ext cx="652143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모서리가 둥근 직사각형 124">
            <a:extLst>
              <a:ext uri="{FF2B5EF4-FFF2-40B4-BE49-F238E27FC236}">
                <a16:creationId xmlns:a16="http://schemas.microsoft.com/office/drawing/2014/main" id="{56A63716-9BDB-4BBB-9CC8-990F6A7F0AEF}"/>
              </a:ext>
            </a:extLst>
          </p:cNvPr>
          <p:cNvSpPr/>
          <p:nvPr/>
        </p:nvSpPr>
        <p:spPr>
          <a:xfrm>
            <a:off x="7884426" y="5954221"/>
            <a:ext cx="560051" cy="207739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normAutofit/>
          </a:bodyPr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배송 중</a:t>
            </a:r>
          </a:p>
        </p:txBody>
      </p:sp>
      <p:sp>
        <p:nvSpPr>
          <p:cNvPr id="229" name="타원 228">
            <a:extLst>
              <a:ext uri="{FF2B5EF4-FFF2-40B4-BE49-F238E27FC236}">
                <a16:creationId xmlns:a16="http://schemas.microsoft.com/office/drawing/2014/main" id="{AD3D0EA5-E199-489D-BBA0-83E745E1DC95}"/>
              </a:ext>
            </a:extLst>
          </p:cNvPr>
          <p:cNvSpPr/>
          <p:nvPr/>
        </p:nvSpPr>
        <p:spPr>
          <a:xfrm>
            <a:off x="6348659" y="487921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0" name="직사각형 229">
            <a:extLst>
              <a:ext uri="{FF2B5EF4-FFF2-40B4-BE49-F238E27FC236}">
                <a16:creationId xmlns:a16="http://schemas.microsoft.com/office/drawing/2014/main" id="{34618FEA-E434-4B67-A705-6F9CFC42B23C}"/>
              </a:ext>
            </a:extLst>
          </p:cNvPr>
          <p:cNvSpPr/>
          <p:nvPr/>
        </p:nvSpPr>
        <p:spPr>
          <a:xfrm>
            <a:off x="3726800" y="6738548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237" name="타원 236">
            <a:extLst>
              <a:ext uri="{FF2B5EF4-FFF2-40B4-BE49-F238E27FC236}">
                <a16:creationId xmlns:a16="http://schemas.microsoft.com/office/drawing/2014/main" id="{B75E51D1-48DB-4FBF-85CB-6509F5D89054}"/>
              </a:ext>
            </a:extLst>
          </p:cNvPr>
          <p:cNvSpPr/>
          <p:nvPr/>
        </p:nvSpPr>
        <p:spPr>
          <a:xfrm>
            <a:off x="6336329" y="172029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38" name="표 4">
            <a:extLst>
              <a:ext uri="{FF2B5EF4-FFF2-40B4-BE49-F238E27FC236}">
                <a16:creationId xmlns:a16="http://schemas.microsoft.com/office/drawing/2014/main" id="{495C321B-85A7-4ACE-9404-0858DDC799EA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43858"/>
          <a:ext cx="2508867" cy="6957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취소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주문배송상태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확인 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',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?)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①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결제전인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주문이 취소되었습니다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카드결제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은행이체로 결제가 완료된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주문이 취소되었습니다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가상계좌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무통장입금으로 결제가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완료된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[1.1]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87576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환불계좌 입력 팝업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은행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Select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은행목록 출력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계좌번호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숫자만 입력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예금주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숫자만 입력 가능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Validation Check 1.2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[1.2]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체크 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환불계좌 본 주문건에 저장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주문이 취소되었습니다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79837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주문이 취소된 경우 주문배송상태 값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 완료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 값으로 업데이트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 취소까지 완료된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결제상태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값도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업데이트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0332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주문배송상태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준비중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’, 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경우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환불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화면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(63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42600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상세 내역 버튼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상세 내역 화면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(62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0037111"/>
                  </a:ext>
                </a:extLst>
              </a:tr>
              <a:tr h="720000">
                <a:tc gridSpan="2">
                  <a:txBody>
                    <a:bodyPr/>
                    <a:lstStyle/>
                    <a:p>
                      <a:pPr algn="l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pSp>
        <p:nvGrpSpPr>
          <p:cNvPr id="11" name="Google Shape;1067;p27">
            <a:extLst>
              <a:ext uri="{FF2B5EF4-FFF2-40B4-BE49-F238E27FC236}">
                <a16:creationId xmlns:a16="http://schemas.microsoft.com/office/drawing/2014/main" id="{1643B7E0-7202-1613-F5A5-5A6C4D276E5E}"/>
              </a:ext>
            </a:extLst>
          </p:cNvPr>
          <p:cNvGrpSpPr/>
          <p:nvPr/>
        </p:nvGrpSpPr>
        <p:grpSpPr>
          <a:xfrm>
            <a:off x="1827367" y="6434277"/>
            <a:ext cx="6994213" cy="414911"/>
            <a:chOff x="454585" y="453468"/>
            <a:chExt cx="8868441" cy="502040"/>
          </a:xfrm>
        </p:grpSpPr>
        <p:sp>
          <p:nvSpPr>
            <p:cNvPr id="12" name="Google Shape;1068;p27">
              <a:extLst>
                <a:ext uri="{FF2B5EF4-FFF2-40B4-BE49-F238E27FC236}">
                  <a16:creationId xmlns:a16="http://schemas.microsoft.com/office/drawing/2014/main" id="{0EF439AC-DCB6-5070-738B-1D0A3C890E2E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21" name="Google Shape;1069;p27">
              <a:extLst>
                <a:ext uri="{FF2B5EF4-FFF2-40B4-BE49-F238E27FC236}">
                  <a16:creationId xmlns:a16="http://schemas.microsoft.com/office/drawing/2014/main" id="{39933CF1-97EB-0028-17B5-3559B16EF578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4" name="타원 3">
            <a:extLst>
              <a:ext uri="{FF2B5EF4-FFF2-40B4-BE49-F238E27FC236}">
                <a16:creationId xmlns:a16="http://schemas.microsoft.com/office/drawing/2014/main" id="{2FBCC012-27B1-9357-A64F-0E03107E001E}"/>
              </a:ext>
            </a:extLst>
          </p:cNvPr>
          <p:cNvSpPr/>
          <p:nvPr/>
        </p:nvSpPr>
        <p:spPr>
          <a:xfrm>
            <a:off x="7564620" y="432755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628052E0-F618-9ACA-FF9B-260693AA88CC}"/>
              </a:ext>
            </a:extLst>
          </p:cNvPr>
          <p:cNvSpPr/>
          <p:nvPr/>
        </p:nvSpPr>
        <p:spPr>
          <a:xfrm>
            <a:off x="7401459" y="486266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EE882F57-C2DC-367B-3287-C12AF41B3935}"/>
              </a:ext>
            </a:extLst>
          </p:cNvPr>
          <p:cNvSpPr/>
          <p:nvPr/>
        </p:nvSpPr>
        <p:spPr>
          <a:xfrm>
            <a:off x="255305" y="1043694"/>
            <a:ext cx="1210712" cy="190227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+mn-ea"/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D154F626-101C-8578-F29D-3F35A7C29BBE}"/>
              </a:ext>
            </a:extLst>
          </p:cNvPr>
          <p:cNvGrpSpPr/>
          <p:nvPr/>
        </p:nvGrpSpPr>
        <p:grpSpPr>
          <a:xfrm>
            <a:off x="3149933" y="972638"/>
            <a:ext cx="4277736" cy="307777"/>
            <a:chOff x="-223265" y="6306746"/>
            <a:chExt cx="4277736" cy="307777"/>
          </a:xfrm>
        </p:grpSpPr>
        <p:sp>
          <p:nvSpPr>
            <p:cNvPr id="26" name="모서리가 둥근 직사각형 45">
              <a:extLst>
                <a:ext uri="{FF2B5EF4-FFF2-40B4-BE49-F238E27FC236}">
                  <a16:creationId xmlns:a16="http://schemas.microsoft.com/office/drawing/2014/main" id="{13DF060C-4ABD-2AA8-2E58-6B34FB927B2D}"/>
                </a:ext>
              </a:extLst>
            </p:cNvPr>
            <p:cNvSpPr/>
            <p:nvPr/>
          </p:nvSpPr>
          <p:spPr>
            <a:xfrm>
              <a:off x="3319023" y="6328020"/>
              <a:ext cx="735448" cy="248469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검색</a:t>
              </a:r>
            </a:p>
          </p:txBody>
        </p:sp>
        <p:sp>
          <p:nvSpPr>
            <p:cNvPr id="27" name="직사각형 26">
              <a:extLst>
                <a:ext uri="{FF2B5EF4-FFF2-40B4-BE49-F238E27FC236}">
                  <a16:creationId xmlns:a16="http://schemas.microsoft.com/office/drawing/2014/main" id="{2118C06D-7349-AD25-6C02-447A66514E32}"/>
                </a:ext>
              </a:extLst>
            </p:cNvPr>
            <p:cNvSpPr/>
            <p:nvPr/>
          </p:nvSpPr>
          <p:spPr>
            <a:xfrm>
              <a:off x="1353259" y="6306746"/>
              <a:ext cx="30970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~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28" name="모서리가 둥근 직사각형 63">
              <a:extLst>
                <a:ext uri="{FF2B5EF4-FFF2-40B4-BE49-F238E27FC236}">
                  <a16:creationId xmlns:a16="http://schemas.microsoft.com/office/drawing/2014/main" id="{FCFFB2E2-A31E-92CE-F4EE-AB8C81170470}"/>
                </a:ext>
              </a:extLst>
            </p:cNvPr>
            <p:cNvSpPr/>
            <p:nvPr/>
          </p:nvSpPr>
          <p:spPr>
            <a:xfrm>
              <a:off x="-223265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29" name="Calendar">
              <a:extLst>
                <a:ext uri="{FF2B5EF4-FFF2-40B4-BE49-F238E27FC236}">
                  <a16:creationId xmlns:a16="http://schemas.microsoft.com/office/drawing/2014/main" id="{06EF1A28-7050-5538-2786-553123F4246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-148499" y="6362712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0" name="모서리가 둥근 직사각형 63">
              <a:extLst>
                <a:ext uri="{FF2B5EF4-FFF2-40B4-BE49-F238E27FC236}">
                  <a16:creationId xmlns:a16="http://schemas.microsoft.com/office/drawing/2014/main" id="{FAFF73AF-8E70-BEE7-6DB8-8F941302E8E0}"/>
                </a:ext>
              </a:extLst>
            </p:cNvPr>
            <p:cNvSpPr/>
            <p:nvPr/>
          </p:nvSpPr>
          <p:spPr>
            <a:xfrm>
              <a:off x="1623527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31" name="Calendar">
              <a:extLst>
                <a:ext uri="{FF2B5EF4-FFF2-40B4-BE49-F238E27FC236}">
                  <a16:creationId xmlns:a16="http://schemas.microsoft.com/office/drawing/2014/main" id="{1835AA07-0A59-888F-C775-730BAA1C0BB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705994" y="6372680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666831D-0269-F738-8973-D4EA8B72AFF6}"/>
                </a:ext>
              </a:extLst>
            </p:cNvPr>
            <p:cNvSpPr txBox="1"/>
            <p:nvPr/>
          </p:nvSpPr>
          <p:spPr>
            <a:xfrm>
              <a:off x="7861" y="6336898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4A8735C-5ADB-0B2E-5F55-F84172F35A70}"/>
                </a:ext>
              </a:extLst>
            </p:cNvPr>
            <p:cNvSpPr txBox="1"/>
            <p:nvPr/>
          </p:nvSpPr>
          <p:spPr>
            <a:xfrm>
              <a:off x="1828497" y="6348807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0F1E5EDC-625C-9EF2-9C97-8B143BFA78B4}"/>
              </a:ext>
            </a:extLst>
          </p:cNvPr>
          <p:cNvGrpSpPr/>
          <p:nvPr/>
        </p:nvGrpSpPr>
        <p:grpSpPr>
          <a:xfrm>
            <a:off x="1956011" y="1726801"/>
            <a:ext cx="3077628" cy="2498699"/>
            <a:chOff x="1956011" y="1726801"/>
            <a:chExt cx="3077628" cy="2498699"/>
          </a:xfrm>
        </p:grpSpPr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E54BB6E1-54E1-57F6-24C9-2187FDD72C61}"/>
                </a:ext>
              </a:extLst>
            </p:cNvPr>
            <p:cNvGrpSpPr/>
            <p:nvPr/>
          </p:nvGrpSpPr>
          <p:grpSpPr>
            <a:xfrm>
              <a:off x="1956011" y="1726801"/>
              <a:ext cx="3077628" cy="2498699"/>
              <a:chOff x="1956011" y="1726801"/>
              <a:chExt cx="3077628" cy="2498699"/>
            </a:xfrm>
          </p:grpSpPr>
          <p:sp>
            <p:nvSpPr>
              <p:cNvPr id="2" name="직사각형 1">
                <a:extLst>
                  <a:ext uri="{FF2B5EF4-FFF2-40B4-BE49-F238E27FC236}">
                    <a16:creationId xmlns:a16="http://schemas.microsoft.com/office/drawing/2014/main" id="{DEC56B49-BD90-B821-55AD-21620E7BA471}"/>
                  </a:ext>
                </a:extLst>
              </p:cNvPr>
              <p:cNvSpPr/>
              <p:nvPr/>
            </p:nvSpPr>
            <p:spPr>
              <a:xfrm>
                <a:off x="1956011" y="1726801"/>
                <a:ext cx="3077628" cy="2498699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152400" algn="ctr" rotWithShape="0">
                  <a:prstClr val="black">
                    <a:alpha val="3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0" bIns="0" rtlCol="0" anchor="t"/>
              <a:lstStyle/>
              <a:p>
                <a:pPr>
                  <a:lnSpc>
                    <a:spcPct val="150000"/>
                  </a:lnSpc>
                </a:pPr>
                <a:r>
                  <a:rPr lang="en-US" altLang="ko-KR" sz="11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 </a:t>
                </a:r>
                <a:endPara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5" name="Close Button">
                <a:extLst>
                  <a:ext uri="{FF2B5EF4-FFF2-40B4-BE49-F238E27FC236}">
                    <a16:creationId xmlns:a16="http://schemas.microsoft.com/office/drawing/2014/main" id="{B33D22DD-E8C9-52A4-35EE-255422D17489}"/>
                  </a:ext>
                </a:extLst>
              </p:cNvPr>
              <p:cNvSpPr>
                <a:spLocks noEditPoints="1"/>
              </p:cNvSpPr>
              <p:nvPr>
                <p:custDataLst>
                  <p:tags r:id="rId2"/>
                </p:custDataLst>
              </p:nvPr>
            </p:nvSpPr>
            <p:spPr bwMode="auto">
              <a:xfrm flipV="1">
                <a:off x="4644133" y="1929036"/>
                <a:ext cx="187093" cy="196092"/>
              </a:xfrm>
              <a:custGeom>
                <a:avLst/>
                <a:gdLst>
                  <a:gd name="T0" fmla="*/ 254 w 254"/>
                  <a:gd name="T1" fmla="*/ 0 h 254"/>
                  <a:gd name="T2" fmla="*/ 0 w 254"/>
                  <a:gd name="T3" fmla="*/ 254 h 254"/>
                  <a:gd name="T4" fmla="*/ 0 w 254"/>
                  <a:gd name="T5" fmla="*/ 0 h 254"/>
                  <a:gd name="T6" fmla="*/ 254 w 254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54">
                    <a:moveTo>
                      <a:pt x="254" y="0"/>
                    </a:moveTo>
                    <a:lnTo>
                      <a:pt x="0" y="254"/>
                    </a:lnTo>
                    <a:moveTo>
                      <a:pt x="0" y="0"/>
                    </a:moveTo>
                    <a:lnTo>
                      <a:pt x="254" y="254"/>
                    </a:lnTo>
                  </a:path>
                </a:pathLst>
              </a:custGeom>
              <a:noFill/>
              <a:ln w="9525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CD34368F-0B52-C3C0-9D02-C32619F28496}"/>
                  </a:ext>
                </a:extLst>
              </p:cNvPr>
              <p:cNvSpPr txBox="1"/>
              <p:nvPr/>
            </p:nvSpPr>
            <p:spPr>
              <a:xfrm>
                <a:off x="2017372" y="1810512"/>
                <a:ext cx="1673106" cy="37388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ko-KR" alt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환불계좌 입력</a:t>
                </a:r>
                <a:endPara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14" name="모서리가 둥근 직사각형 63">
                <a:extLst>
                  <a:ext uri="{FF2B5EF4-FFF2-40B4-BE49-F238E27FC236}">
                    <a16:creationId xmlns:a16="http://schemas.microsoft.com/office/drawing/2014/main" id="{97CA4FC0-6DA4-3747-76DB-D7B895FFA008}"/>
                  </a:ext>
                </a:extLst>
              </p:cNvPr>
              <p:cNvSpPr/>
              <p:nvPr/>
            </p:nvSpPr>
            <p:spPr>
              <a:xfrm>
                <a:off x="2939111" y="2378860"/>
                <a:ext cx="1618704" cy="255466"/>
              </a:xfrm>
              <a:prstGeom prst="roundRect">
                <a:avLst>
                  <a:gd name="adj" fmla="val 13192"/>
                </a:avLst>
              </a:prstGeom>
              <a:solidFill>
                <a:schemeClr val="bg1"/>
              </a:solidFill>
              <a:ln w="127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ko-KR" altLang="en-US" sz="900" dirty="0">
                    <a:solidFill>
                      <a:schemeClr val="bg1">
                        <a:lumMod val="75000"/>
                      </a:schemeClr>
                    </a:solidFill>
                    <a:latin typeface="+mn-ea"/>
                  </a:rPr>
                  <a:t>선택</a:t>
                </a: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CC2118CE-CD4D-189B-B3D8-48552E74B621}"/>
                  </a:ext>
                </a:extLst>
              </p:cNvPr>
              <p:cNvSpPr txBox="1"/>
              <p:nvPr/>
            </p:nvSpPr>
            <p:spPr>
              <a:xfrm>
                <a:off x="2172650" y="2233751"/>
                <a:ext cx="945915" cy="12808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864017" rtl="0" eaLnBrk="1" fontAlgn="auto" latinLnBrk="1" hangingPunct="1">
                  <a:lnSpc>
                    <a:spcPct val="250000"/>
                  </a:lnSpc>
                  <a:spcBef>
                    <a:spcPts val="0"/>
                  </a:spcBef>
                  <a:spcAft>
                    <a:spcPts val="4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ko-KR" altLang="en-US" sz="1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은행명</a:t>
                </a:r>
                <a:endParaRPr kumimoji="0" lang="en-US" altLang="ko-K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  <a:p>
                <a:pPr marL="0" marR="0" lvl="0" indent="0" algn="l" defTabSz="864017" rtl="0" eaLnBrk="1" fontAlgn="auto" latinLnBrk="1" hangingPunct="1">
                  <a:lnSpc>
                    <a:spcPct val="250000"/>
                  </a:lnSpc>
                  <a:spcBef>
                    <a:spcPts val="0"/>
                  </a:spcBef>
                  <a:spcAft>
                    <a:spcPts val="4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ko-KR" altLang="en-US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n-ea"/>
                  </a:rPr>
                  <a:t>계좌번호</a:t>
                </a:r>
                <a:endParaRPr lang="en-US" altLang="ko-KR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endParaRPr>
              </a:p>
              <a:p>
                <a:pPr marL="0" marR="0" lvl="0" indent="0" algn="l" defTabSz="864017" rtl="0" eaLnBrk="1" fontAlgn="auto" latinLnBrk="1" hangingPunct="1">
                  <a:lnSpc>
                    <a:spcPct val="250000"/>
                  </a:lnSpc>
                  <a:spcBef>
                    <a:spcPts val="0"/>
                  </a:spcBef>
                  <a:spcAft>
                    <a:spcPts val="4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ko-KR" altLang="en-US" sz="100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예금주</a:t>
                </a:r>
                <a:endParaRPr kumimoji="0" lang="en-US" altLang="ko-KR" sz="110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39" name="모서리가 둥근 직사각형 63">
                <a:extLst>
                  <a:ext uri="{FF2B5EF4-FFF2-40B4-BE49-F238E27FC236}">
                    <a16:creationId xmlns:a16="http://schemas.microsoft.com/office/drawing/2014/main" id="{907ADCD0-DD51-A36A-10F6-ACE650F4B244}"/>
                  </a:ext>
                </a:extLst>
              </p:cNvPr>
              <p:cNvSpPr/>
              <p:nvPr/>
            </p:nvSpPr>
            <p:spPr>
              <a:xfrm>
                <a:off x="2939111" y="2831123"/>
                <a:ext cx="1618704" cy="255466"/>
              </a:xfrm>
              <a:prstGeom prst="roundRect">
                <a:avLst>
                  <a:gd name="adj" fmla="val 13192"/>
                </a:avLst>
              </a:prstGeom>
              <a:solidFill>
                <a:schemeClr val="bg1"/>
              </a:solidFill>
              <a:ln w="127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altLang="ko-KR" sz="900" dirty="0">
                    <a:solidFill>
                      <a:schemeClr val="bg1">
                        <a:lumMod val="75000"/>
                      </a:schemeClr>
                    </a:solidFill>
                    <a:latin typeface="+mn-ea"/>
                  </a:rPr>
                  <a:t>'-' </a:t>
                </a:r>
                <a:r>
                  <a:rPr lang="ko-KR" altLang="en-US" sz="900" dirty="0">
                    <a:solidFill>
                      <a:schemeClr val="bg1">
                        <a:lumMod val="75000"/>
                      </a:schemeClr>
                    </a:solidFill>
                    <a:latin typeface="+mn-ea"/>
                  </a:rPr>
                  <a:t>제외하고 입력</a:t>
                </a:r>
              </a:p>
            </p:txBody>
          </p:sp>
          <p:sp>
            <p:nvSpPr>
              <p:cNvPr id="40" name="모서리가 둥근 직사각형 63">
                <a:extLst>
                  <a:ext uri="{FF2B5EF4-FFF2-40B4-BE49-F238E27FC236}">
                    <a16:creationId xmlns:a16="http://schemas.microsoft.com/office/drawing/2014/main" id="{FC1E5725-720E-771D-C1FF-F3E5A2ACB440}"/>
                  </a:ext>
                </a:extLst>
              </p:cNvPr>
              <p:cNvSpPr/>
              <p:nvPr/>
            </p:nvSpPr>
            <p:spPr>
              <a:xfrm>
                <a:off x="2939111" y="3250814"/>
                <a:ext cx="1618704" cy="255466"/>
              </a:xfrm>
              <a:prstGeom prst="roundRect">
                <a:avLst>
                  <a:gd name="adj" fmla="val 13192"/>
                </a:avLst>
              </a:prstGeom>
              <a:solidFill>
                <a:schemeClr val="bg1"/>
              </a:solidFill>
              <a:ln w="127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ko-KR" altLang="en-US" sz="900" dirty="0">
                    <a:solidFill>
                      <a:schemeClr val="bg1">
                        <a:lumMod val="75000"/>
                      </a:schemeClr>
                    </a:solidFill>
                    <a:latin typeface="+mn-ea"/>
                  </a:rPr>
                  <a:t>본인명의 계좌</a:t>
                </a:r>
              </a:p>
            </p:txBody>
          </p:sp>
          <p:sp>
            <p:nvSpPr>
              <p:cNvPr id="41" name="모서리가 둥근 직사각형 45">
                <a:extLst>
                  <a:ext uri="{FF2B5EF4-FFF2-40B4-BE49-F238E27FC236}">
                    <a16:creationId xmlns:a16="http://schemas.microsoft.com/office/drawing/2014/main" id="{26DACCC0-CF6A-A84D-52D5-B8F598943D1D}"/>
                  </a:ext>
                </a:extLst>
              </p:cNvPr>
              <p:cNvSpPr/>
              <p:nvPr/>
            </p:nvSpPr>
            <p:spPr>
              <a:xfrm>
                <a:off x="3115098" y="3810440"/>
                <a:ext cx="735448" cy="248469"/>
              </a:xfrm>
              <a:prstGeom prst="round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400"/>
                <a:r>
                  <a:rPr lang="ko-KR" altLang="en-US" sz="900" b="1" dirty="0">
                    <a:solidFill>
                      <a:schemeClr val="bg1"/>
                    </a:solidFill>
                    <a:latin typeface="+mn-ea"/>
                  </a:rPr>
                  <a:t>확인</a:t>
                </a:r>
              </a:p>
            </p:txBody>
          </p:sp>
        </p:grpSp>
        <p:sp>
          <p:nvSpPr>
            <p:cNvPr id="45" name="Chevron">
              <a:extLst>
                <a:ext uri="{FF2B5EF4-FFF2-40B4-BE49-F238E27FC236}">
                  <a16:creationId xmlns:a16="http://schemas.microsoft.com/office/drawing/2014/main" id="{3015DEC3-C137-3001-681A-DA52B58CFE19}"/>
                </a:ext>
              </a:extLst>
            </p:cNvPr>
            <p:cNvSpPr>
              <a:spLocks noChangeAspect="1"/>
            </p:cNvSpPr>
            <p:nvPr>
              <p:custDataLst>
                <p:tags r:id="rId1"/>
              </p:custDataLst>
            </p:nvPr>
          </p:nvSpPr>
          <p:spPr bwMode="auto">
            <a:xfrm>
              <a:off x="4347563" y="2473879"/>
              <a:ext cx="98069" cy="647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47" name="표 46">
            <a:extLst>
              <a:ext uri="{FF2B5EF4-FFF2-40B4-BE49-F238E27FC236}">
                <a16:creationId xmlns:a16="http://schemas.microsoft.com/office/drawing/2014/main" id="{0A0731E0-B8BD-AA7C-C046-B8F885266888}"/>
              </a:ext>
            </a:extLst>
          </p:cNvPr>
          <p:cNvGraphicFramePr>
            <a:graphicFrameLocks noGrp="1"/>
          </p:cNvGraphicFramePr>
          <p:nvPr/>
        </p:nvGraphicFramePr>
        <p:xfrm>
          <a:off x="1731303" y="5677792"/>
          <a:ext cx="4921218" cy="754936"/>
        </p:xfrm>
        <a:graphic>
          <a:graphicData uri="http://schemas.openxmlformats.org/drawingml/2006/table">
            <a:tbl>
              <a:tblPr/>
              <a:tblGrid>
                <a:gridCol w="4894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25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8940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6728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525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87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Button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Action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Type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확인 클릭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734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확인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은행명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미선택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시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은행명을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73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계좌번호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미입력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시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계좌번호를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73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예금주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미입력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시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예금주를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8" name="타원 47">
            <a:extLst>
              <a:ext uri="{FF2B5EF4-FFF2-40B4-BE49-F238E27FC236}">
                <a16:creationId xmlns:a16="http://schemas.microsoft.com/office/drawing/2014/main" id="{46DDCC53-2298-1A35-F056-90351BE5CC1B}"/>
              </a:ext>
            </a:extLst>
          </p:cNvPr>
          <p:cNvSpPr/>
          <p:nvPr/>
        </p:nvSpPr>
        <p:spPr>
          <a:xfrm>
            <a:off x="1872482" y="165983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9" name="타원 48">
            <a:extLst>
              <a:ext uri="{FF2B5EF4-FFF2-40B4-BE49-F238E27FC236}">
                <a16:creationId xmlns:a16="http://schemas.microsoft.com/office/drawing/2014/main" id="{D1F12DDE-B5E2-7F65-B44F-C223B9B40F4E}"/>
              </a:ext>
            </a:extLst>
          </p:cNvPr>
          <p:cNvSpPr/>
          <p:nvPr/>
        </p:nvSpPr>
        <p:spPr>
          <a:xfrm>
            <a:off x="1612323" y="556901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99647593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메인</a:t>
            </a:r>
            <a:r>
              <a:rPr lang="en-US" altLang="ko-KR" dirty="0"/>
              <a:t> - </a:t>
            </a:r>
            <a:r>
              <a:rPr lang="ko-KR" altLang="en-US" dirty="0"/>
              <a:t>라라</a:t>
            </a:r>
            <a:r>
              <a:rPr lang="en-US" altLang="ko-KR" dirty="0"/>
              <a:t>'Pick' </a:t>
            </a:r>
            <a:r>
              <a:rPr lang="ko-KR" altLang="en-US" dirty="0"/>
              <a:t>코디</a:t>
            </a:r>
            <a:r>
              <a:rPr lang="en-US" altLang="ko-KR" dirty="0"/>
              <a:t>, </a:t>
            </a:r>
            <a:r>
              <a:rPr lang="ko-KR" altLang="en-US" dirty="0"/>
              <a:t>요즘 유행</a:t>
            </a: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0B6071AB-C281-4BF9-8661-81E6896C6B11}"/>
              </a:ext>
            </a:extLst>
          </p:cNvPr>
          <p:cNvSpPr/>
          <p:nvPr/>
        </p:nvSpPr>
        <p:spPr>
          <a:xfrm>
            <a:off x="470266" y="512120"/>
            <a:ext cx="141129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라라 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'Pick' </a:t>
            </a:r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코디    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6D1F9EEF-F835-4639-B8D7-A3B3BAE17C01}"/>
              </a:ext>
            </a:extLst>
          </p:cNvPr>
          <p:cNvSpPr/>
          <p:nvPr/>
        </p:nvSpPr>
        <p:spPr>
          <a:xfrm>
            <a:off x="5084783" y="2554856"/>
            <a:ext cx="1449590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여성 정장 </a:t>
            </a:r>
            <a:r>
              <a:rPr lang="ko-KR" altLang="en-US" sz="900" b="1" dirty="0" err="1">
                <a:latin typeface="+mn-ea"/>
              </a:rPr>
              <a:t>슬랙스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다양한 상의를 깔끔하게 커버해줄 활용도 높은 </a:t>
            </a:r>
            <a:r>
              <a:rPr lang="ko-KR" alt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슬랙스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8" name="모서리가 둥근 직사각형 32">
            <a:extLst>
              <a:ext uri="{FF2B5EF4-FFF2-40B4-BE49-F238E27FC236}">
                <a16:creationId xmlns:a16="http://schemas.microsoft.com/office/drawing/2014/main" id="{D965ACD9-E81E-45C5-B510-9AFD7F9D6145}"/>
              </a:ext>
            </a:extLst>
          </p:cNvPr>
          <p:cNvSpPr/>
          <p:nvPr/>
        </p:nvSpPr>
        <p:spPr>
          <a:xfrm>
            <a:off x="5073441" y="3122054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9" name="모서리가 둥근 직사각형 33">
            <a:extLst>
              <a:ext uri="{FF2B5EF4-FFF2-40B4-BE49-F238E27FC236}">
                <a16:creationId xmlns:a16="http://schemas.microsoft.com/office/drawing/2014/main" id="{1307B773-3CCD-42D4-98BD-8F00CB1670F9}"/>
              </a:ext>
            </a:extLst>
          </p:cNvPr>
          <p:cNvSpPr/>
          <p:nvPr/>
        </p:nvSpPr>
        <p:spPr>
          <a:xfrm>
            <a:off x="5497407" y="3122054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10" name="모서리가 둥근 직사각형 34">
            <a:extLst>
              <a:ext uri="{FF2B5EF4-FFF2-40B4-BE49-F238E27FC236}">
                <a16:creationId xmlns:a16="http://schemas.microsoft.com/office/drawing/2014/main" id="{B3215E1F-9981-42DC-AF01-49E75FD54DFB}"/>
              </a:ext>
            </a:extLst>
          </p:cNvPr>
          <p:cNvSpPr/>
          <p:nvPr/>
        </p:nvSpPr>
        <p:spPr>
          <a:xfrm>
            <a:off x="5912165" y="3122054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12" name="모서리가 둥근 직사각형 36">
            <a:extLst>
              <a:ext uri="{FF2B5EF4-FFF2-40B4-BE49-F238E27FC236}">
                <a16:creationId xmlns:a16="http://schemas.microsoft.com/office/drawing/2014/main" id="{596A7320-1E94-4136-8894-14922A5C054E}"/>
              </a:ext>
            </a:extLst>
          </p:cNvPr>
          <p:cNvSpPr/>
          <p:nvPr/>
        </p:nvSpPr>
        <p:spPr>
          <a:xfrm>
            <a:off x="6698714" y="3122054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3A6188E9-C088-4FDF-A7A0-11A3C8A2045C}"/>
              </a:ext>
            </a:extLst>
          </p:cNvPr>
          <p:cNvSpPr/>
          <p:nvPr/>
        </p:nvSpPr>
        <p:spPr>
          <a:xfrm>
            <a:off x="6697964" y="2554856"/>
            <a:ext cx="1421257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더블 체크 자켓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퀄리티와 트렌드까지 모두 챙긴 분위기 있는 더블 자켓 </a:t>
            </a:r>
            <a:r>
              <a:rPr lang="en-US" altLang="ko-KR" sz="900" strike="sngStrike" dirty="0">
                <a:latin typeface="+mn-ea"/>
              </a:rPr>
              <a:t>150,000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800" b="1" dirty="0">
              <a:latin typeface="+mn-ea"/>
            </a:endParaRPr>
          </a:p>
        </p:txBody>
      </p:sp>
      <p:sp>
        <p:nvSpPr>
          <p:cNvPr id="21" name="모서리가 둥근 직사각형 47">
            <a:extLst>
              <a:ext uri="{FF2B5EF4-FFF2-40B4-BE49-F238E27FC236}">
                <a16:creationId xmlns:a16="http://schemas.microsoft.com/office/drawing/2014/main" id="{C506571A-2FA8-46CA-9B9A-CA8FEE8E5612}"/>
              </a:ext>
            </a:extLst>
          </p:cNvPr>
          <p:cNvSpPr/>
          <p:nvPr/>
        </p:nvSpPr>
        <p:spPr>
          <a:xfrm>
            <a:off x="7117528" y="3122054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graphicFrame>
        <p:nvGraphicFramePr>
          <p:cNvPr id="153" name="표 4">
            <a:extLst>
              <a:ext uri="{FF2B5EF4-FFF2-40B4-BE49-F238E27FC236}">
                <a16:creationId xmlns:a16="http://schemas.microsoft.com/office/drawing/2014/main" id="{F1B723D2-17C5-4127-82DC-002D072515EF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52736"/>
          <a:ext cx="2508867" cy="6940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라라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'Pick'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코디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 코디한 모델 이미지를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1.1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영역에 보여주고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모델이 착용한 상품 목록을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1.2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영역에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타이틀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타이틀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모델 이미지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이미지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</a:t>
                      </a: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코디명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배너 내비게이션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이미지가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장인 경우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이미지가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 이상인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모델이 작용한 상품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상품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이상인 경우 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 스크롤 생성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호출 항목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특징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속성 아이콘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요즘 유행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 지정한 상품 호출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타이틀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타이틀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42802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상품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라인당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호출 항목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특징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속성 아이콘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5113951"/>
                  </a:ext>
                </a:extLst>
              </a:tr>
              <a:tr h="1008000">
                <a:tc gridSpan="2">
                  <a:txBody>
                    <a:bodyPr/>
                    <a:lstStyle/>
                    <a:p>
                      <a:pPr algn="l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5" name="Border">
            <a:extLst>
              <a:ext uri="{FF2B5EF4-FFF2-40B4-BE49-F238E27FC236}">
                <a16:creationId xmlns:a16="http://schemas.microsoft.com/office/drawing/2014/main" id="{EEE33FB2-1AFE-B1B7-E820-E19E2822A5D6}"/>
              </a:ext>
            </a:extLst>
          </p:cNvPr>
          <p:cNvSpPr>
            <a:spLocks/>
          </p:cNvSpPr>
          <p:nvPr/>
        </p:nvSpPr>
        <p:spPr bwMode="auto">
          <a:xfrm>
            <a:off x="399516" y="909173"/>
            <a:ext cx="2861381" cy="270066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7CC7421-3873-AF6C-227A-CF775C39C3F2}"/>
              </a:ext>
            </a:extLst>
          </p:cNvPr>
          <p:cNvSpPr txBox="1"/>
          <p:nvPr/>
        </p:nvSpPr>
        <p:spPr>
          <a:xfrm>
            <a:off x="1350302" y="2931798"/>
            <a:ext cx="106935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코디 명 호출 </a:t>
            </a:r>
            <a:r>
              <a:rPr lang="en-US" altLang="ko-KR" sz="900" dirty="0">
                <a:latin typeface="+mn-ea"/>
              </a:rPr>
              <a:t>}</a:t>
            </a:r>
          </a:p>
        </p:txBody>
      </p:sp>
      <p:sp>
        <p:nvSpPr>
          <p:cNvPr id="30" name="Border">
            <a:extLst>
              <a:ext uri="{FF2B5EF4-FFF2-40B4-BE49-F238E27FC236}">
                <a16:creationId xmlns:a16="http://schemas.microsoft.com/office/drawing/2014/main" id="{9B6A9507-555A-2118-C3E9-50BB05087798}"/>
              </a:ext>
            </a:extLst>
          </p:cNvPr>
          <p:cNvSpPr>
            <a:spLocks/>
          </p:cNvSpPr>
          <p:nvPr/>
        </p:nvSpPr>
        <p:spPr bwMode="auto">
          <a:xfrm>
            <a:off x="3468875" y="920852"/>
            <a:ext cx="1451725" cy="1541584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1" name="Border">
            <a:extLst>
              <a:ext uri="{FF2B5EF4-FFF2-40B4-BE49-F238E27FC236}">
                <a16:creationId xmlns:a16="http://schemas.microsoft.com/office/drawing/2014/main" id="{400CC9B2-9665-C499-557F-C0ACDE5FDF65}"/>
              </a:ext>
            </a:extLst>
          </p:cNvPr>
          <p:cNvSpPr>
            <a:spLocks/>
          </p:cNvSpPr>
          <p:nvPr/>
        </p:nvSpPr>
        <p:spPr bwMode="auto">
          <a:xfrm>
            <a:off x="5073984" y="922396"/>
            <a:ext cx="1451725" cy="1541584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2" name="Border">
            <a:extLst>
              <a:ext uri="{FF2B5EF4-FFF2-40B4-BE49-F238E27FC236}">
                <a16:creationId xmlns:a16="http://schemas.microsoft.com/office/drawing/2014/main" id="{B404E424-F2A1-24BB-463A-C80B49C92B3F}"/>
              </a:ext>
            </a:extLst>
          </p:cNvPr>
          <p:cNvSpPr>
            <a:spLocks/>
          </p:cNvSpPr>
          <p:nvPr/>
        </p:nvSpPr>
        <p:spPr bwMode="auto">
          <a:xfrm>
            <a:off x="6679093" y="920852"/>
            <a:ext cx="1451725" cy="1541584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3" name="Border">
            <a:extLst>
              <a:ext uri="{FF2B5EF4-FFF2-40B4-BE49-F238E27FC236}">
                <a16:creationId xmlns:a16="http://schemas.microsoft.com/office/drawing/2014/main" id="{59154500-B811-7AEF-AFD5-281FB748AEF0}"/>
              </a:ext>
            </a:extLst>
          </p:cNvPr>
          <p:cNvSpPr>
            <a:spLocks/>
          </p:cNvSpPr>
          <p:nvPr/>
        </p:nvSpPr>
        <p:spPr bwMode="auto">
          <a:xfrm>
            <a:off x="8248842" y="925162"/>
            <a:ext cx="477908" cy="1541584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52" name="모서리가 둥근 직사각형 36">
            <a:extLst>
              <a:ext uri="{FF2B5EF4-FFF2-40B4-BE49-F238E27FC236}">
                <a16:creationId xmlns:a16="http://schemas.microsoft.com/office/drawing/2014/main" id="{E12D6887-34C5-78DC-401C-D825997602EA}"/>
              </a:ext>
            </a:extLst>
          </p:cNvPr>
          <p:cNvSpPr/>
          <p:nvPr/>
        </p:nvSpPr>
        <p:spPr>
          <a:xfrm>
            <a:off x="8252830" y="3122054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신상품</a:t>
            </a:r>
          </a:p>
        </p:txBody>
      </p:sp>
      <p:sp>
        <p:nvSpPr>
          <p:cNvPr id="56" name="모서리가 둥근 직사각형 50">
            <a:extLst>
              <a:ext uri="{FF2B5EF4-FFF2-40B4-BE49-F238E27FC236}">
                <a16:creationId xmlns:a16="http://schemas.microsoft.com/office/drawing/2014/main" id="{47390600-B5C9-4997-29C2-ED02212C22EE}"/>
              </a:ext>
            </a:extLst>
          </p:cNvPr>
          <p:cNvSpPr/>
          <p:nvPr/>
        </p:nvSpPr>
        <p:spPr>
          <a:xfrm>
            <a:off x="3519415" y="3458437"/>
            <a:ext cx="1152000" cy="75698"/>
          </a:xfrm>
          <a:prstGeom prst="roundRect">
            <a:avLst>
              <a:gd name="adj" fmla="val 50000"/>
            </a:avLst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11E8593C-82D2-F4C4-AC35-C1E710679C53}"/>
              </a:ext>
            </a:extLst>
          </p:cNvPr>
          <p:cNvSpPr/>
          <p:nvPr/>
        </p:nvSpPr>
        <p:spPr>
          <a:xfrm>
            <a:off x="490437" y="3942406"/>
            <a:ext cx="2308758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요즘 유행</a:t>
            </a:r>
          </a:p>
        </p:txBody>
      </p:sp>
      <p:sp>
        <p:nvSpPr>
          <p:cNvPr id="69" name="직사각형 68">
            <a:extLst>
              <a:ext uri="{FF2B5EF4-FFF2-40B4-BE49-F238E27FC236}">
                <a16:creationId xmlns:a16="http://schemas.microsoft.com/office/drawing/2014/main" id="{CE4D61D6-54D2-0A05-3041-F1C2618E6DE4}"/>
              </a:ext>
            </a:extLst>
          </p:cNvPr>
          <p:cNvSpPr/>
          <p:nvPr/>
        </p:nvSpPr>
        <p:spPr>
          <a:xfrm>
            <a:off x="2125837" y="6031684"/>
            <a:ext cx="1449590" cy="53860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en-US" altLang="ko-KR" sz="900" dirty="0">
                <a:latin typeface="+mn-ea"/>
              </a:rPr>
              <a:t> </a:t>
            </a: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73" name="모서리가 둥근 직사각형 32">
            <a:extLst>
              <a:ext uri="{FF2B5EF4-FFF2-40B4-BE49-F238E27FC236}">
                <a16:creationId xmlns:a16="http://schemas.microsoft.com/office/drawing/2014/main" id="{2FA6129C-19E5-8B78-EA42-2BC62D9D2863}"/>
              </a:ext>
            </a:extLst>
          </p:cNvPr>
          <p:cNvSpPr/>
          <p:nvPr/>
        </p:nvSpPr>
        <p:spPr>
          <a:xfrm>
            <a:off x="2114495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74" name="모서리가 둥근 직사각형 33">
            <a:extLst>
              <a:ext uri="{FF2B5EF4-FFF2-40B4-BE49-F238E27FC236}">
                <a16:creationId xmlns:a16="http://schemas.microsoft.com/office/drawing/2014/main" id="{67FC7F55-D545-9E55-885B-3D0C1036FEA2}"/>
              </a:ext>
            </a:extLst>
          </p:cNvPr>
          <p:cNvSpPr/>
          <p:nvPr/>
        </p:nvSpPr>
        <p:spPr>
          <a:xfrm>
            <a:off x="2538461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75" name="모서리가 둥근 직사각형 34">
            <a:extLst>
              <a:ext uri="{FF2B5EF4-FFF2-40B4-BE49-F238E27FC236}">
                <a16:creationId xmlns:a16="http://schemas.microsoft.com/office/drawing/2014/main" id="{0F79F16F-CED3-FE9C-377E-ECC58426C0B8}"/>
              </a:ext>
            </a:extLst>
          </p:cNvPr>
          <p:cNvSpPr/>
          <p:nvPr/>
        </p:nvSpPr>
        <p:spPr>
          <a:xfrm>
            <a:off x="2953219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107" name="모서리가 둥근 직사각형 36">
            <a:extLst>
              <a:ext uri="{FF2B5EF4-FFF2-40B4-BE49-F238E27FC236}">
                <a16:creationId xmlns:a16="http://schemas.microsoft.com/office/drawing/2014/main" id="{26220152-BB8E-AE4D-665E-E2D85519F4C1}"/>
              </a:ext>
            </a:extLst>
          </p:cNvPr>
          <p:cNvSpPr/>
          <p:nvPr/>
        </p:nvSpPr>
        <p:spPr>
          <a:xfrm>
            <a:off x="3855177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1ED67867-0411-62B0-982D-7195EE2519A5}"/>
              </a:ext>
            </a:extLst>
          </p:cNvPr>
          <p:cNvSpPr/>
          <p:nvPr/>
        </p:nvSpPr>
        <p:spPr>
          <a:xfrm>
            <a:off x="3854427" y="6031684"/>
            <a:ext cx="1421257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109" name="모서리가 둥근 직사각형 47">
            <a:extLst>
              <a:ext uri="{FF2B5EF4-FFF2-40B4-BE49-F238E27FC236}">
                <a16:creationId xmlns:a16="http://schemas.microsoft.com/office/drawing/2014/main" id="{6F07F326-99DD-614D-BA48-76C6C0490349}"/>
              </a:ext>
            </a:extLst>
          </p:cNvPr>
          <p:cNvSpPr/>
          <p:nvPr/>
        </p:nvSpPr>
        <p:spPr>
          <a:xfrm>
            <a:off x="4273991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9C9D90B3-E6F8-F40A-1E55-ABF1572B0350}"/>
              </a:ext>
            </a:extLst>
          </p:cNvPr>
          <p:cNvSpPr/>
          <p:nvPr/>
        </p:nvSpPr>
        <p:spPr>
          <a:xfrm>
            <a:off x="5512934" y="6031684"/>
            <a:ext cx="1491657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123" name="모서리가 둥근 직사각형 37">
            <a:extLst>
              <a:ext uri="{FF2B5EF4-FFF2-40B4-BE49-F238E27FC236}">
                <a16:creationId xmlns:a16="http://schemas.microsoft.com/office/drawing/2014/main" id="{6A0DBB23-DA68-C2C8-25EE-CABD15CD0FE9}"/>
              </a:ext>
            </a:extLst>
          </p:cNvPr>
          <p:cNvSpPr/>
          <p:nvPr/>
        </p:nvSpPr>
        <p:spPr>
          <a:xfrm>
            <a:off x="5505666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161" name="직사각형 160">
            <a:extLst>
              <a:ext uri="{FF2B5EF4-FFF2-40B4-BE49-F238E27FC236}">
                <a16:creationId xmlns:a16="http://schemas.microsoft.com/office/drawing/2014/main" id="{E77671CB-A4DB-C73F-4CCB-93463D245212}"/>
              </a:ext>
            </a:extLst>
          </p:cNvPr>
          <p:cNvSpPr/>
          <p:nvPr/>
        </p:nvSpPr>
        <p:spPr>
          <a:xfrm>
            <a:off x="7168536" y="6031684"/>
            <a:ext cx="1491657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162" name="모서리가 둥근 직사각형 37">
            <a:extLst>
              <a:ext uri="{FF2B5EF4-FFF2-40B4-BE49-F238E27FC236}">
                <a16:creationId xmlns:a16="http://schemas.microsoft.com/office/drawing/2014/main" id="{9881258F-FC03-855C-3096-875A795D57D1}"/>
              </a:ext>
            </a:extLst>
          </p:cNvPr>
          <p:cNvSpPr/>
          <p:nvPr/>
        </p:nvSpPr>
        <p:spPr>
          <a:xfrm>
            <a:off x="7161268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169" name="직사각형 168">
            <a:extLst>
              <a:ext uri="{FF2B5EF4-FFF2-40B4-BE49-F238E27FC236}">
                <a16:creationId xmlns:a16="http://schemas.microsoft.com/office/drawing/2014/main" id="{B0D8D6C5-29A4-E0C0-6F6C-950B14E07A4B}"/>
              </a:ext>
            </a:extLst>
          </p:cNvPr>
          <p:cNvSpPr/>
          <p:nvPr/>
        </p:nvSpPr>
        <p:spPr>
          <a:xfrm>
            <a:off x="8672998" y="895141"/>
            <a:ext cx="160284" cy="241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4" name="Border">
            <a:extLst>
              <a:ext uri="{FF2B5EF4-FFF2-40B4-BE49-F238E27FC236}">
                <a16:creationId xmlns:a16="http://schemas.microsoft.com/office/drawing/2014/main" id="{EC181D05-8C0D-F244-8C06-0EB24EF796AC}"/>
              </a:ext>
            </a:extLst>
          </p:cNvPr>
          <p:cNvSpPr>
            <a:spLocks/>
          </p:cNvSpPr>
          <p:nvPr/>
        </p:nvSpPr>
        <p:spPr bwMode="auto">
          <a:xfrm>
            <a:off x="7185263" y="4320131"/>
            <a:ext cx="1511567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6" name="Border">
            <a:extLst>
              <a:ext uri="{FF2B5EF4-FFF2-40B4-BE49-F238E27FC236}">
                <a16:creationId xmlns:a16="http://schemas.microsoft.com/office/drawing/2014/main" id="{DA6C9D9B-B793-6DE4-E8D1-A886F3DE9883}"/>
              </a:ext>
            </a:extLst>
          </p:cNvPr>
          <p:cNvSpPr>
            <a:spLocks/>
          </p:cNvSpPr>
          <p:nvPr/>
        </p:nvSpPr>
        <p:spPr bwMode="auto">
          <a:xfrm>
            <a:off x="438736" y="4320132"/>
            <a:ext cx="1511567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7" name="Border">
            <a:extLst>
              <a:ext uri="{FF2B5EF4-FFF2-40B4-BE49-F238E27FC236}">
                <a16:creationId xmlns:a16="http://schemas.microsoft.com/office/drawing/2014/main" id="{71248E36-04DA-8114-2F28-BF0D4C2DF63A}"/>
              </a:ext>
            </a:extLst>
          </p:cNvPr>
          <p:cNvSpPr>
            <a:spLocks/>
          </p:cNvSpPr>
          <p:nvPr/>
        </p:nvSpPr>
        <p:spPr bwMode="auto">
          <a:xfrm>
            <a:off x="2126078" y="4320132"/>
            <a:ext cx="1511567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1" name="Border">
            <a:extLst>
              <a:ext uri="{FF2B5EF4-FFF2-40B4-BE49-F238E27FC236}">
                <a16:creationId xmlns:a16="http://schemas.microsoft.com/office/drawing/2014/main" id="{1D1C59C6-67EB-3E8F-266F-9A40080FEACC}"/>
              </a:ext>
            </a:extLst>
          </p:cNvPr>
          <p:cNvSpPr>
            <a:spLocks/>
          </p:cNvSpPr>
          <p:nvPr/>
        </p:nvSpPr>
        <p:spPr bwMode="auto">
          <a:xfrm>
            <a:off x="3831176" y="4321145"/>
            <a:ext cx="1511567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3" name="Border">
            <a:extLst>
              <a:ext uri="{FF2B5EF4-FFF2-40B4-BE49-F238E27FC236}">
                <a16:creationId xmlns:a16="http://schemas.microsoft.com/office/drawing/2014/main" id="{D73093C7-D03B-BC73-28ED-352EB7AEB6FA}"/>
              </a:ext>
            </a:extLst>
          </p:cNvPr>
          <p:cNvSpPr>
            <a:spLocks/>
          </p:cNvSpPr>
          <p:nvPr/>
        </p:nvSpPr>
        <p:spPr bwMode="auto">
          <a:xfrm>
            <a:off x="5523192" y="4320132"/>
            <a:ext cx="1511567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A2A79BD9-DE4B-57BE-9175-414FE51C1DC3}"/>
              </a:ext>
            </a:extLst>
          </p:cNvPr>
          <p:cNvGrpSpPr/>
          <p:nvPr/>
        </p:nvGrpSpPr>
        <p:grpSpPr>
          <a:xfrm>
            <a:off x="1411682" y="3393259"/>
            <a:ext cx="822478" cy="100690"/>
            <a:chOff x="4231934" y="3454722"/>
            <a:chExt cx="822478" cy="100690"/>
          </a:xfrm>
        </p:grpSpPr>
        <p:sp>
          <p:nvSpPr>
            <p:cNvPr id="22" name="타원 21">
              <a:extLst>
                <a:ext uri="{FF2B5EF4-FFF2-40B4-BE49-F238E27FC236}">
                  <a16:creationId xmlns:a16="http://schemas.microsoft.com/office/drawing/2014/main" id="{8C98758E-5BA5-D38C-A48F-8170620EF94F}"/>
                </a:ext>
              </a:extLst>
            </p:cNvPr>
            <p:cNvSpPr>
              <a:spLocks/>
            </p:cNvSpPr>
            <p:nvPr/>
          </p:nvSpPr>
          <p:spPr>
            <a:xfrm>
              <a:off x="4231934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23" name="타원 22">
              <a:extLst>
                <a:ext uri="{FF2B5EF4-FFF2-40B4-BE49-F238E27FC236}">
                  <a16:creationId xmlns:a16="http://schemas.microsoft.com/office/drawing/2014/main" id="{A3229302-8F78-4439-78A6-8FF2E803356F}"/>
                </a:ext>
              </a:extLst>
            </p:cNvPr>
            <p:cNvSpPr>
              <a:spLocks/>
            </p:cNvSpPr>
            <p:nvPr/>
          </p:nvSpPr>
          <p:spPr>
            <a:xfrm>
              <a:off x="4412381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24" name="타원 23">
              <a:extLst>
                <a:ext uri="{FF2B5EF4-FFF2-40B4-BE49-F238E27FC236}">
                  <a16:creationId xmlns:a16="http://schemas.microsoft.com/office/drawing/2014/main" id="{F1B7BA70-B736-4ABF-DCD3-726828FA1B66}"/>
                </a:ext>
              </a:extLst>
            </p:cNvPr>
            <p:cNvSpPr>
              <a:spLocks/>
            </p:cNvSpPr>
            <p:nvPr/>
          </p:nvSpPr>
          <p:spPr>
            <a:xfrm>
              <a:off x="4592828" y="3454722"/>
              <a:ext cx="100690" cy="10069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29" name="타원 28">
              <a:extLst>
                <a:ext uri="{FF2B5EF4-FFF2-40B4-BE49-F238E27FC236}">
                  <a16:creationId xmlns:a16="http://schemas.microsoft.com/office/drawing/2014/main" id="{546E2341-0811-23B1-1A23-6F4EF4D16E73}"/>
                </a:ext>
              </a:extLst>
            </p:cNvPr>
            <p:cNvSpPr>
              <a:spLocks/>
            </p:cNvSpPr>
            <p:nvPr/>
          </p:nvSpPr>
          <p:spPr>
            <a:xfrm>
              <a:off x="4773275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34" name="타원 33">
              <a:extLst>
                <a:ext uri="{FF2B5EF4-FFF2-40B4-BE49-F238E27FC236}">
                  <a16:creationId xmlns:a16="http://schemas.microsoft.com/office/drawing/2014/main" id="{C4257CF6-5432-1799-497B-8C7961077BE2}"/>
                </a:ext>
              </a:extLst>
            </p:cNvPr>
            <p:cNvSpPr>
              <a:spLocks/>
            </p:cNvSpPr>
            <p:nvPr/>
          </p:nvSpPr>
          <p:spPr>
            <a:xfrm>
              <a:off x="4953722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</p:grp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D7B82BF-56F7-ED50-6C38-7EBEE9710B7E}"/>
              </a:ext>
            </a:extLst>
          </p:cNvPr>
          <p:cNvSpPr/>
          <p:nvPr/>
        </p:nvSpPr>
        <p:spPr>
          <a:xfrm>
            <a:off x="8278714" y="2459963"/>
            <a:ext cx="1421257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가디건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0291283C-5DF5-277C-D1CA-3E466FFEC80F}"/>
              </a:ext>
            </a:extLst>
          </p:cNvPr>
          <p:cNvSpPr/>
          <p:nvPr/>
        </p:nvSpPr>
        <p:spPr>
          <a:xfrm>
            <a:off x="3392677" y="2533275"/>
            <a:ext cx="1601800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상품명 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 특징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2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줄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표기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</a:p>
          <a:p>
            <a:pPr>
              <a:defRPr/>
            </a:pP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 가격표기</a:t>
            </a:r>
            <a:r>
              <a:rPr lang="en-US" altLang="ko-KR" sz="900" b="1" dirty="0">
                <a:latin typeface="+mn-ea"/>
              </a:rPr>
              <a:t>}</a:t>
            </a:r>
          </a:p>
        </p:txBody>
      </p:sp>
      <p:sp>
        <p:nvSpPr>
          <p:cNvPr id="36" name="모서리가 둥근 직사각형 51">
            <a:extLst>
              <a:ext uri="{FF2B5EF4-FFF2-40B4-BE49-F238E27FC236}">
                <a16:creationId xmlns:a16="http://schemas.microsoft.com/office/drawing/2014/main" id="{493E6122-1702-E7D7-16CD-A80328CBFBF6}"/>
              </a:ext>
            </a:extLst>
          </p:cNvPr>
          <p:cNvSpPr/>
          <p:nvPr/>
        </p:nvSpPr>
        <p:spPr>
          <a:xfrm>
            <a:off x="3497781" y="3127107"/>
            <a:ext cx="1401035" cy="175002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상품 속성 아이콘 노출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54BE7B23-EC00-E399-5193-6C8E1AB6B221}"/>
              </a:ext>
            </a:extLst>
          </p:cNvPr>
          <p:cNvSpPr/>
          <p:nvPr/>
        </p:nvSpPr>
        <p:spPr>
          <a:xfrm>
            <a:off x="349474" y="6014737"/>
            <a:ext cx="1601800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상품명 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 특징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2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줄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표기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</a:p>
          <a:p>
            <a:pPr>
              <a:defRPr/>
            </a:pP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 가격표기</a:t>
            </a:r>
            <a:r>
              <a:rPr lang="en-US" altLang="ko-KR" sz="900" b="1" dirty="0">
                <a:latin typeface="+mn-ea"/>
              </a:rPr>
              <a:t>}</a:t>
            </a:r>
          </a:p>
        </p:txBody>
      </p:sp>
      <p:sp>
        <p:nvSpPr>
          <p:cNvPr id="44" name="모서리가 둥근 직사각형 51">
            <a:extLst>
              <a:ext uri="{FF2B5EF4-FFF2-40B4-BE49-F238E27FC236}">
                <a16:creationId xmlns:a16="http://schemas.microsoft.com/office/drawing/2014/main" id="{4525A4C9-8D74-511E-1A37-0F7B24B96B1A}"/>
              </a:ext>
            </a:extLst>
          </p:cNvPr>
          <p:cNvSpPr/>
          <p:nvPr/>
        </p:nvSpPr>
        <p:spPr>
          <a:xfrm>
            <a:off x="454578" y="6608569"/>
            <a:ext cx="1401035" cy="175002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상품 속성 아이콘 노출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sp>
        <p:nvSpPr>
          <p:cNvPr id="26" name="오른쪽 화살표 설명선 2">
            <a:extLst>
              <a:ext uri="{FF2B5EF4-FFF2-40B4-BE49-F238E27FC236}">
                <a16:creationId xmlns:a16="http://schemas.microsoft.com/office/drawing/2014/main" id="{F9724D9C-5575-C68D-59A2-FE0376246140}"/>
              </a:ext>
            </a:extLst>
          </p:cNvPr>
          <p:cNvSpPr/>
          <p:nvPr/>
        </p:nvSpPr>
        <p:spPr bwMode="auto">
          <a:xfrm>
            <a:off x="389968" y="3856693"/>
            <a:ext cx="8390048" cy="3085645"/>
          </a:xfrm>
          <a:prstGeom prst="rect">
            <a:avLst/>
          </a:prstGeom>
          <a:solidFill>
            <a:schemeClr val="tx1">
              <a:lumMod val="50000"/>
              <a:lumOff val="50000"/>
              <a:alpha val="30000"/>
            </a:schemeClr>
          </a:solidFill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dirty="0">
                <a:latin typeface="+mn-ea"/>
              </a:rPr>
              <a:t>2</a:t>
            </a:r>
            <a:r>
              <a:rPr lang="ko-KR" altLang="en-US" b="1" dirty="0">
                <a:solidFill>
                  <a:schemeClr val="lt1"/>
                </a:solidFill>
                <a:latin typeface="+mn-ea"/>
              </a:rPr>
              <a:t>열 상품영역</a:t>
            </a:r>
          </a:p>
        </p:txBody>
      </p:sp>
      <p:sp>
        <p:nvSpPr>
          <p:cNvPr id="27" name="L 도형 26">
            <a:extLst>
              <a:ext uri="{FF2B5EF4-FFF2-40B4-BE49-F238E27FC236}">
                <a16:creationId xmlns:a16="http://schemas.microsoft.com/office/drawing/2014/main" id="{315EFF05-2B6F-AA0B-651E-097216F48170}"/>
              </a:ext>
            </a:extLst>
          </p:cNvPr>
          <p:cNvSpPr/>
          <p:nvPr/>
        </p:nvSpPr>
        <p:spPr>
          <a:xfrm rot="10800000">
            <a:off x="363734" y="418424"/>
            <a:ext cx="8363016" cy="3278890"/>
          </a:xfrm>
          <a:prstGeom prst="corner">
            <a:avLst>
              <a:gd name="adj1" fmla="val 12188"/>
              <a:gd name="adj2" fmla="val 163600"/>
            </a:avLst>
          </a:prstGeom>
          <a:solidFill>
            <a:schemeClr val="tx1">
              <a:lumMod val="50000"/>
              <a:lumOff val="50000"/>
              <a:alpha val="30000"/>
            </a:schemeClr>
          </a:solidFill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latin typeface="+mn-ea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31CA7E9-7B13-4073-32C5-0165E805317F}"/>
              </a:ext>
            </a:extLst>
          </p:cNvPr>
          <p:cNvSpPr txBox="1"/>
          <p:nvPr/>
        </p:nvSpPr>
        <p:spPr>
          <a:xfrm>
            <a:off x="4301582" y="1750951"/>
            <a:ext cx="338448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lt1"/>
                </a:solidFill>
                <a:latin typeface="+mn-ea"/>
              </a:rPr>
              <a:t>1</a:t>
            </a:r>
            <a:r>
              <a:rPr lang="ko-KR" altLang="en-US" b="1" dirty="0">
                <a:solidFill>
                  <a:schemeClr val="lt1"/>
                </a:solidFill>
                <a:latin typeface="+mn-ea"/>
              </a:rPr>
              <a:t>열 상품영역</a:t>
            </a:r>
          </a:p>
        </p:txBody>
      </p:sp>
    </p:spTree>
    <p:extLst>
      <p:ext uri="{BB962C8B-B14F-4D97-AF65-F5344CB8AC3E}">
        <p14:creationId xmlns:p14="http://schemas.microsoft.com/office/powerpoint/2010/main" val="212857398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메인</a:t>
            </a:r>
            <a:r>
              <a:rPr lang="en-US" altLang="ko-KR" dirty="0"/>
              <a:t> - </a:t>
            </a:r>
            <a:r>
              <a:rPr lang="ko-KR" altLang="en-US" dirty="0"/>
              <a:t>스타일 숍 카테고리별 </a:t>
            </a:r>
            <a:r>
              <a:rPr lang="en-US" altLang="ko-KR" dirty="0"/>
              <a:t>BEST</a:t>
            </a:r>
            <a:endParaRPr lang="ko-KR" altLang="en-US" dirty="0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CC7FE344-AEF7-488F-B8D1-AC01CB421F23}"/>
              </a:ext>
            </a:extLst>
          </p:cNvPr>
          <p:cNvSpPr/>
          <p:nvPr/>
        </p:nvSpPr>
        <p:spPr>
          <a:xfrm>
            <a:off x="400887" y="640984"/>
            <a:ext cx="4166939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스타일 숍 카테고리별 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BEST</a:t>
            </a:r>
            <a:endParaRPr lang="ko-KR" altLang="en-US" sz="1400" b="1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7" name="직사각형 106">
            <a:extLst>
              <a:ext uri="{FF2B5EF4-FFF2-40B4-BE49-F238E27FC236}">
                <a16:creationId xmlns:a16="http://schemas.microsoft.com/office/drawing/2014/main" id="{07D7F482-CD4C-460E-8DED-797CE0A37BAE}"/>
              </a:ext>
            </a:extLst>
          </p:cNvPr>
          <p:cNvSpPr/>
          <p:nvPr/>
        </p:nvSpPr>
        <p:spPr>
          <a:xfrm>
            <a:off x="2236937" y="3376614"/>
            <a:ext cx="1423189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108" name="모서리가 둥근 직사각형 51">
            <a:extLst>
              <a:ext uri="{FF2B5EF4-FFF2-40B4-BE49-F238E27FC236}">
                <a16:creationId xmlns:a16="http://schemas.microsoft.com/office/drawing/2014/main" id="{B5EE93DD-E53E-4FC6-81B9-D71A3E0FB694}"/>
              </a:ext>
            </a:extLst>
          </p:cNvPr>
          <p:cNvSpPr/>
          <p:nvPr/>
        </p:nvSpPr>
        <p:spPr>
          <a:xfrm>
            <a:off x="2225817" y="3943812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09" name="모서리가 둥근 직사각형 52">
            <a:extLst>
              <a:ext uri="{FF2B5EF4-FFF2-40B4-BE49-F238E27FC236}">
                <a16:creationId xmlns:a16="http://schemas.microsoft.com/office/drawing/2014/main" id="{64F455F9-6565-4011-BEC8-26FDE99CA0F8}"/>
              </a:ext>
            </a:extLst>
          </p:cNvPr>
          <p:cNvSpPr/>
          <p:nvPr/>
        </p:nvSpPr>
        <p:spPr>
          <a:xfrm>
            <a:off x="2631059" y="3943812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110" name="모서리가 둥근 직사각형 54">
            <a:extLst>
              <a:ext uri="{FF2B5EF4-FFF2-40B4-BE49-F238E27FC236}">
                <a16:creationId xmlns:a16="http://schemas.microsoft.com/office/drawing/2014/main" id="{63340F1C-3ADD-4039-A614-5267F03463DD}"/>
              </a:ext>
            </a:extLst>
          </p:cNvPr>
          <p:cNvSpPr/>
          <p:nvPr/>
        </p:nvSpPr>
        <p:spPr>
          <a:xfrm>
            <a:off x="3037665" y="3943812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D0F98782-9C35-4B76-826A-8302200AFE28}"/>
              </a:ext>
            </a:extLst>
          </p:cNvPr>
          <p:cNvSpPr/>
          <p:nvPr/>
        </p:nvSpPr>
        <p:spPr>
          <a:xfrm>
            <a:off x="3852074" y="3376614"/>
            <a:ext cx="1421096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en-US" altLang="ko-KR" sz="900" dirty="0">
                <a:latin typeface="+mn-ea"/>
              </a:rPr>
              <a:t> </a:t>
            </a:r>
          </a:p>
        </p:txBody>
      </p:sp>
      <p:sp>
        <p:nvSpPr>
          <p:cNvPr id="118" name="모서리가 둥근 직사각형 32">
            <a:extLst>
              <a:ext uri="{FF2B5EF4-FFF2-40B4-BE49-F238E27FC236}">
                <a16:creationId xmlns:a16="http://schemas.microsoft.com/office/drawing/2014/main" id="{02801C2B-3E07-43B6-B165-067FC4F713EC}"/>
              </a:ext>
            </a:extLst>
          </p:cNvPr>
          <p:cNvSpPr/>
          <p:nvPr/>
        </p:nvSpPr>
        <p:spPr>
          <a:xfrm>
            <a:off x="3840955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19" name="모서리가 둥근 직사각형 33">
            <a:extLst>
              <a:ext uri="{FF2B5EF4-FFF2-40B4-BE49-F238E27FC236}">
                <a16:creationId xmlns:a16="http://schemas.microsoft.com/office/drawing/2014/main" id="{9514BF62-8FBF-40E8-89EC-E1E205EE552D}"/>
              </a:ext>
            </a:extLst>
          </p:cNvPr>
          <p:cNvSpPr/>
          <p:nvPr/>
        </p:nvSpPr>
        <p:spPr>
          <a:xfrm>
            <a:off x="4256587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120" name="모서리가 둥근 직사각형 34">
            <a:extLst>
              <a:ext uri="{FF2B5EF4-FFF2-40B4-BE49-F238E27FC236}">
                <a16:creationId xmlns:a16="http://schemas.microsoft.com/office/drawing/2014/main" id="{0CEAB572-5B83-437D-85C5-B6063B719B9B}"/>
              </a:ext>
            </a:extLst>
          </p:cNvPr>
          <p:cNvSpPr/>
          <p:nvPr/>
        </p:nvSpPr>
        <p:spPr>
          <a:xfrm>
            <a:off x="4663192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127" name="모서리가 둥근 직사각형 36">
            <a:extLst>
              <a:ext uri="{FF2B5EF4-FFF2-40B4-BE49-F238E27FC236}">
                <a16:creationId xmlns:a16="http://schemas.microsoft.com/office/drawing/2014/main" id="{C2BCC7AD-FB73-4AB3-A10C-83FC58A72C0C}"/>
              </a:ext>
            </a:extLst>
          </p:cNvPr>
          <p:cNvSpPr/>
          <p:nvPr/>
        </p:nvSpPr>
        <p:spPr>
          <a:xfrm>
            <a:off x="5511386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28" name="직사각형 127">
            <a:extLst>
              <a:ext uri="{FF2B5EF4-FFF2-40B4-BE49-F238E27FC236}">
                <a16:creationId xmlns:a16="http://schemas.microsoft.com/office/drawing/2014/main" id="{6687B1F8-5BE9-45C2-806B-7CA2F5C47CE0}"/>
              </a:ext>
            </a:extLst>
          </p:cNvPr>
          <p:cNvSpPr/>
          <p:nvPr/>
        </p:nvSpPr>
        <p:spPr>
          <a:xfrm>
            <a:off x="5510651" y="3376614"/>
            <a:ext cx="1393320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129" name="모서리가 둥근 직사각형 47">
            <a:extLst>
              <a:ext uri="{FF2B5EF4-FFF2-40B4-BE49-F238E27FC236}">
                <a16:creationId xmlns:a16="http://schemas.microsoft.com/office/drawing/2014/main" id="{1047E48C-ABE8-4BF3-AA8E-B11CFD8620CA}"/>
              </a:ext>
            </a:extLst>
          </p:cNvPr>
          <p:cNvSpPr/>
          <p:nvPr/>
        </p:nvSpPr>
        <p:spPr>
          <a:xfrm>
            <a:off x="5921968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677D01E3-2CC7-4D85-8E42-AC97CC3EF82B}"/>
              </a:ext>
            </a:extLst>
          </p:cNvPr>
          <p:cNvSpPr/>
          <p:nvPr/>
        </p:nvSpPr>
        <p:spPr>
          <a:xfrm>
            <a:off x="7109575" y="3376614"/>
            <a:ext cx="1462336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137" name="모서리가 둥근 직사각형 37">
            <a:extLst>
              <a:ext uri="{FF2B5EF4-FFF2-40B4-BE49-F238E27FC236}">
                <a16:creationId xmlns:a16="http://schemas.microsoft.com/office/drawing/2014/main" id="{5C7AE7BE-19AD-4ED3-BA3F-89FD7BA05517}"/>
              </a:ext>
            </a:extLst>
          </p:cNvPr>
          <p:cNvSpPr/>
          <p:nvPr/>
        </p:nvSpPr>
        <p:spPr>
          <a:xfrm>
            <a:off x="7102450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8FFDE98D-F750-4067-8D7C-B5E6A4F832EE}"/>
              </a:ext>
            </a:extLst>
          </p:cNvPr>
          <p:cNvSpPr/>
          <p:nvPr/>
        </p:nvSpPr>
        <p:spPr>
          <a:xfrm>
            <a:off x="516301" y="3376614"/>
            <a:ext cx="16018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 가격표기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상품명 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 특징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2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줄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표기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151" name="모서리가 둥근 직사각형 51">
            <a:extLst>
              <a:ext uri="{FF2B5EF4-FFF2-40B4-BE49-F238E27FC236}">
                <a16:creationId xmlns:a16="http://schemas.microsoft.com/office/drawing/2014/main" id="{3E6AC857-BE0D-4AD2-B253-8D176A252A6A}"/>
              </a:ext>
            </a:extLst>
          </p:cNvPr>
          <p:cNvSpPr/>
          <p:nvPr/>
        </p:nvSpPr>
        <p:spPr>
          <a:xfrm>
            <a:off x="621405" y="3943812"/>
            <a:ext cx="1401035" cy="175002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상품 속성 아이콘 노출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graphicFrame>
        <p:nvGraphicFramePr>
          <p:cNvPr id="167" name="표 4">
            <a:extLst>
              <a:ext uri="{FF2B5EF4-FFF2-40B4-BE49-F238E27FC236}">
                <a16:creationId xmlns:a16="http://schemas.microsoft.com/office/drawing/2014/main" id="{0FB13602-5312-4EB0-B6DB-FF1A2ED672D1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52736"/>
          <a:ext cx="2508867" cy="69395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카테고리별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BEST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카테고리별 판매 수가 높은 상품 소개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카테고리 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생성한 스타일 숍 카테고리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카테고리의 판매 수가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높은 상품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○디자인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선택된 카테고리는 선택되지 않은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카테고리와 구분되도록  디자인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22619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카테고리 별 상품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카테고리의 판매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 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 소개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호출 항목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특징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속성 아이콘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8419764"/>
                  </a:ext>
                </a:extLst>
              </a:tr>
              <a:tr h="3384000">
                <a:tc gridSpan="2">
                  <a:txBody>
                    <a:bodyPr/>
                    <a:lstStyle/>
                    <a:p>
                      <a:pPr algn="l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7" name="Border">
            <a:extLst>
              <a:ext uri="{FF2B5EF4-FFF2-40B4-BE49-F238E27FC236}">
                <a16:creationId xmlns:a16="http://schemas.microsoft.com/office/drawing/2014/main" id="{EA464C79-C34F-7FF3-9624-7D08920160C5}"/>
              </a:ext>
            </a:extLst>
          </p:cNvPr>
          <p:cNvSpPr>
            <a:spLocks/>
          </p:cNvSpPr>
          <p:nvPr/>
        </p:nvSpPr>
        <p:spPr bwMode="auto">
          <a:xfrm>
            <a:off x="575915" y="1702227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8" name="Border">
            <a:extLst>
              <a:ext uri="{FF2B5EF4-FFF2-40B4-BE49-F238E27FC236}">
                <a16:creationId xmlns:a16="http://schemas.microsoft.com/office/drawing/2014/main" id="{4188C405-A157-6858-DF97-762730FDFFD4}"/>
              </a:ext>
            </a:extLst>
          </p:cNvPr>
          <p:cNvSpPr>
            <a:spLocks/>
          </p:cNvSpPr>
          <p:nvPr/>
        </p:nvSpPr>
        <p:spPr bwMode="auto">
          <a:xfrm>
            <a:off x="2176372" y="1702227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9" name="Border">
            <a:extLst>
              <a:ext uri="{FF2B5EF4-FFF2-40B4-BE49-F238E27FC236}">
                <a16:creationId xmlns:a16="http://schemas.microsoft.com/office/drawing/2014/main" id="{AF678574-E109-8238-57AC-D11908DE6E14}"/>
              </a:ext>
            </a:extLst>
          </p:cNvPr>
          <p:cNvSpPr>
            <a:spLocks/>
          </p:cNvSpPr>
          <p:nvPr/>
        </p:nvSpPr>
        <p:spPr bwMode="auto">
          <a:xfrm>
            <a:off x="3776829" y="1702227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0" name="Border">
            <a:extLst>
              <a:ext uri="{FF2B5EF4-FFF2-40B4-BE49-F238E27FC236}">
                <a16:creationId xmlns:a16="http://schemas.microsoft.com/office/drawing/2014/main" id="{912B79B4-01EC-3356-5C77-9B9645EEDE8E}"/>
              </a:ext>
            </a:extLst>
          </p:cNvPr>
          <p:cNvSpPr>
            <a:spLocks/>
          </p:cNvSpPr>
          <p:nvPr/>
        </p:nvSpPr>
        <p:spPr bwMode="auto">
          <a:xfrm>
            <a:off x="5380336" y="1702227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1" name="Border">
            <a:extLst>
              <a:ext uri="{FF2B5EF4-FFF2-40B4-BE49-F238E27FC236}">
                <a16:creationId xmlns:a16="http://schemas.microsoft.com/office/drawing/2014/main" id="{10269E1E-3563-1320-8DF3-83990FE0B23B}"/>
              </a:ext>
            </a:extLst>
          </p:cNvPr>
          <p:cNvSpPr>
            <a:spLocks/>
          </p:cNvSpPr>
          <p:nvPr/>
        </p:nvSpPr>
        <p:spPr bwMode="auto">
          <a:xfrm>
            <a:off x="6981031" y="1702227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5D84CB9F-E6D7-CC50-0829-5D9BF5331BAD}"/>
              </a:ext>
            </a:extLst>
          </p:cNvPr>
          <p:cNvSpPr/>
          <p:nvPr/>
        </p:nvSpPr>
        <p:spPr>
          <a:xfrm>
            <a:off x="2236937" y="6014738"/>
            <a:ext cx="1423189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13" name="모서리가 둥근 직사각형 51">
            <a:extLst>
              <a:ext uri="{FF2B5EF4-FFF2-40B4-BE49-F238E27FC236}">
                <a16:creationId xmlns:a16="http://schemas.microsoft.com/office/drawing/2014/main" id="{E754DFE3-3BF9-AED5-E8D7-7D0F85CB236F}"/>
              </a:ext>
            </a:extLst>
          </p:cNvPr>
          <p:cNvSpPr/>
          <p:nvPr/>
        </p:nvSpPr>
        <p:spPr>
          <a:xfrm>
            <a:off x="2225817" y="6581936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4" name="모서리가 둥근 직사각형 52">
            <a:extLst>
              <a:ext uri="{FF2B5EF4-FFF2-40B4-BE49-F238E27FC236}">
                <a16:creationId xmlns:a16="http://schemas.microsoft.com/office/drawing/2014/main" id="{58B13258-4924-12EB-E26C-063FE3BCCCCF}"/>
              </a:ext>
            </a:extLst>
          </p:cNvPr>
          <p:cNvSpPr/>
          <p:nvPr/>
        </p:nvSpPr>
        <p:spPr>
          <a:xfrm>
            <a:off x="2631059" y="6581936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15" name="모서리가 둥근 직사각형 54">
            <a:extLst>
              <a:ext uri="{FF2B5EF4-FFF2-40B4-BE49-F238E27FC236}">
                <a16:creationId xmlns:a16="http://schemas.microsoft.com/office/drawing/2014/main" id="{D05678F6-3166-50B0-040C-F7FDB1828DC4}"/>
              </a:ext>
            </a:extLst>
          </p:cNvPr>
          <p:cNvSpPr/>
          <p:nvPr/>
        </p:nvSpPr>
        <p:spPr>
          <a:xfrm>
            <a:off x="3037665" y="6581936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DBB33BFA-4CD8-8DF3-9FD2-A43E2555D7CE}"/>
              </a:ext>
            </a:extLst>
          </p:cNvPr>
          <p:cNvSpPr/>
          <p:nvPr/>
        </p:nvSpPr>
        <p:spPr>
          <a:xfrm>
            <a:off x="3852074" y="6014738"/>
            <a:ext cx="1421096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en-US" altLang="ko-KR" sz="900" dirty="0">
                <a:latin typeface="+mn-ea"/>
              </a:rPr>
              <a:t> </a:t>
            </a:r>
          </a:p>
        </p:txBody>
      </p:sp>
      <p:sp>
        <p:nvSpPr>
          <p:cNvPr id="17" name="모서리가 둥근 직사각형 32">
            <a:extLst>
              <a:ext uri="{FF2B5EF4-FFF2-40B4-BE49-F238E27FC236}">
                <a16:creationId xmlns:a16="http://schemas.microsoft.com/office/drawing/2014/main" id="{495F9CDF-BC2A-0C63-F591-5D1A9BD7A34D}"/>
              </a:ext>
            </a:extLst>
          </p:cNvPr>
          <p:cNvSpPr/>
          <p:nvPr/>
        </p:nvSpPr>
        <p:spPr>
          <a:xfrm>
            <a:off x="3840955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8" name="모서리가 둥근 직사각형 33">
            <a:extLst>
              <a:ext uri="{FF2B5EF4-FFF2-40B4-BE49-F238E27FC236}">
                <a16:creationId xmlns:a16="http://schemas.microsoft.com/office/drawing/2014/main" id="{FEF52FDD-BEC8-4BAD-9D17-237F53A4523B}"/>
              </a:ext>
            </a:extLst>
          </p:cNvPr>
          <p:cNvSpPr/>
          <p:nvPr/>
        </p:nvSpPr>
        <p:spPr>
          <a:xfrm>
            <a:off x="4256587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19" name="모서리가 둥근 직사각형 34">
            <a:extLst>
              <a:ext uri="{FF2B5EF4-FFF2-40B4-BE49-F238E27FC236}">
                <a16:creationId xmlns:a16="http://schemas.microsoft.com/office/drawing/2014/main" id="{5CD26FB9-1DF1-8BC4-47C5-1C7EE10EAC23}"/>
              </a:ext>
            </a:extLst>
          </p:cNvPr>
          <p:cNvSpPr/>
          <p:nvPr/>
        </p:nvSpPr>
        <p:spPr>
          <a:xfrm>
            <a:off x="4663192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20" name="모서리가 둥근 직사각형 36">
            <a:extLst>
              <a:ext uri="{FF2B5EF4-FFF2-40B4-BE49-F238E27FC236}">
                <a16:creationId xmlns:a16="http://schemas.microsoft.com/office/drawing/2014/main" id="{9B1E9D73-7695-EEF9-1581-B80DBDCBFA72}"/>
              </a:ext>
            </a:extLst>
          </p:cNvPr>
          <p:cNvSpPr/>
          <p:nvPr/>
        </p:nvSpPr>
        <p:spPr>
          <a:xfrm>
            <a:off x="5511386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41C8AFBE-0162-EAB2-7BF1-42466E78B227}"/>
              </a:ext>
            </a:extLst>
          </p:cNvPr>
          <p:cNvSpPr/>
          <p:nvPr/>
        </p:nvSpPr>
        <p:spPr>
          <a:xfrm>
            <a:off x="5510651" y="6014738"/>
            <a:ext cx="1393320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22" name="모서리가 둥근 직사각형 47">
            <a:extLst>
              <a:ext uri="{FF2B5EF4-FFF2-40B4-BE49-F238E27FC236}">
                <a16:creationId xmlns:a16="http://schemas.microsoft.com/office/drawing/2014/main" id="{B575D71D-0C42-7357-1046-D65AA2545563}"/>
              </a:ext>
            </a:extLst>
          </p:cNvPr>
          <p:cNvSpPr/>
          <p:nvPr/>
        </p:nvSpPr>
        <p:spPr>
          <a:xfrm>
            <a:off x="5921968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7F3CE09A-0246-B0DF-68D9-F284240EBCE5}"/>
              </a:ext>
            </a:extLst>
          </p:cNvPr>
          <p:cNvSpPr/>
          <p:nvPr/>
        </p:nvSpPr>
        <p:spPr>
          <a:xfrm>
            <a:off x="7109575" y="6014738"/>
            <a:ext cx="1462336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24" name="모서리가 둥근 직사각형 37">
            <a:extLst>
              <a:ext uri="{FF2B5EF4-FFF2-40B4-BE49-F238E27FC236}">
                <a16:creationId xmlns:a16="http://schemas.microsoft.com/office/drawing/2014/main" id="{EA5E5F4C-F84D-7EF8-B1A5-2D0341B08CEA}"/>
              </a:ext>
            </a:extLst>
          </p:cNvPr>
          <p:cNvSpPr/>
          <p:nvPr/>
        </p:nvSpPr>
        <p:spPr>
          <a:xfrm>
            <a:off x="7102450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A8BF544F-B421-75B0-D314-8B10C0351332}"/>
              </a:ext>
            </a:extLst>
          </p:cNvPr>
          <p:cNvSpPr/>
          <p:nvPr/>
        </p:nvSpPr>
        <p:spPr>
          <a:xfrm>
            <a:off x="516301" y="6014738"/>
            <a:ext cx="16018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 가격표기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상품명 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 특징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2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줄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표기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26" name="모서리가 둥근 직사각형 51">
            <a:extLst>
              <a:ext uri="{FF2B5EF4-FFF2-40B4-BE49-F238E27FC236}">
                <a16:creationId xmlns:a16="http://schemas.microsoft.com/office/drawing/2014/main" id="{5EFAF864-C584-B977-F1EC-496CCFB1C473}"/>
              </a:ext>
            </a:extLst>
          </p:cNvPr>
          <p:cNvSpPr/>
          <p:nvPr/>
        </p:nvSpPr>
        <p:spPr>
          <a:xfrm>
            <a:off x="621405" y="6581936"/>
            <a:ext cx="1401035" cy="175002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상품 속성 아이콘 노출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sp>
        <p:nvSpPr>
          <p:cNvPr id="27" name="Border">
            <a:extLst>
              <a:ext uri="{FF2B5EF4-FFF2-40B4-BE49-F238E27FC236}">
                <a16:creationId xmlns:a16="http://schemas.microsoft.com/office/drawing/2014/main" id="{D89F2E4A-4E37-5BD7-7600-C7EC8B8A7F0D}"/>
              </a:ext>
            </a:extLst>
          </p:cNvPr>
          <p:cNvSpPr>
            <a:spLocks/>
          </p:cNvSpPr>
          <p:nvPr/>
        </p:nvSpPr>
        <p:spPr bwMode="auto">
          <a:xfrm>
            <a:off x="575915" y="4340351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8" name="Border">
            <a:extLst>
              <a:ext uri="{FF2B5EF4-FFF2-40B4-BE49-F238E27FC236}">
                <a16:creationId xmlns:a16="http://schemas.microsoft.com/office/drawing/2014/main" id="{18A53ADF-BA76-12B4-830B-B988567311A3}"/>
              </a:ext>
            </a:extLst>
          </p:cNvPr>
          <p:cNvSpPr>
            <a:spLocks/>
          </p:cNvSpPr>
          <p:nvPr/>
        </p:nvSpPr>
        <p:spPr bwMode="auto">
          <a:xfrm>
            <a:off x="2176372" y="4340351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9" name="Border">
            <a:extLst>
              <a:ext uri="{FF2B5EF4-FFF2-40B4-BE49-F238E27FC236}">
                <a16:creationId xmlns:a16="http://schemas.microsoft.com/office/drawing/2014/main" id="{4C684AC4-8A3E-118B-D10E-F2F71F700BFC}"/>
              </a:ext>
            </a:extLst>
          </p:cNvPr>
          <p:cNvSpPr>
            <a:spLocks/>
          </p:cNvSpPr>
          <p:nvPr/>
        </p:nvSpPr>
        <p:spPr bwMode="auto">
          <a:xfrm>
            <a:off x="3776829" y="4340351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0" name="Border">
            <a:extLst>
              <a:ext uri="{FF2B5EF4-FFF2-40B4-BE49-F238E27FC236}">
                <a16:creationId xmlns:a16="http://schemas.microsoft.com/office/drawing/2014/main" id="{BA6A26DF-7FB9-DBF5-447B-6D69BADD54AB}"/>
              </a:ext>
            </a:extLst>
          </p:cNvPr>
          <p:cNvSpPr>
            <a:spLocks/>
          </p:cNvSpPr>
          <p:nvPr/>
        </p:nvSpPr>
        <p:spPr bwMode="auto">
          <a:xfrm>
            <a:off x="5380336" y="4340351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1" name="Border">
            <a:extLst>
              <a:ext uri="{FF2B5EF4-FFF2-40B4-BE49-F238E27FC236}">
                <a16:creationId xmlns:a16="http://schemas.microsoft.com/office/drawing/2014/main" id="{8AEE2D4D-8FB1-35DC-D39D-5FD91192FF64}"/>
              </a:ext>
            </a:extLst>
          </p:cNvPr>
          <p:cNvSpPr>
            <a:spLocks/>
          </p:cNvSpPr>
          <p:nvPr/>
        </p:nvSpPr>
        <p:spPr bwMode="auto">
          <a:xfrm>
            <a:off x="6981031" y="4340351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2" name="모서리가 둥근 직사각형 50">
            <a:extLst>
              <a:ext uri="{FF2B5EF4-FFF2-40B4-BE49-F238E27FC236}">
                <a16:creationId xmlns:a16="http://schemas.microsoft.com/office/drawing/2014/main" id="{62E03BFD-BBA5-98E3-9FF0-CB48C4795DB2}"/>
              </a:ext>
            </a:extLst>
          </p:cNvPr>
          <p:cNvSpPr/>
          <p:nvPr/>
        </p:nvSpPr>
        <p:spPr>
          <a:xfrm>
            <a:off x="581022" y="1131596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+mn-ea"/>
              </a:rPr>
              <a:t>Outer</a:t>
            </a:r>
            <a:endParaRPr lang="ko-KR" altLang="en-US" sz="12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3" name="모서리가 둥근 직사각형 50">
            <a:extLst>
              <a:ext uri="{FF2B5EF4-FFF2-40B4-BE49-F238E27FC236}">
                <a16:creationId xmlns:a16="http://schemas.microsoft.com/office/drawing/2014/main" id="{674B1143-440F-1A47-8C7E-28654BDE319C}"/>
              </a:ext>
            </a:extLst>
          </p:cNvPr>
          <p:cNvSpPr/>
          <p:nvPr/>
        </p:nvSpPr>
        <p:spPr>
          <a:xfrm>
            <a:off x="1807835" y="1131596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Top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34" name="모서리가 둥근 직사각형 50">
            <a:extLst>
              <a:ext uri="{FF2B5EF4-FFF2-40B4-BE49-F238E27FC236}">
                <a16:creationId xmlns:a16="http://schemas.microsoft.com/office/drawing/2014/main" id="{18D997AF-97C1-5B54-8F26-9111085B54F4}"/>
              </a:ext>
            </a:extLst>
          </p:cNvPr>
          <p:cNvSpPr/>
          <p:nvPr/>
        </p:nvSpPr>
        <p:spPr>
          <a:xfrm>
            <a:off x="3034648" y="1131596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Bottom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35" name="모서리가 둥근 직사각형 50">
            <a:extLst>
              <a:ext uri="{FF2B5EF4-FFF2-40B4-BE49-F238E27FC236}">
                <a16:creationId xmlns:a16="http://schemas.microsoft.com/office/drawing/2014/main" id="{15D4C44A-EC2B-BB80-F50B-DDAD61DB2687}"/>
              </a:ext>
            </a:extLst>
          </p:cNvPr>
          <p:cNvSpPr/>
          <p:nvPr/>
        </p:nvSpPr>
        <p:spPr>
          <a:xfrm>
            <a:off x="4261461" y="1131596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Skirt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36" name="모서리가 둥근 직사각형 50">
            <a:extLst>
              <a:ext uri="{FF2B5EF4-FFF2-40B4-BE49-F238E27FC236}">
                <a16:creationId xmlns:a16="http://schemas.microsoft.com/office/drawing/2014/main" id="{AA10FA0A-D02D-9847-4698-0CE8B1A66F6A}"/>
              </a:ext>
            </a:extLst>
          </p:cNvPr>
          <p:cNvSpPr/>
          <p:nvPr/>
        </p:nvSpPr>
        <p:spPr>
          <a:xfrm>
            <a:off x="5488274" y="1131596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Dress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" name="오른쪽 화살표 설명선 2">
            <a:extLst>
              <a:ext uri="{FF2B5EF4-FFF2-40B4-BE49-F238E27FC236}">
                <a16:creationId xmlns:a16="http://schemas.microsoft.com/office/drawing/2014/main" id="{B4D4CAED-773C-2ED5-AEC2-FD0DA50B75FD}"/>
              </a:ext>
            </a:extLst>
          </p:cNvPr>
          <p:cNvSpPr/>
          <p:nvPr/>
        </p:nvSpPr>
        <p:spPr bwMode="auto">
          <a:xfrm>
            <a:off x="255533" y="451518"/>
            <a:ext cx="8390048" cy="6606230"/>
          </a:xfrm>
          <a:prstGeom prst="rect">
            <a:avLst/>
          </a:prstGeom>
          <a:solidFill>
            <a:schemeClr val="tx1">
              <a:lumMod val="50000"/>
              <a:lumOff val="50000"/>
              <a:alpha val="30000"/>
            </a:schemeClr>
          </a:solidFill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lt1"/>
              </a:solidFill>
              <a:latin typeface="+mn-ea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48B2382-44D9-2821-0E7E-C6905AE3C913}"/>
              </a:ext>
            </a:extLst>
          </p:cNvPr>
          <p:cNvSpPr txBox="1"/>
          <p:nvPr/>
        </p:nvSpPr>
        <p:spPr>
          <a:xfrm>
            <a:off x="2858808" y="2006612"/>
            <a:ext cx="338448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b="1" dirty="0">
                <a:solidFill>
                  <a:schemeClr val="lt1"/>
                </a:solidFill>
                <a:latin typeface="+mn-ea"/>
              </a:rPr>
              <a:t>카테고리별 상품</a:t>
            </a:r>
          </a:p>
        </p:txBody>
      </p:sp>
    </p:spTree>
    <p:extLst>
      <p:ext uri="{BB962C8B-B14F-4D97-AF65-F5344CB8AC3E}">
        <p14:creationId xmlns:p14="http://schemas.microsoft.com/office/powerpoint/2010/main" val="292138385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P-FE-JM-05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회원가입</a:t>
            </a:r>
            <a:r>
              <a:rPr lang="en-US" altLang="ko-KR" dirty="0"/>
              <a:t>] </a:t>
            </a:r>
            <a:r>
              <a:rPr lang="ko-KR" altLang="en-US" dirty="0"/>
              <a:t>정보입력 </a:t>
            </a:r>
            <a:r>
              <a:rPr lang="en-US" altLang="ko-KR" dirty="0"/>
              <a:t>- 1</a:t>
            </a:r>
            <a:endParaRPr lang="ko-KR" altLang="en-US" dirty="0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5BDAC70C-B450-4D34-B4F5-3335B0ECFC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266400"/>
              </p:ext>
            </p:extLst>
          </p:nvPr>
        </p:nvGraphicFramePr>
        <p:xfrm>
          <a:off x="1618052" y="1939352"/>
          <a:ext cx="6797941" cy="220460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176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03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8565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>
                          <a:solidFill>
                            <a:srgbClr val="FF0000"/>
                          </a:solidFill>
                        </a:rPr>
                        <a:t>*</a:t>
                      </a:r>
                      <a:r>
                        <a:rPr lang="ko-KR" altLang="en-US" sz="1000" b="1" dirty="0"/>
                        <a:t>이름</a:t>
                      </a:r>
                      <a:endParaRPr lang="en-US" altLang="ko-KR" sz="1000" b="1" dirty="0"/>
                    </a:p>
                  </a:txBody>
                  <a:tcPr marL="72000" marR="72000" marT="72000" marB="72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300"/>
                    </a:p>
                  </a:txBody>
                  <a:tcPr marL="72000" marR="72000" marT="72000" marB="72000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484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*</a:t>
                      </a:r>
                      <a:r>
                        <a:rPr lang="ko-KR" altLang="en-US" sz="1000" b="1" dirty="0"/>
                        <a:t>아이디</a:t>
                      </a:r>
                      <a:endParaRPr lang="en-US" altLang="ko-KR" sz="1000" b="1" dirty="0"/>
                    </a:p>
                  </a:txBody>
                  <a:tcPr marL="72000" marR="72000" marT="72000" marB="72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en-US" altLang="ko-KR" sz="1300" dirty="0"/>
                    </a:p>
                    <a:p>
                      <a:pPr latinLnBrk="1"/>
                      <a:endParaRPr lang="en-US" altLang="ko-KR" sz="1300" dirty="0"/>
                    </a:p>
                  </a:txBody>
                  <a:tcPr marL="72000" marR="72000" marT="72000" marB="72000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634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*</a:t>
                      </a:r>
                      <a:r>
                        <a:rPr lang="ko-KR" altLang="en-US" sz="1000" b="1" dirty="0"/>
                        <a:t>비밀번호</a:t>
                      </a:r>
                    </a:p>
                  </a:txBody>
                  <a:tcPr marL="72000" marR="72000" marT="72000" marB="72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en-US" altLang="ko-KR" sz="1300" dirty="0"/>
                    </a:p>
                  </a:txBody>
                  <a:tcPr marL="72000" marR="72000" marT="72000" marB="72000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484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*</a:t>
                      </a:r>
                      <a:r>
                        <a:rPr lang="ko-KR" altLang="en-US" sz="1000" b="1" dirty="0"/>
                        <a:t>이메일</a:t>
                      </a:r>
                    </a:p>
                  </a:txBody>
                  <a:tcPr marL="72000" marR="72000" marT="72000" marB="7200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en-US" altLang="ko-KR" sz="1300" dirty="0"/>
                    </a:p>
                  </a:txBody>
                  <a:tcPr marL="72000" marR="72000" marT="72000" marB="72000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" name="타원 5">
            <a:extLst>
              <a:ext uri="{FF2B5EF4-FFF2-40B4-BE49-F238E27FC236}">
                <a16:creationId xmlns:a16="http://schemas.microsoft.com/office/drawing/2014/main" id="{DA8190C3-5159-4989-8842-A06AC3F533C3}"/>
              </a:ext>
            </a:extLst>
          </p:cNvPr>
          <p:cNvSpPr/>
          <p:nvPr/>
        </p:nvSpPr>
        <p:spPr>
          <a:xfrm>
            <a:off x="1449700" y="259348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</a:rPr>
              <a:t>2</a:t>
            </a:r>
            <a:endParaRPr lang="ko-KR" altLang="en-US" sz="1100">
              <a:solidFill>
                <a:schemeClr val="bg1"/>
              </a:solidFill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CDE6DCA4-2072-4942-B2FF-F40C5B6BEA22}"/>
              </a:ext>
            </a:extLst>
          </p:cNvPr>
          <p:cNvSpPr/>
          <p:nvPr/>
        </p:nvSpPr>
        <p:spPr>
          <a:xfrm>
            <a:off x="1455726" y="312616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4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4438FA76-D2E0-48B4-85E4-A33807DDEE52}"/>
              </a:ext>
            </a:extLst>
          </p:cNvPr>
          <p:cNvSpPr/>
          <p:nvPr/>
        </p:nvSpPr>
        <p:spPr bwMode="auto">
          <a:xfrm flipH="1">
            <a:off x="3977458" y="3696797"/>
            <a:ext cx="214313" cy="285750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ko-KR" sz="105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@</a:t>
            </a:r>
            <a:endParaRPr lang="ko-KR" altLang="en-US" sz="105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960ECE0-D32C-4E0B-BB9F-C739B247B8C4}"/>
              </a:ext>
            </a:extLst>
          </p:cNvPr>
          <p:cNvSpPr/>
          <p:nvPr/>
        </p:nvSpPr>
        <p:spPr>
          <a:xfrm>
            <a:off x="1441000" y="4665680"/>
            <a:ext cx="7207700" cy="9006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900" dirty="0"/>
              <a:t>- </a:t>
            </a:r>
            <a:r>
              <a:rPr lang="ko-KR" altLang="en-US" sz="900" dirty="0"/>
              <a:t>회원가입을 원하지 않는 고객님께서는 제품 상세 페이지의 </a:t>
            </a:r>
            <a:r>
              <a:rPr lang="en-US" altLang="ko-KR" sz="900" b="1" dirty="0"/>
              <a:t>[</a:t>
            </a:r>
            <a:r>
              <a:rPr lang="ko-KR" altLang="en-US" sz="900" b="1" dirty="0"/>
              <a:t>비회원 구매</a:t>
            </a:r>
            <a:r>
              <a:rPr lang="en-US" altLang="ko-KR" sz="900" b="1" dirty="0"/>
              <a:t>]</a:t>
            </a:r>
            <a:r>
              <a:rPr lang="en-US" altLang="ko-KR" sz="900" dirty="0"/>
              <a:t> </a:t>
            </a:r>
            <a:r>
              <a:rPr lang="ko-KR" altLang="en-US" sz="900" dirty="0"/>
              <a:t>버튼을 클릭하여 제품을</a:t>
            </a:r>
            <a:r>
              <a:rPr lang="en-US" altLang="ko-KR" sz="900" dirty="0"/>
              <a:t> </a:t>
            </a:r>
            <a:r>
              <a:rPr lang="ko-KR" altLang="en-US" sz="900" dirty="0"/>
              <a:t>구매할 수 있습니다</a:t>
            </a:r>
            <a:r>
              <a:rPr lang="en-US" altLang="ko-KR" sz="900" dirty="0"/>
              <a:t>.</a:t>
            </a:r>
          </a:p>
          <a:p>
            <a:pPr>
              <a:lnSpc>
                <a:spcPct val="150000"/>
              </a:lnSpc>
              <a:defRPr/>
            </a:pPr>
            <a:r>
              <a:rPr lang="en-US" altLang="ko-KR" sz="900" dirty="0"/>
              <a:t>- </a:t>
            </a:r>
            <a:r>
              <a:rPr lang="ko-KR" altLang="en-US" sz="900" b="1" dirty="0"/>
              <a:t>오픈마켓에서 </a:t>
            </a:r>
            <a:r>
              <a:rPr lang="ko-KR" altLang="en-US" sz="900" b="1" dirty="0" err="1"/>
              <a:t>라라마켓을</a:t>
            </a:r>
            <a:r>
              <a:rPr lang="ko-KR" altLang="en-US" sz="900" b="1" dirty="0"/>
              <a:t> 검색</a:t>
            </a:r>
            <a:r>
              <a:rPr lang="ko-KR" altLang="en-US" sz="900" dirty="0"/>
              <a:t>하시면 제품을 구매할 수 있습니다</a:t>
            </a:r>
            <a:r>
              <a:rPr lang="en-US" altLang="ko-KR" sz="900" dirty="0"/>
              <a:t>.</a:t>
            </a:r>
          </a:p>
          <a:p>
            <a:pPr>
              <a:lnSpc>
                <a:spcPct val="150000"/>
              </a:lnSpc>
              <a:defRPr/>
            </a:pPr>
            <a:r>
              <a:rPr lang="en-US" altLang="ko-KR" sz="900" dirty="0"/>
              <a:t>- </a:t>
            </a:r>
            <a:r>
              <a:rPr lang="ko-KR" altLang="en-US" sz="900" dirty="0"/>
              <a:t>제품을 구매만 하실 경우 </a:t>
            </a:r>
            <a:r>
              <a:rPr lang="en-US" altLang="ko-KR" sz="900" dirty="0"/>
              <a:t>'</a:t>
            </a:r>
            <a:r>
              <a:rPr lang="ko-KR" altLang="en-US" sz="900" dirty="0"/>
              <a:t>스타일 숍 회원</a:t>
            </a:r>
            <a:r>
              <a:rPr lang="en-US" altLang="ko-KR" sz="900" dirty="0"/>
              <a:t>'</a:t>
            </a:r>
            <a:r>
              <a:rPr lang="ko-KR" altLang="en-US" sz="900" dirty="0"/>
              <a:t>으로 가입하세요</a:t>
            </a:r>
            <a:r>
              <a:rPr lang="en-US" altLang="ko-KR" sz="900" dirty="0"/>
              <a:t>.</a:t>
            </a:r>
          </a:p>
          <a:p>
            <a:pPr>
              <a:lnSpc>
                <a:spcPct val="150000"/>
              </a:lnSpc>
              <a:defRPr/>
            </a:pPr>
            <a:r>
              <a:rPr lang="en-US" altLang="ko-KR" sz="900" dirty="0"/>
              <a:t>- </a:t>
            </a:r>
            <a:r>
              <a:rPr lang="ko-KR" altLang="en-US" sz="900" dirty="0"/>
              <a:t>자신의 상품을 판매하고 싶다면 </a:t>
            </a:r>
            <a:r>
              <a:rPr lang="en-US" altLang="ko-KR" sz="900" dirty="0"/>
              <a:t>'</a:t>
            </a:r>
            <a:r>
              <a:rPr lang="ko-KR" altLang="en-US" sz="900" dirty="0"/>
              <a:t>오픈 숍</a:t>
            </a:r>
            <a:r>
              <a:rPr lang="en-US" altLang="ko-KR" sz="900" dirty="0"/>
              <a:t>' </a:t>
            </a:r>
            <a:r>
              <a:rPr lang="ko-KR" altLang="en-US" sz="900" dirty="0"/>
              <a:t>으로 가입하세요</a:t>
            </a:r>
            <a:r>
              <a:rPr lang="en-US" altLang="ko-KR" sz="900" dirty="0"/>
              <a:t>.</a:t>
            </a:r>
            <a:r>
              <a:rPr lang="ko-KR" altLang="en-US" sz="900" dirty="0"/>
              <a:t> 본인인증이 필요합니다</a:t>
            </a:r>
            <a:r>
              <a:rPr lang="en-US" altLang="ko-KR" sz="900" dirty="0"/>
              <a:t>.</a:t>
            </a:r>
          </a:p>
        </p:txBody>
      </p:sp>
      <p:sp>
        <p:nvSpPr>
          <p:cNvPr id="14" name="모서리가 둥근 직사각형 10">
            <a:extLst>
              <a:ext uri="{FF2B5EF4-FFF2-40B4-BE49-F238E27FC236}">
                <a16:creationId xmlns:a16="http://schemas.microsoft.com/office/drawing/2014/main" id="{4B22359C-BB3D-4D7F-868F-412EA132532E}"/>
              </a:ext>
            </a:extLst>
          </p:cNvPr>
          <p:cNvSpPr/>
          <p:nvPr/>
        </p:nvSpPr>
        <p:spPr>
          <a:xfrm>
            <a:off x="2200950" y="5920967"/>
            <a:ext cx="2184627" cy="36003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25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스타일 숍 회원가입</a:t>
            </a: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4D2D6088-305D-4C3F-A1DF-1DE00E48B2A8}"/>
              </a:ext>
            </a:extLst>
          </p:cNvPr>
          <p:cNvSpPr/>
          <p:nvPr/>
        </p:nvSpPr>
        <p:spPr>
          <a:xfrm>
            <a:off x="1453827" y="371528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5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7" name="모서리가 둥근 직사각형 43">
            <a:extLst>
              <a:ext uri="{FF2B5EF4-FFF2-40B4-BE49-F238E27FC236}">
                <a16:creationId xmlns:a16="http://schemas.microsoft.com/office/drawing/2014/main" id="{F958C4BA-91D2-461A-BABD-C3565F9F82D7}"/>
              </a:ext>
            </a:extLst>
          </p:cNvPr>
          <p:cNvSpPr/>
          <p:nvPr/>
        </p:nvSpPr>
        <p:spPr>
          <a:xfrm>
            <a:off x="4944868" y="5922262"/>
            <a:ext cx="2185200" cy="36003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25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오픈 숍 회원가입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0D868DB6-BA72-41B9-8202-B975D86A5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9919" y="6027256"/>
            <a:ext cx="165339" cy="1486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000"/>
              <a:t>?</a:t>
            </a:r>
            <a:endParaRPr lang="ko-KR" altLang="en-US" sz="100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E82CF901-C1BD-42D8-B1D1-EE4E66CA3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6160" y="6028549"/>
            <a:ext cx="165339" cy="1486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000"/>
              <a:t>?</a:t>
            </a:r>
            <a:endParaRPr lang="ko-KR" altLang="en-US" sz="1000"/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C592E838-A540-4A33-98CE-10AEF3BF67FA}"/>
              </a:ext>
            </a:extLst>
          </p:cNvPr>
          <p:cNvSpPr/>
          <p:nvPr/>
        </p:nvSpPr>
        <p:spPr>
          <a:xfrm>
            <a:off x="1449700" y="208865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5DA56B0C-A4CD-4114-8707-E013E3CB746E}"/>
              </a:ext>
            </a:extLst>
          </p:cNvPr>
          <p:cNvSpPr/>
          <p:nvPr/>
        </p:nvSpPr>
        <p:spPr>
          <a:xfrm>
            <a:off x="4923378" y="2470970"/>
            <a:ext cx="32295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ko-KR" altLang="en-US" sz="900" dirty="0"/>
              <a:t>영문</a:t>
            </a:r>
            <a:r>
              <a:rPr lang="en-US" altLang="ko-KR" sz="900" dirty="0"/>
              <a:t>, </a:t>
            </a:r>
            <a:r>
              <a:rPr lang="ko-KR" altLang="en-US" sz="900" dirty="0"/>
              <a:t>숫자 조합으로</a:t>
            </a:r>
            <a:r>
              <a:rPr lang="en-US" altLang="ko-KR" sz="900" dirty="0"/>
              <a:t>, 6~20</a:t>
            </a:r>
            <a:r>
              <a:rPr lang="ko-KR" altLang="en-US" sz="900" dirty="0"/>
              <a:t>자 이내로 생성 가능</a:t>
            </a:r>
            <a:endParaRPr lang="en-US" altLang="ko-KR" sz="900" dirty="0"/>
          </a:p>
          <a:p>
            <a:pPr>
              <a:defRPr/>
            </a:pPr>
            <a:r>
              <a:rPr lang="en-US" altLang="ko-KR" sz="900" dirty="0"/>
              <a:t>(</a:t>
            </a:r>
            <a:r>
              <a:rPr lang="ko-KR" altLang="en-US" sz="900" dirty="0"/>
              <a:t>한글</a:t>
            </a:r>
            <a:r>
              <a:rPr lang="en-US" altLang="ko-KR" sz="900" dirty="0"/>
              <a:t>, </a:t>
            </a:r>
            <a:r>
              <a:rPr lang="ko-KR" altLang="en-US" sz="900" dirty="0"/>
              <a:t>특수문자 사용 불가</a:t>
            </a:r>
            <a:r>
              <a:rPr lang="en-US" altLang="ko-KR" sz="900" dirty="0"/>
              <a:t>)</a:t>
            </a: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97547FC2-46D6-4048-8BB8-16515DBBF69F}"/>
              </a:ext>
            </a:extLst>
          </p:cNvPr>
          <p:cNvSpPr/>
          <p:nvPr/>
        </p:nvSpPr>
        <p:spPr>
          <a:xfrm>
            <a:off x="3975842" y="2066388"/>
            <a:ext cx="198964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 dirty="0"/>
              <a:t>한글로 </a:t>
            </a:r>
            <a:r>
              <a:rPr lang="en-US" altLang="ko-KR" sz="900" dirty="0"/>
              <a:t>6</a:t>
            </a:r>
            <a:r>
              <a:rPr lang="ko-KR" altLang="en-US" sz="900" dirty="0"/>
              <a:t>글자 이내로 입력해 주세요</a:t>
            </a:r>
            <a:r>
              <a:rPr lang="en-US" altLang="ko-KR" sz="900" dirty="0"/>
              <a:t>.</a:t>
            </a: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7DBB6FBD-621B-4248-B226-2191C044EE86}"/>
              </a:ext>
            </a:extLst>
          </p:cNvPr>
          <p:cNvSpPr/>
          <p:nvPr/>
        </p:nvSpPr>
        <p:spPr>
          <a:xfrm>
            <a:off x="5353264" y="3190978"/>
            <a:ext cx="3168895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ko-KR" altLang="en-US" sz="900" dirty="0"/>
              <a:t>영문</a:t>
            </a:r>
            <a:r>
              <a:rPr lang="en-US" altLang="ko-KR" sz="900" dirty="0"/>
              <a:t>, </a:t>
            </a:r>
            <a:r>
              <a:rPr lang="ko-KR" altLang="en-US" sz="900" dirty="0"/>
              <a:t>숫자</a:t>
            </a:r>
            <a:r>
              <a:rPr lang="en-US" altLang="ko-KR" sz="900" dirty="0"/>
              <a:t>, </a:t>
            </a:r>
            <a:r>
              <a:rPr lang="ko-KR" altLang="en-US" sz="900" dirty="0"/>
              <a:t>특수문자 필수 조합</a:t>
            </a:r>
            <a:r>
              <a:rPr lang="en-US" altLang="ko-KR" sz="900" dirty="0"/>
              <a:t>, 8~20</a:t>
            </a:r>
            <a:r>
              <a:rPr lang="ko-KR" altLang="en-US" sz="900" dirty="0"/>
              <a:t>자 이내로 입력</a:t>
            </a:r>
            <a:r>
              <a:rPr lang="en-US" altLang="ko-KR" sz="900" dirty="0"/>
              <a:t>!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D15F1E40-BD4A-4693-8620-EC9E016126B1}"/>
              </a:ext>
            </a:extLst>
          </p:cNvPr>
          <p:cNvSpPr/>
          <p:nvPr/>
        </p:nvSpPr>
        <p:spPr>
          <a:xfrm>
            <a:off x="2568525" y="2790244"/>
            <a:ext cx="160492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ko-KR" sz="900" dirty="0"/>
              <a:t>{</a:t>
            </a:r>
            <a:r>
              <a:rPr lang="ko-KR" altLang="en-US" sz="900" dirty="0"/>
              <a:t>아이디 중복검사 문구 표기</a:t>
            </a:r>
            <a:r>
              <a:rPr lang="en-US" altLang="ko-KR" sz="900" dirty="0"/>
              <a:t>}</a:t>
            </a:r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137F0BCD-7360-4A6A-B722-B7E70A35020A}"/>
              </a:ext>
            </a:extLst>
          </p:cNvPr>
          <p:cNvGrpSpPr/>
          <p:nvPr/>
        </p:nvGrpSpPr>
        <p:grpSpPr>
          <a:xfrm>
            <a:off x="5958931" y="6423997"/>
            <a:ext cx="1869192" cy="611162"/>
            <a:chOff x="5054143" y="6441753"/>
            <a:chExt cx="1869192" cy="611162"/>
          </a:xfrm>
        </p:grpSpPr>
        <p:sp>
          <p:nvSpPr>
            <p:cNvPr id="28" name="사각형 설명선 44">
              <a:extLst>
                <a:ext uri="{FF2B5EF4-FFF2-40B4-BE49-F238E27FC236}">
                  <a16:creationId xmlns:a16="http://schemas.microsoft.com/office/drawing/2014/main" id="{188DABB5-DF62-432D-BC35-F3A86662BF7A}"/>
                </a:ext>
              </a:extLst>
            </p:cNvPr>
            <p:cNvSpPr/>
            <p:nvPr/>
          </p:nvSpPr>
          <p:spPr>
            <a:xfrm>
              <a:off x="5054143" y="6441753"/>
              <a:ext cx="1869192" cy="611162"/>
            </a:xfrm>
            <a:prstGeom prst="wedgeRectCallout">
              <a:avLst>
                <a:gd name="adj1" fmla="val 20299"/>
                <a:gd name="adj2" fmla="val -94028"/>
              </a:avLst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txBody>
            <a:bodyPr wrap="square" lIns="0" tIns="0" rIns="0" bIns="72000" rtlCol="0" anchor="ctr">
              <a:noAutofit/>
            </a:bodyPr>
            <a:lstStyle/>
            <a:p>
              <a:pPr>
                <a:lnSpc>
                  <a:spcPct val="150000"/>
                </a:lnSpc>
              </a:pPr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 </a:t>
              </a:r>
              <a:endParaRPr lang="en-US" altLang="ko-KR" sz="800" dirty="0">
                <a:solidFill>
                  <a:schemeClr val="tx1"/>
                </a:solidFill>
                <a:latin typeface="+mn-ea"/>
              </a:endParaRPr>
            </a:p>
            <a:p>
              <a:pPr>
                <a:lnSpc>
                  <a:spcPct val="150000"/>
                </a:lnSpc>
              </a:pPr>
              <a:r>
                <a:rPr lang="en-US" altLang="ko-KR" sz="800" dirty="0">
                  <a:latin typeface="+mn-ea"/>
                </a:rPr>
                <a:t> </a:t>
              </a:r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제품구매</a:t>
              </a:r>
              <a:r>
                <a:rPr lang="en-US" altLang="ko-KR" sz="800" dirty="0">
                  <a:solidFill>
                    <a:schemeClr val="tx1"/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판매를 하실 경우</a:t>
              </a:r>
              <a:br>
                <a:rPr lang="en-US" altLang="ko-KR" sz="800" dirty="0">
                  <a:solidFill>
                    <a:schemeClr val="tx1"/>
                  </a:solidFill>
                  <a:latin typeface="+mn-ea"/>
                </a:rPr>
              </a:br>
              <a:r>
                <a:rPr lang="en-US" altLang="ko-KR" sz="800" dirty="0">
                  <a:solidFill>
                    <a:schemeClr val="tx1"/>
                  </a:solidFill>
                  <a:latin typeface="+mn-ea"/>
                </a:rPr>
                <a:t> </a:t>
              </a:r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본인인증 절차가 진행 됩니다</a:t>
              </a:r>
              <a:r>
                <a:rPr lang="en-US" altLang="ko-KR" sz="800" dirty="0">
                  <a:solidFill>
                    <a:schemeClr val="tx1"/>
                  </a:solidFill>
                  <a:latin typeface="+mn-ea"/>
                </a:rPr>
                <a:t>.</a:t>
              </a:r>
              <a:endParaRPr lang="ko-KR" altLang="en-US" sz="8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41" name="Close Button">
              <a:extLst>
                <a:ext uri="{FF2B5EF4-FFF2-40B4-BE49-F238E27FC236}">
                  <a16:creationId xmlns:a16="http://schemas.microsoft.com/office/drawing/2014/main" id="{1DB0A4F8-10FC-4CDE-A92C-BCD2C9F8BAB6}"/>
                </a:ext>
              </a:extLst>
            </p:cNvPr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 flipV="1">
              <a:off x="6802123" y="6491699"/>
              <a:ext cx="63934" cy="61239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D3401FEE-67A8-45DD-AE1D-3DD4A837AEA3}"/>
              </a:ext>
            </a:extLst>
          </p:cNvPr>
          <p:cNvGrpSpPr/>
          <p:nvPr/>
        </p:nvGrpSpPr>
        <p:grpSpPr>
          <a:xfrm>
            <a:off x="3232689" y="6422702"/>
            <a:ext cx="1869192" cy="611162"/>
            <a:chOff x="2265754" y="6422702"/>
            <a:chExt cx="1869192" cy="611162"/>
          </a:xfrm>
        </p:grpSpPr>
        <p:sp>
          <p:nvSpPr>
            <p:cNvPr id="27" name="사각형 설명선 2">
              <a:extLst>
                <a:ext uri="{FF2B5EF4-FFF2-40B4-BE49-F238E27FC236}">
                  <a16:creationId xmlns:a16="http://schemas.microsoft.com/office/drawing/2014/main" id="{005E3CCC-9688-4749-8580-0C0A9C153796}"/>
                </a:ext>
              </a:extLst>
            </p:cNvPr>
            <p:cNvSpPr/>
            <p:nvPr/>
          </p:nvSpPr>
          <p:spPr>
            <a:xfrm>
              <a:off x="2265754" y="6422702"/>
              <a:ext cx="1869192" cy="611162"/>
            </a:xfrm>
            <a:prstGeom prst="wedgeRectCallout">
              <a:avLst>
                <a:gd name="adj1" fmla="val 20299"/>
                <a:gd name="adj2" fmla="val -94028"/>
              </a:avLst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txBody>
            <a:bodyPr wrap="square" lIns="0" tIns="0" rIns="0" bIns="72000" rtlCol="0" anchor="ctr">
              <a:noAutofit/>
            </a:bodyPr>
            <a:lstStyle/>
            <a:p>
              <a:pPr>
                <a:lnSpc>
                  <a:spcPct val="150000"/>
                </a:lnSpc>
              </a:pPr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 </a:t>
              </a:r>
              <a:endParaRPr lang="en-US" altLang="ko-KR" sz="800" dirty="0">
                <a:solidFill>
                  <a:schemeClr val="tx1"/>
                </a:solidFill>
                <a:latin typeface="+mn-ea"/>
              </a:endParaRPr>
            </a:p>
            <a:p>
              <a:pPr>
                <a:lnSpc>
                  <a:spcPct val="150000"/>
                </a:lnSpc>
              </a:pPr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제품을 구매만 하실 경우 본인인증 없이</a:t>
              </a:r>
              <a:br>
                <a:rPr lang="en-US" altLang="ko-KR" sz="800" dirty="0">
                  <a:solidFill>
                    <a:schemeClr val="tx1"/>
                  </a:solidFill>
                  <a:latin typeface="+mn-ea"/>
                </a:rPr>
              </a:br>
              <a:r>
                <a:rPr lang="en-US" altLang="ko-KR" sz="800" dirty="0">
                  <a:solidFill>
                    <a:schemeClr val="tx1"/>
                  </a:solidFill>
                  <a:latin typeface="+mn-ea"/>
                </a:rPr>
                <a:t> </a:t>
              </a:r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회원가입을 할 수 있습니다</a:t>
              </a:r>
              <a:r>
                <a:rPr lang="en-US" altLang="ko-KR" sz="800" dirty="0">
                  <a:solidFill>
                    <a:schemeClr val="tx1"/>
                  </a:solidFill>
                  <a:latin typeface="+mn-ea"/>
                </a:rPr>
                <a:t>.</a:t>
              </a:r>
              <a:endParaRPr lang="ko-KR" altLang="en-US" sz="8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42" name="Close Button">
              <a:extLst>
                <a:ext uri="{FF2B5EF4-FFF2-40B4-BE49-F238E27FC236}">
                  <a16:creationId xmlns:a16="http://schemas.microsoft.com/office/drawing/2014/main" id="{D16177D6-059D-4CED-95BD-F0E67532A985}"/>
                </a:ext>
              </a:extLst>
            </p:cNvPr>
            <p:cNvSpPr>
              <a:spLocks noEditPoints="1"/>
            </p:cNvSpPr>
            <p:nvPr>
              <p:custDataLst>
                <p:tags r:id="rId4"/>
              </p:custDataLst>
            </p:nvPr>
          </p:nvSpPr>
          <p:spPr bwMode="auto">
            <a:xfrm flipV="1">
              <a:off x="4012847" y="6473893"/>
              <a:ext cx="63934" cy="61239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2B1298DF-6015-4F7E-893D-0CDB891E2782}"/>
              </a:ext>
            </a:extLst>
          </p:cNvPr>
          <p:cNvSpPr/>
          <p:nvPr/>
        </p:nvSpPr>
        <p:spPr>
          <a:xfrm>
            <a:off x="1441000" y="958599"/>
            <a:ext cx="7207700" cy="5382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72000" tIns="72000" rIns="72000" bIns="7200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/>
              <a:t>제품을 구매만 하실 경우 </a:t>
            </a:r>
            <a:r>
              <a:rPr lang="en-US" altLang="ko-KR" sz="900" dirty="0"/>
              <a:t>'</a:t>
            </a:r>
            <a:r>
              <a:rPr lang="ko-KR" altLang="en-US" sz="900" dirty="0"/>
              <a:t>스타일 숍</a:t>
            </a:r>
            <a:r>
              <a:rPr lang="en-US" altLang="ko-KR" sz="900" dirty="0"/>
              <a:t> </a:t>
            </a:r>
            <a:r>
              <a:rPr lang="ko-KR" altLang="en-US" sz="900" dirty="0"/>
              <a:t>회원</a:t>
            </a:r>
            <a:r>
              <a:rPr lang="en-US" altLang="ko-KR" sz="900" dirty="0"/>
              <a:t>’</a:t>
            </a:r>
            <a:r>
              <a:rPr lang="ko-KR" altLang="en-US" sz="900" dirty="0"/>
              <a:t>으로 가입하고</a:t>
            </a:r>
            <a:endParaRPr lang="en-US" altLang="ko-KR" sz="900" dirty="0"/>
          </a:p>
          <a:p>
            <a:pPr>
              <a:lnSpc>
                <a:spcPct val="150000"/>
              </a:lnSpc>
            </a:pPr>
            <a:r>
              <a:rPr lang="en-US" altLang="ko-KR" sz="900" dirty="0"/>
              <a:t>'</a:t>
            </a:r>
            <a:r>
              <a:rPr lang="ko-KR" altLang="en-US" sz="900" dirty="0"/>
              <a:t>제품구매</a:t>
            </a:r>
            <a:r>
              <a:rPr lang="en-US" altLang="ko-KR" sz="900" dirty="0"/>
              <a:t> </a:t>
            </a:r>
            <a:r>
              <a:rPr lang="ko-KR" altLang="en-US" sz="900" dirty="0"/>
              <a:t>및</a:t>
            </a:r>
            <a:r>
              <a:rPr lang="en-US" altLang="ko-KR" sz="900" dirty="0"/>
              <a:t> </a:t>
            </a:r>
            <a:r>
              <a:rPr lang="ko-KR" altLang="en-US" sz="900" dirty="0"/>
              <a:t>오픈숍에서 자신의 제품을 판매할  경우 </a:t>
            </a:r>
            <a:r>
              <a:rPr lang="en-US" altLang="ko-KR" sz="900" dirty="0"/>
              <a:t>'</a:t>
            </a:r>
            <a:r>
              <a:rPr lang="ko-KR" altLang="en-US" sz="900" dirty="0"/>
              <a:t>오픈 숍 회원</a:t>
            </a:r>
            <a:r>
              <a:rPr lang="en-US" altLang="ko-KR" sz="900" dirty="0"/>
              <a:t>'</a:t>
            </a:r>
            <a:r>
              <a:rPr lang="ko-KR" altLang="en-US" sz="900" dirty="0"/>
              <a:t>으로 가입해 주세요</a:t>
            </a:r>
            <a:r>
              <a:rPr lang="en-US" altLang="ko-KR" sz="900" dirty="0"/>
              <a:t>!</a:t>
            </a:r>
            <a:r>
              <a:rPr lang="ko-KR" altLang="en-US" sz="900" dirty="0"/>
              <a:t> </a:t>
            </a:r>
          </a:p>
        </p:txBody>
      </p: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1941A7CD-F4AB-4701-AEA9-DDF79E1C04D5}"/>
              </a:ext>
            </a:extLst>
          </p:cNvPr>
          <p:cNvGrpSpPr/>
          <p:nvPr/>
        </p:nvGrpSpPr>
        <p:grpSpPr>
          <a:xfrm>
            <a:off x="363600" y="595725"/>
            <a:ext cx="701954" cy="2762792"/>
            <a:chOff x="363600" y="595725"/>
            <a:chExt cx="701954" cy="2762792"/>
          </a:xfrm>
        </p:grpSpPr>
        <p:sp>
          <p:nvSpPr>
            <p:cNvPr id="34" name="타원 33">
              <a:extLst>
                <a:ext uri="{FF2B5EF4-FFF2-40B4-BE49-F238E27FC236}">
                  <a16:creationId xmlns:a16="http://schemas.microsoft.com/office/drawing/2014/main" id="{2D9B448C-FA33-48D9-9B71-DDF12405C6A4}"/>
                </a:ext>
              </a:extLst>
            </p:cNvPr>
            <p:cNvSpPr/>
            <p:nvPr/>
          </p:nvSpPr>
          <p:spPr>
            <a:xfrm>
              <a:off x="363600" y="595725"/>
              <a:ext cx="695697" cy="695697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ko-KR" altLang="en-US" sz="900" b="1" dirty="0">
                  <a:solidFill>
                    <a:schemeClr val="tx1"/>
                  </a:solidFill>
                </a:rPr>
                <a:t>약관</a:t>
              </a:r>
              <a:endParaRPr lang="en-US" altLang="ko-KR" sz="900" b="1" dirty="0">
                <a:solidFill>
                  <a:schemeClr val="tx1"/>
                </a:solidFill>
              </a:endParaRPr>
            </a:p>
            <a:p>
              <a:pPr algn="ctr"/>
              <a:r>
                <a:rPr lang="ko-KR" altLang="en-US" sz="900" b="1" dirty="0">
                  <a:solidFill>
                    <a:schemeClr val="tx1"/>
                  </a:solidFill>
                </a:rPr>
                <a:t>동의</a:t>
              </a:r>
            </a:p>
          </p:txBody>
        </p:sp>
        <p:sp>
          <p:nvSpPr>
            <p:cNvPr id="35" name="타원 34">
              <a:extLst>
                <a:ext uri="{FF2B5EF4-FFF2-40B4-BE49-F238E27FC236}">
                  <a16:creationId xmlns:a16="http://schemas.microsoft.com/office/drawing/2014/main" id="{DCCF0E1C-A82E-4AF9-A2A3-6D6B4BC485E1}"/>
                </a:ext>
              </a:extLst>
            </p:cNvPr>
            <p:cNvSpPr/>
            <p:nvPr/>
          </p:nvSpPr>
          <p:spPr>
            <a:xfrm>
              <a:off x="363600" y="1624992"/>
              <a:ext cx="695697" cy="695697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정보</a:t>
              </a:r>
              <a:endParaRPr lang="en-US" altLang="ko-KR" sz="900" b="1" dirty="0">
                <a:solidFill>
                  <a:schemeClr val="bg1"/>
                </a:solidFill>
                <a:latin typeface="+mn-ea"/>
              </a:endParaRPr>
            </a:p>
            <a:p>
              <a:pPr algn="ctr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입력</a:t>
              </a:r>
            </a:p>
          </p:txBody>
        </p:sp>
        <p:sp>
          <p:nvSpPr>
            <p:cNvPr id="36" name="Chevron">
              <a:extLst>
                <a:ext uri="{FF2B5EF4-FFF2-40B4-BE49-F238E27FC236}">
                  <a16:creationId xmlns:a16="http://schemas.microsoft.com/office/drawing/2014/main" id="{4AA487AD-0CAA-4633-B2BD-30E325872693}"/>
                </a:ext>
              </a:extLst>
            </p:cNvPr>
            <p:cNvSpPr>
              <a:spLocks noChangeAspect="1"/>
            </p:cNvSpPr>
            <p:nvPr>
              <p:custDataLst>
                <p:tags r:id="rId2"/>
              </p:custDataLst>
            </p:nvPr>
          </p:nvSpPr>
          <p:spPr bwMode="auto">
            <a:xfrm>
              <a:off x="603539" y="1390535"/>
              <a:ext cx="215816" cy="121983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9" name="타원 48">
              <a:extLst>
                <a:ext uri="{FF2B5EF4-FFF2-40B4-BE49-F238E27FC236}">
                  <a16:creationId xmlns:a16="http://schemas.microsoft.com/office/drawing/2014/main" id="{A0C621FA-AAC1-4DC4-B251-05B342E52830}"/>
                </a:ext>
              </a:extLst>
            </p:cNvPr>
            <p:cNvSpPr/>
            <p:nvPr/>
          </p:nvSpPr>
          <p:spPr>
            <a:xfrm>
              <a:off x="369857" y="2662820"/>
              <a:ext cx="695697" cy="695697"/>
            </a:xfrm>
            <a:prstGeom prst="ellips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ko-KR" altLang="en-US" sz="900" b="1" dirty="0">
                  <a:solidFill>
                    <a:schemeClr val="tx1"/>
                  </a:solidFill>
                </a:rPr>
                <a:t>가입</a:t>
              </a:r>
              <a:endParaRPr lang="en-US" altLang="ko-KR" sz="900" b="1" dirty="0">
                <a:solidFill>
                  <a:schemeClr val="tx1"/>
                </a:solidFill>
              </a:endParaRPr>
            </a:p>
            <a:p>
              <a:pPr algn="ctr"/>
              <a:r>
                <a:rPr lang="ko-KR" altLang="en-US" sz="900" b="1" dirty="0">
                  <a:solidFill>
                    <a:schemeClr val="tx1"/>
                  </a:solidFill>
                </a:rPr>
                <a:t>완료</a:t>
              </a:r>
            </a:p>
          </p:txBody>
        </p:sp>
        <p:sp>
          <p:nvSpPr>
            <p:cNvPr id="50" name="Chevron">
              <a:extLst>
                <a:ext uri="{FF2B5EF4-FFF2-40B4-BE49-F238E27FC236}">
                  <a16:creationId xmlns:a16="http://schemas.microsoft.com/office/drawing/2014/main" id="{7DD5AA81-70A8-4ECA-9671-9D03496578E7}"/>
                </a:ext>
              </a:extLst>
            </p:cNvPr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609795" y="2428363"/>
              <a:ext cx="215816" cy="121983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CC9B5006-7890-48A8-985B-59B78817C9A2}"/>
              </a:ext>
            </a:extLst>
          </p:cNvPr>
          <p:cNvSpPr/>
          <p:nvPr/>
        </p:nvSpPr>
        <p:spPr>
          <a:xfrm>
            <a:off x="7615774" y="1684461"/>
            <a:ext cx="80021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 b="1" dirty="0">
                <a:solidFill>
                  <a:srgbClr val="FF0000"/>
                </a:solidFill>
              </a:rPr>
              <a:t>＊</a:t>
            </a:r>
            <a:r>
              <a:rPr lang="ko-KR" altLang="en-US" sz="900" dirty="0"/>
              <a:t>필수 입력</a:t>
            </a:r>
          </a:p>
        </p:txBody>
      </p:sp>
      <p:sp>
        <p:nvSpPr>
          <p:cNvPr id="63" name="Button">
            <a:extLst>
              <a:ext uri="{FF2B5EF4-FFF2-40B4-BE49-F238E27FC236}">
                <a16:creationId xmlns:a16="http://schemas.microsoft.com/office/drawing/2014/main" id="{71723BDC-4922-4EB9-8982-B8A744AD892B}"/>
              </a:ext>
            </a:extLst>
          </p:cNvPr>
          <p:cNvSpPr>
            <a:spLocks/>
          </p:cNvSpPr>
          <p:nvPr/>
        </p:nvSpPr>
        <p:spPr bwMode="auto">
          <a:xfrm>
            <a:off x="7786113" y="5909000"/>
            <a:ext cx="849005" cy="360000"/>
          </a:xfrm>
          <a:prstGeom prst="roundRect">
            <a:avLst>
              <a:gd name="adj" fmla="val 877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  <a:endParaRPr lang="en-US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4" name="타원 63">
            <a:extLst>
              <a:ext uri="{FF2B5EF4-FFF2-40B4-BE49-F238E27FC236}">
                <a16:creationId xmlns:a16="http://schemas.microsoft.com/office/drawing/2014/main" id="{E72695C4-1995-45AD-83B4-C9ABE995D519}"/>
              </a:ext>
            </a:extLst>
          </p:cNvPr>
          <p:cNvSpPr/>
          <p:nvPr/>
        </p:nvSpPr>
        <p:spPr>
          <a:xfrm>
            <a:off x="7836237" y="598009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8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graphicFrame>
        <p:nvGraphicFramePr>
          <p:cNvPr id="65" name="표 4">
            <a:extLst>
              <a:ext uri="{FF2B5EF4-FFF2-40B4-BE49-F238E27FC236}">
                <a16:creationId xmlns:a16="http://schemas.microsoft.com/office/drawing/2014/main" id="{DFA0F8D8-4A97-44F0-9175-4ABB4253A8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6259314"/>
              </p:ext>
            </p:extLst>
          </p:nvPr>
        </p:nvGraphicFramePr>
        <p:xfrm>
          <a:off x="9016139" y="252735"/>
          <a:ext cx="2508867" cy="69465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55914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이름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입력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띄어쓰기 사용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</a:rPr>
                        <a:t>불가</a:t>
                      </a:r>
                      <a:endParaRPr lang="en-US" altLang="ko-KR" sz="9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104621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아이디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 입력 후 중복 확인 진행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6~20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(20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입력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띄어쓰기 사용 불가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6~20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영문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숫자 조합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대소문자 구별 안 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202921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중복확인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[3.1]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가이드 텍스트 영역에 케이스에 맞는 문구 표기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72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아이디를 입력하지 않은 경우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아이디를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!</a:t>
                      </a:r>
                    </a:p>
                    <a:p>
                      <a:pPr marL="72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사용 중인 아이디인 경우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 사용 중인 아이디입니다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72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 생성 정책에 어긋나는 경우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 생성 규칙 확인하고 중복 확인을 진행해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72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조건에 만족하여 사용 가능한 경우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사용 가능한 아이디입니다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82871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비밀번호 정책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8~20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자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숫자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특수문자 혼합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대소문자 구별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작성되는 비밀번호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Password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처리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121004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이메일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한글 및 특수기호 입력 불가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특수기호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_ ,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한글 및 특수기호 입력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한글 및 특수기호는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입력 할 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입력한 문구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사라짐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021598"/>
                  </a:ext>
                </a:extLst>
              </a:tr>
              <a:tr h="55470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6, 7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</a:t>
                      </a:r>
                      <a:r>
                        <a:rPr lang="ko-KR" altLang="ko-KR" sz="900" b="1" dirty="0" err="1">
                          <a:solidFill>
                            <a:schemeClr val="tx1"/>
                          </a:solidFill>
                        </a:rPr>
                        <a:t>ool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 T</a:t>
                      </a:r>
                      <a:r>
                        <a:rPr lang="ko-KR" altLang="ko-KR" sz="900" b="1" dirty="0" err="1">
                          <a:solidFill>
                            <a:schemeClr val="tx1"/>
                          </a:solidFill>
                        </a:rPr>
                        <a:t>ip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클릭 시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레이어 안내 메시지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X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2577944"/>
                  </a:ext>
                </a:extLst>
              </a:tr>
              <a:tr h="71854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취소버튼 클릭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Confirm("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가입을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?")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 페이지로 이동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Confirm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0628819"/>
                  </a:ext>
                </a:extLst>
              </a:tr>
            </a:tbl>
          </a:graphicData>
        </a:graphic>
      </p:graphicFrame>
      <p:sp>
        <p:nvSpPr>
          <p:cNvPr id="74" name="직사각형 73">
            <a:extLst>
              <a:ext uri="{FF2B5EF4-FFF2-40B4-BE49-F238E27FC236}">
                <a16:creationId xmlns:a16="http://schemas.microsoft.com/office/drawing/2014/main" id="{F51353FA-A302-4CF2-A4F0-CA4CEB141D38}"/>
              </a:ext>
            </a:extLst>
          </p:cNvPr>
          <p:cNvSpPr/>
          <p:nvPr/>
        </p:nvSpPr>
        <p:spPr>
          <a:xfrm>
            <a:off x="1321916" y="479207"/>
            <a:ext cx="2893916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라라마켓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회원 가입 정보 입력</a:t>
            </a:r>
          </a:p>
        </p:txBody>
      </p:sp>
      <p:cxnSp>
        <p:nvCxnSpPr>
          <p:cNvPr id="75" name="직선 연결선 74">
            <a:extLst>
              <a:ext uri="{FF2B5EF4-FFF2-40B4-BE49-F238E27FC236}">
                <a16:creationId xmlns:a16="http://schemas.microsoft.com/office/drawing/2014/main" id="{1B82A4F1-72C4-4961-B031-F52E8A319BAD}"/>
              </a:ext>
            </a:extLst>
          </p:cNvPr>
          <p:cNvCxnSpPr>
            <a:cxnSpLocks/>
          </p:cNvCxnSpPr>
          <p:nvPr/>
        </p:nvCxnSpPr>
        <p:spPr>
          <a:xfrm>
            <a:off x="1343729" y="767085"/>
            <a:ext cx="730497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타원 78">
            <a:extLst>
              <a:ext uri="{FF2B5EF4-FFF2-40B4-BE49-F238E27FC236}">
                <a16:creationId xmlns:a16="http://schemas.microsoft.com/office/drawing/2014/main" id="{72F785F5-5823-4277-B417-EC6F878A6126}"/>
              </a:ext>
            </a:extLst>
          </p:cNvPr>
          <p:cNvSpPr/>
          <p:nvPr/>
        </p:nvSpPr>
        <p:spPr>
          <a:xfrm>
            <a:off x="3318038" y="636518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6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80" name="타원 79">
            <a:extLst>
              <a:ext uri="{FF2B5EF4-FFF2-40B4-BE49-F238E27FC236}">
                <a16:creationId xmlns:a16="http://schemas.microsoft.com/office/drawing/2014/main" id="{CAA2558B-AEBF-472F-9568-ECFA30F08E1D}"/>
              </a:ext>
            </a:extLst>
          </p:cNvPr>
          <p:cNvSpPr/>
          <p:nvPr/>
        </p:nvSpPr>
        <p:spPr>
          <a:xfrm>
            <a:off x="6063330" y="636647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7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4" name="모서리가 둥근 직사각형 63">
            <a:extLst>
              <a:ext uri="{FF2B5EF4-FFF2-40B4-BE49-F238E27FC236}">
                <a16:creationId xmlns:a16="http://schemas.microsoft.com/office/drawing/2014/main" id="{8871EDC4-F3F3-BF0B-7735-AE4A8D3E9DFA}"/>
              </a:ext>
            </a:extLst>
          </p:cNvPr>
          <p:cNvSpPr/>
          <p:nvPr/>
        </p:nvSpPr>
        <p:spPr>
          <a:xfrm>
            <a:off x="2649203" y="2016161"/>
            <a:ext cx="1327820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이름 입력</a:t>
            </a:r>
          </a:p>
        </p:txBody>
      </p:sp>
      <p:sp>
        <p:nvSpPr>
          <p:cNvPr id="15" name="모서리가 둥근 직사각형 63">
            <a:extLst>
              <a:ext uri="{FF2B5EF4-FFF2-40B4-BE49-F238E27FC236}">
                <a16:creationId xmlns:a16="http://schemas.microsoft.com/office/drawing/2014/main" id="{86624FAF-5A63-3311-ECBD-C4550BE9F368}"/>
              </a:ext>
            </a:extLst>
          </p:cNvPr>
          <p:cNvSpPr/>
          <p:nvPr/>
        </p:nvSpPr>
        <p:spPr>
          <a:xfrm>
            <a:off x="2649203" y="2460556"/>
            <a:ext cx="1327820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아이디 입력</a:t>
            </a:r>
          </a:p>
        </p:txBody>
      </p:sp>
      <p:sp>
        <p:nvSpPr>
          <p:cNvPr id="29" name="모서리가 둥근 직사각형 63">
            <a:extLst>
              <a:ext uri="{FF2B5EF4-FFF2-40B4-BE49-F238E27FC236}">
                <a16:creationId xmlns:a16="http://schemas.microsoft.com/office/drawing/2014/main" id="{BACAE5F1-5EF0-F9AF-707F-AF7F5A096FE0}"/>
              </a:ext>
            </a:extLst>
          </p:cNvPr>
          <p:cNvSpPr/>
          <p:nvPr/>
        </p:nvSpPr>
        <p:spPr>
          <a:xfrm>
            <a:off x="2651214" y="3109212"/>
            <a:ext cx="1327820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비밀번호 입력</a:t>
            </a:r>
          </a:p>
        </p:txBody>
      </p:sp>
      <p:sp>
        <p:nvSpPr>
          <p:cNvPr id="30" name="모서리가 둥근 직사각형 63">
            <a:extLst>
              <a:ext uri="{FF2B5EF4-FFF2-40B4-BE49-F238E27FC236}">
                <a16:creationId xmlns:a16="http://schemas.microsoft.com/office/drawing/2014/main" id="{B648E740-D35A-68DE-81ED-3E829A47AA64}"/>
              </a:ext>
            </a:extLst>
          </p:cNvPr>
          <p:cNvSpPr/>
          <p:nvPr/>
        </p:nvSpPr>
        <p:spPr>
          <a:xfrm>
            <a:off x="4021248" y="3112152"/>
            <a:ext cx="1327820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비밀번호 확인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31" name="모서리가 둥근 직사각형 63">
            <a:extLst>
              <a:ext uri="{FF2B5EF4-FFF2-40B4-BE49-F238E27FC236}">
                <a16:creationId xmlns:a16="http://schemas.microsoft.com/office/drawing/2014/main" id="{169FFB24-5E29-5B5E-44CD-2BB11431C8E1}"/>
              </a:ext>
            </a:extLst>
          </p:cNvPr>
          <p:cNvSpPr/>
          <p:nvPr/>
        </p:nvSpPr>
        <p:spPr>
          <a:xfrm>
            <a:off x="4068436" y="2468550"/>
            <a:ext cx="827069" cy="317359"/>
          </a:xfrm>
          <a:prstGeom prst="roundRect">
            <a:avLst>
              <a:gd name="adj" fmla="val 13192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중복확인</a:t>
            </a:r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AC6D982D-022D-83C5-4BAB-4CDF964C6ED1}"/>
              </a:ext>
            </a:extLst>
          </p:cNvPr>
          <p:cNvSpPr/>
          <p:nvPr/>
        </p:nvSpPr>
        <p:spPr>
          <a:xfrm>
            <a:off x="4007233" y="252370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33" name="모서리가 둥근 직사각형 63">
            <a:extLst>
              <a:ext uri="{FF2B5EF4-FFF2-40B4-BE49-F238E27FC236}">
                <a16:creationId xmlns:a16="http://schemas.microsoft.com/office/drawing/2014/main" id="{C12B4162-03A9-36D0-F3AE-4F8ECDBE57E6}"/>
              </a:ext>
            </a:extLst>
          </p:cNvPr>
          <p:cNvSpPr/>
          <p:nvPr/>
        </p:nvSpPr>
        <p:spPr>
          <a:xfrm>
            <a:off x="2645442" y="3680337"/>
            <a:ext cx="1327820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이메일 아이디 입력</a:t>
            </a:r>
          </a:p>
        </p:txBody>
      </p:sp>
      <p:sp>
        <p:nvSpPr>
          <p:cNvPr id="38" name="모서리가 둥근 직사각형 63">
            <a:extLst>
              <a:ext uri="{FF2B5EF4-FFF2-40B4-BE49-F238E27FC236}">
                <a16:creationId xmlns:a16="http://schemas.microsoft.com/office/drawing/2014/main" id="{D73BA7B2-5991-F0B8-94B7-FA86AFFB67F1}"/>
              </a:ext>
            </a:extLst>
          </p:cNvPr>
          <p:cNvSpPr/>
          <p:nvPr/>
        </p:nvSpPr>
        <p:spPr>
          <a:xfrm>
            <a:off x="4200163" y="3681440"/>
            <a:ext cx="1327820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이메일 주소 입력</a:t>
            </a:r>
          </a:p>
        </p:txBody>
      </p:sp>
      <p:sp>
        <p:nvSpPr>
          <p:cNvPr id="39" name="모서리가 둥근 직사각형 63">
            <a:extLst>
              <a:ext uri="{FF2B5EF4-FFF2-40B4-BE49-F238E27FC236}">
                <a16:creationId xmlns:a16="http://schemas.microsoft.com/office/drawing/2014/main" id="{A1F38907-A33A-65A2-ACBB-30EF67F7859A}"/>
              </a:ext>
            </a:extLst>
          </p:cNvPr>
          <p:cNvSpPr/>
          <p:nvPr/>
        </p:nvSpPr>
        <p:spPr>
          <a:xfrm>
            <a:off x="5621256" y="3684793"/>
            <a:ext cx="1327820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직접입력</a:t>
            </a:r>
          </a:p>
        </p:txBody>
      </p:sp>
      <p:sp>
        <p:nvSpPr>
          <p:cNvPr id="43" name="Chevron">
            <a:extLst>
              <a:ext uri="{FF2B5EF4-FFF2-40B4-BE49-F238E27FC236}">
                <a16:creationId xmlns:a16="http://schemas.microsoft.com/office/drawing/2014/main" id="{09A9E3F0-A338-AAB3-7B34-9426FED10321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6731571" y="3797859"/>
            <a:ext cx="121919" cy="68911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CF14333D-E61C-12D4-7C95-F0104BCC90AA}"/>
              </a:ext>
            </a:extLst>
          </p:cNvPr>
          <p:cNvSpPr/>
          <p:nvPr/>
        </p:nvSpPr>
        <p:spPr>
          <a:xfrm>
            <a:off x="2400173" y="280948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3.1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633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B9FB3BE-BE27-FA3A-8F07-620D0DC1556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2419"/>
          <a:stretch/>
        </p:blipFill>
        <p:spPr>
          <a:xfrm>
            <a:off x="220767" y="344827"/>
            <a:ext cx="8468811" cy="5292493"/>
          </a:xfrm>
          <a:prstGeom prst="rect">
            <a:avLst/>
          </a:prstGeom>
        </p:spPr>
      </p:pic>
      <p:sp>
        <p:nvSpPr>
          <p:cNvPr id="97" name="직사각형 96">
            <a:extLst>
              <a:ext uri="{FF2B5EF4-FFF2-40B4-BE49-F238E27FC236}">
                <a16:creationId xmlns:a16="http://schemas.microsoft.com/office/drawing/2014/main" id="{1339B333-7449-482C-B000-71B8C2C9E0EA}"/>
              </a:ext>
            </a:extLst>
          </p:cNvPr>
          <p:cNvSpPr/>
          <p:nvPr/>
        </p:nvSpPr>
        <p:spPr>
          <a:xfrm>
            <a:off x="0" y="244507"/>
            <a:ext cx="9007747" cy="6956394"/>
          </a:xfrm>
          <a:prstGeom prst="rect">
            <a:avLst/>
          </a:prstGeom>
          <a:solidFill>
            <a:schemeClr val="bg1">
              <a:lumMod val="65000"/>
              <a:alpha val="4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P-FE-JM-10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회원가입</a:t>
            </a:r>
            <a:r>
              <a:rPr lang="en-US" altLang="ko-KR" dirty="0"/>
              <a:t>] </a:t>
            </a:r>
            <a:r>
              <a:rPr lang="ko-KR" altLang="en-US" dirty="0"/>
              <a:t>정보입력 </a:t>
            </a:r>
            <a:r>
              <a:rPr lang="en-US" altLang="ko-KR" dirty="0"/>
              <a:t>- 2</a:t>
            </a:r>
            <a:endParaRPr lang="ko-KR" altLang="en-US" dirty="0"/>
          </a:p>
        </p:txBody>
      </p:sp>
      <p:graphicFrame>
        <p:nvGraphicFramePr>
          <p:cNvPr id="55" name="표 54">
            <a:extLst>
              <a:ext uri="{FF2B5EF4-FFF2-40B4-BE49-F238E27FC236}">
                <a16:creationId xmlns:a16="http://schemas.microsoft.com/office/drawing/2014/main" id="{D6533D31-B2C8-46C6-8AB1-822E827A41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5512456"/>
              </p:ext>
            </p:extLst>
          </p:nvPr>
        </p:nvGraphicFramePr>
        <p:xfrm>
          <a:off x="1597646" y="2228089"/>
          <a:ext cx="6349335" cy="2975556"/>
        </p:xfrm>
        <a:graphic>
          <a:graphicData uri="http://schemas.openxmlformats.org/drawingml/2006/table">
            <a:tbl>
              <a:tblPr/>
              <a:tblGrid>
                <a:gridCol w="21508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14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8221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496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544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예측 </a:t>
                      </a:r>
                      <a:r>
                        <a:rPr 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Action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Type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Message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확인 클릭 시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45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이름을 입력하지 않음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</a:t>
                      </a:r>
                      <a:endParaRPr lang="ko-KR" altLang="en-US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</a:t>
                      </a:r>
                    </a:p>
                  </a:txBody>
                  <a:tcPr marL="795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이름을 입력해 주세요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2753">
                <a:tc>
                  <a:txBody>
                    <a:bodyPr/>
                    <a:lstStyle/>
                    <a:p>
                      <a:pPr algn="l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이름을 입력하지 않았거나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영문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숫자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특수기호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한글 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글자 이상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입력함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</a:t>
                      </a:r>
                      <a:endParaRPr lang="ko-KR" altLang="en-US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</a:t>
                      </a:r>
                    </a:p>
                  </a:txBody>
                  <a:tcPr marL="795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이름을 작성 정책에 맞게 입력해 주세요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 </a:t>
                      </a:r>
                      <a:r>
                        <a:rPr lang="ko-KR" alt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445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아이디를 입력하지 않음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</a:t>
                      </a:r>
                      <a:endParaRPr lang="ko-KR" altLang="en-US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</a:t>
                      </a:r>
                    </a:p>
                  </a:txBody>
                  <a:tcPr marL="795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아이디를 입력해 주세요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4450"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아이디 중복검사를 하지 않음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</a:t>
                      </a:r>
                      <a:endParaRPr lang="ko-KR" altLang="en-US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</a:t>
                      </a:r>
                    </a:p>
                  </a:txBody>
                  <a:tcPr marL="795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아이디 중복검사를 진행해 주세요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3720254"/>
                  </a:ext>
                </a:extLst>
              </a:tr>
              <a:tr h="25445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비밀번호를 입력하지 않음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</a:t>
                      </a:r>
                      <a:endParaRPr lang="ko-KR" altLang="en-US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</a:t>
                      </a:r>
                    </a:p>
                  </a:txBody>
                  <a:tcPr marL="795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비밀번호를 입력해 주세요</a:t>
                      </a:r>
                      <a:r>
                        <a:rPr lang="en-US" altLang="ko-KR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 </a:t>
                      </a:r>
                      <a:r>
                        <a:rPr lang="ko-KR" alt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445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비밀번호 생성 규칙에 어긋남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</a:t>
                      </a:r>
                      <a:endParaRPr lang="ko-KR" altLang="en-US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</a:t>
                      </a:r>
                    </a:p>
                  </a:txBody>
                  <a:tcPr marL="795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비밀번호 생성 규칙에 맞게 다시 입력해 주세요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753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확인 비밀번호가 다름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</a:t>
                      </a:r>
                      <a:endParaRPr lang="ko-KR" altLang="en-US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</a:t>
                      </a:r>
                    </a:p>
                  </a:txBody>
                  <a:tcPr marL="795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비밀번호가 일치하지 않습니다</a:t>
                      </a:r>
                      <a:r>
                        <a:rPr lang="en-US" altLang="ko-KR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</a:t>
                      </a:r>
                      <a:br>
                        <a:rPr lang="en-US" altLang="ko-KR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</a:br>
                      <a:r>
                        <a:rPr lang="ko-KR" alt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비밀번호를 다시 입력해 주세요</a:t>
                      </a:r>
                      <a:r>
                        <a:rPr lang="en-US" altLang="ko-KR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 </a:t>
                      </a:r>
                      <a:r>
                        <a:rPr lang="ko-KR" alt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445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이메일을 입력하지 않음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</a:t>
                      </a:r>
                      <a:endParaRPr lang="ko-KR" altLang="en-US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</a:t>
                      </a:r>
                    </a:p>
                  </a:txBody>
                  <a:tcPr marL="795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이메일 주소를 입력해 주세요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</a:p>
                  </a:txBody>
                  <a:tcPr marL="7200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 </a:t>
                      </a:r>
                      <a:r>
                        <a:rPr lang="ko-KR" alt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4450"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이메일을 작성 형식에 어긋남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</a:t>
                      </a:r>
                      <a:endParaRPr lang="ko-KR" altLang="en-US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</a:t>
                      </a:r>
                    </a:p>
                  </a:txBody>
                  <a:tcPr marL="795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이메일 주소를 형식에 맞게 입력해 주세요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 </a:t>
                      </a:r>
                      <a:r>
                        <a:rPr lang="ko-KR" altLang="en-US" sz="9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4450"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이메일 수신여부를 선택하지 않음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</a:t>
                      </a:r>
                      <a:endParaRPr lang="ko-KR" altLang="en-US" sz="900" b="0" i="0" u="none" strike="noStrike" kern="1200" dirty="0">
                        <a:solidFill>
                          <a:srgbClr val="000000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</a:t>
                      </a:r>
                    </a:p>
                  </a:txBody>
                  <a:tcPr marL="7950" marR="7950" marT="79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이메일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수신여부를 선택해 주세요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Alert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84" name="Button">
            <a:extLst>
              <a:ext uri="{FF2B5EF4-FFF2-40B4-BE49-F238E27FC236}">
                <a16:creationId xmlns:a16="http://schemas.microsoft.com/office/drawing/2014/main" id="{1B524D60-83FC-41F6-ADE0-CE67036643F7}"/>
              </a:ext>
            </a:extLst>
          </p:cNvPr>
          <p:cNvSpPr>
            <a:spLocks/>
          </p:cNvSpPr>
          <p:nvPr/>
        </p:nvSpPr>
        <p:spPr bwMode="auto">
          <a:xfrm>
            <a:off x="6843397" y="5883304"/>
            <a:ext cx="1186910" cy="326677"/>
          </a:xfrm>
          <a:prstGeom prst="roundRect">
            <a:avLst>
              <a:gd name="adj" fmla="val 877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  <a:endParaRPr lang="en-US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88" name="표 4">
            <a:extLst>
              <a:ext uri="{FF2B5EF4-FFF2-40B4-BE49-F238E27FC236}">
                <a16:creationId xmlns:a16="http://schemas.microsoft.com/office/drawing/2014/main" id="{2F8117E2-45FE-4FBE-8B2C-CC1E4FA5EED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5466977"/>
              </p:ext>
            </p:extLst>
          </p:nvPr>
        </p:nvGraphicFramePr>
        <p:xfrm>
          <a:off x="9016139" y="243858"/>
          <a:ext cx="2508867" cy="69629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스타일 숍 회원가입 클릭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[1-1]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[1-1]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 체크 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864017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Alert (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회원가입이 완료 되었습니다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회원가입에 감사 드리며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다시 로그인 후 이용해 해주세요</a:t>
                      </a:r>
                      <a:r>
                        <a:rPr lang="en-US" altLang="ko-KR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36000" marR="0" lvl="0" indent="0" algn="l" defTabSz="864017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확인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864017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메인화면으로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864017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가입완료 메일 발송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오픈 숍 회원가입 클릭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[1-1]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[1-1]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  체크 완료 시 본인인증 팝업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노출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다음 페이지 참고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4860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16" name="모서리가 둥근 직사각형 10">
            <a:extLst>
              <a:ext uri="{FF2B5EF4-FFF2-40B4-BE49-F238E27FC236}">
                <a16:creationId xmlns:a16="http://schemas.microsoft.com/office/drawing/2014/main" id="{88C74842-0852-61D5-06D9-C9F42F9DE1F3}"/>
              </a:ext>
            </a:extLst>
          </p:cNvPr>
          <p:cNvSpPr/>
          <p:nvPr/>
        </p:nvSpPr>
        <p:spPr>
          <a:xfrm>
            <a:off x="1588389" y="5849943"/>
            <a:ext cx="2184627" cy="36003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25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스타일 숍 회원가입</a:t>
            </a:r>
          </a:p>
        </p:txBody>
      </p:sp>
      <p:sp>
        <p:nvSpPr>
          <p:cNvPr id="17" name="모서리가 둥근 직사각형 43">
            <a:extLst>
              <a:ext uri="{FF2B5EF4-FFF2-40B4-BE49-F238E27FC236}">
                <a16:creationId xmlns:a16="http://schemas.microsoft.com/office/drawing/2014/main" id="{BB7BC165-3F1E-DDD5-C870-BC37E46B9B5C}"/>
              </a:ext>
            </a:extLst>
          </p:cNvPr>
          <p:cNvSpPr/>
          <p:nvPr/>
        </p:nvSpPr>
        <p:spPr>
          <a:xfrm>
            <a:off x="4332307" y="5851238"/>
            <a:ext cx="2185200" cy="36003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25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오픈 숍 회원가입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F69383E3-9435-87B8-0EB7-7EFF161B4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358" y="5956232"/>
            <a:ext cx="165339" cy="1486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000"/>
              <a:t>?</a:t>
            </a:r>
            <a:endParaRPr lang="ko-KR" altLang="en-US" sz="100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76AA2C7-3BBD-CF87-D417-4D8FEB2BD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3599" y="5957525"/>
            <a:ext cx="165339" cy="1486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000"/>
              <a:t>?</a:t>
            </a:r>
            <a:endParaRPr lang="ko-KR" altLang="en-US" sz="1000"/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9A6D978F-107C-1344-B6E5-3FC47F279B9A}"/>
              </a:ext>
            </a:extLst>
          </p:cNvPr>
          <p:cNvSpPr/>
          <p:nvPr/>
        </p:nvSpPr>
        <p:spPr>
          <a:xfrm>
            <a:off x="1707433" y="592088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A1FD2D9E-2DA5-2629-7F12-81D0957FDA8C}"/>
              </a:ext>
            </a:extLst>
          </p:cNvPr>
          <p:cNvSpPr/>
          <p:nvPr/>
        </p:nvSpPr>
        <p:spPr>
          <a:xfrm>
            <a:off x="4481807" y="592088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2BD935D-B2EA-B5CD-0972-E4CCB156EF48}"/>
              </a:ext>
            </a:extLst>
          </p:cNvPr>
          <p:cNvSpPr txBox="1"/>
          <p:nvPr/>
        </p:nvSpPr>
        <p:spPr>
          <a:xfrm>
            <a:off x="1565596" y="1858757"/>
            <a:ext cx="85800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400" b="0" kern="1200" dirty="0">
                <a:solidFill>
                  <a:schemeClr val="tx1"/>
                </a:solidFill>
                <a:latin typeface="+mn-ea"/>
                <a:ea typeface="+mn-ea"/>
                <a:cs typeface="+mn-cs"/>
              </a:rPr>
              <a:t>표 </a:t>
            </a:r>
            <a:r>
              <a:rPr lang="en-US" altLang="ko-KR" sz="1400" b="0" kern="1200" dirty="0">
                <a:solidFill>
                  <a:schemeClr val="tx1"/>
                </a:solidFill>
                <a:latin typeface="+mn-ea"/>
                <a:ea typeface="+mn-ea"/>
                <a:cs typeface="+mn-cs"/>
              </a:rPr>
              <a:t>[1-1]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412740378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FF6C446-A228-595C-C498-34375A95391B}"/>
              </a:ext>
            </a:extLst>
          </p:cNvPr>
          <p:cNvPicPr>
            <a:picLocks noChangeAspect="1"/>
          </p:cNvPicPr>
          <p:nvPr/>
        </p:nvPicPr>
        <p:blipFill rotWithShape="1">
          <a:blip r:embed="rId24"/>
          <a:srcRect b="12723"/>
          <a:stretch/>
        </p:blipFill>
        <p:spPr>
          <a:xfrm>
            <a:off x="56561" y="438797"/>
            <a:ext cx="8874365" cy="5517435"/>
          </a:xfrm>
          <a:prstGeom prst="rect">
            <a:avLst/>
          </a:prstGeom>
        </p:spPr>
      </p:pic>
      <p:sp>
        <p:nvSpPr>
          <p:cNvPr id="97" name="직사각형 96">
            <a:extLst>
              <a:ext uri="{FF2B5EF4-FFF2-40B4-BE49-F238E27FC236}">
                <a16:creationId xmlns:a16="http://schemas.microsoft.com/office/drawing/2014/main" id="{1339B333-7449-482C-B000-71B8C2C9E0EA}"/>
              </a:ext>
            </a:extLst>
          </p:cNvPr>
          <p:cNvSpPr/>
          <p:nvPr/>
        </p:nvSpPr>
        <p:spPr>
          <a:xfrm>
            <a:off x="-661" y="244504"/>
            <a:ext cx="9007747" cy="6956394"/>
          </a:xfrm>
          <a:prstGeom prst="rect">
            <a:avLst/>
          </a:prstGeom>
          <a:solidFill>
            <a:schemeClr val="bg1">
              <a:lumMod val="65000"/>
              <a:alpha val="4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58823" y="14398"/>
            <a:ext cx="1230446" cy="228746"/>
          </a:xfrm>
        </p:spPr>
        <p:txBody>
          <a:bodyPr/>
          <a:lstStyle/>
          <a:p>
            <a:r>
              <a:rPr lang="en-US" altLang="ko-KR" dirty="0"/>
              <a:t> P-FE-JM-15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회원가입</a:t>
            </a:r>
            <a:r>
              <a:rPr lang="en-US" altLang="ko-KR" dirty="0"/>
              <a:t>] </a:t>
            </a:r>
            <a:r>
              <a:rPr lang="ko-KR" altLang="en-US" dirty="0"/>
              <a:t>정보입력 </a:t>
            </a:r>
            <a:r>
              <a:rPr lang="en-US" altLang="ko-KR" dirty="0"/>
              <a:t>- 3</a:t>
            </a:r>
            <a:endParaRPr lang="ko-KR" altLang="en-US" dirty="0"/>
          </a:p>
        </p:txBody>
      </p:sp>
      <p:sp>
        <p:nvSpPr>
          <p:cNvPr id="84" name="Button">
            <a:extLst>
              <a:ext uri="{FF2B5EF4-FFF2-40B4-BE49-F238E27FC236}">
                <a16:creationId xmlns:a16="http://schemas.microsoft.com/office/drawing/2014/main" id="{1B524D60-83FC-41F6-ADE0-CE67036643F7}"/>
              </a:ext>
            </a:extLst>
          </p:cNvPr>
          <p:cNvSpPr>
            <a:spLocks/>
          </p:cNvSpPr>
          <p:nvPr/>
        </p:nvSpPr>
        <p:spPr bwMode="auto">
          <a:xfrm>
            <a:off x="6988250" y="5963840"/>
            <a:ext cx="1186910" cy="326677"/>
          </a:xfrm>
          <a:prstGeom prst="roundRect">
            <a:avLst>
              <a:gd name="adj" fmla="val 877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  <a:endParaRPr lang="en-US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6" name="모서리가 둥근 직사각형 10">
            <a:extLst>
              <a:ext uri="{FF2B5EF4-FFF2-40B4-BE49-F238E27FC236}">
                <a16:creationId xmlns:a16="http://schemas.microsoft.com/office/drawing/2014/main" id="{88C74842-0852-61D5-06D9-C9F42F9DE1F3}"/>
              </a:ext>
            </a:extLst>
          </p:cNvPr>
          <p:cNvSpPr/>
          <p:nvPr/>
        </p:nvSpPr>
        <p:spPr>
          <a:xfrm>
            <a:off x="1733242" y="5949529"/>
            <a:ext cx="2184627" cy="36003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25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스타일 숍 회원가입</a:t>
            </a:r>
          </a:p>
        </p:txBody>
      </p:sp>
      <p:sp>
        <p:nvSpPr>
          <p:cNvPr id="17" name="모서리가 둥근 직사각형 43">
            <a:extLst>
              <a:ext uri="{FF2B5EF4-FFF2-40B4-BE49-F238E27FC236}">
                <a16:creationId xmlns:a16="http://schemas.microsoft.com/office/drawing/2014/main" id="{BB7BC165-3F1E-DDD5-C870-BC37E46B9B5C}"/>
              </a:ext>
            </a:extLst>
          </p:cNvPr>
          <p:cNvSpPr/>
          <p:nvPr/>
        </p:nvSpPr>
        <p:spPr>
          <a:xfrm>
            <a:off x="4477160" y="5950824"/>
            <a:ext cx="2185200" cy="36003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25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오픈 숍 회원가입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F69383E3-9435-87B8-0EB7-7EFF161B4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2211" y="6055818"/>
            <a:ext cx="165339" cy="1486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000"/>
              <a:t>?</a:t>
            </a:r>
            <a:endParaRPr lang="ko-KR" altLang="en-US" sz="100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76AA2C7-3BBD-CF87-D417-4D8FEB2BD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452" y="6057111"/>
            <a:ext cx="165339" cy="1486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000"/>
              <a:t>?</a:t>
            </a:r>
            <a:endParaRPr lang="ko-KR" altLang="en-US" sz="1000"/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A1FD2D9E-2DA5-2629-7F12-81D0957FDA8C}"/>
              </a:ext>
            </a:extLst>
          </p:cNvPr>
          <p:cNvSpPr/>
          <p:nvPr/>
        </p:nvSpPr>
        <p:spPr>
          <a:xfrm>
            <a:off x="4626660" y="602047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pic>
        <p:nvPicPr>
          <p:cNvPr id="24" name="그림 23">
            <a:extLst>
              <a:ext uri="{FF2B5EF4-FFF2-40B4-BE49-F238E27FC236}">
                <a16:creationId xmlns:a16="http://schemas.microsoft.com/office/drawing/2014/main" id="{EACA23F8-4AE0-7B0E-0C1F-BD4C866FA539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278791" y="1601496"/>
            <a:ext cx="2412180" cy="3327472"/>
          </a:xfrm>
          <a:prstGeom prst="rect">
            <a:avLst/>
          </a:prstGeom>
        </p:spPr>
      </p:pic>
      <p:grpSp>
        <p:nvGrpSpPr>
          <p:cNvPr id="26" name="그룹 25">
            <a:extLst>
              <a:ext uri="{FF2B5EF4-FFF2-40B4-BE49-F238E27FC236}">
                <a16:creationId xmlns:a16="http://schemas.microsoft.com/office/drawing/2014/main" id="{6FC301AE-2E53-ED25-30D3-16F672AFD020}"/>
              </a:ext>
            </a:extLst>
          </p:cNvPr>
          <p:cNvGrpSpPr/>
          <p:nvPr/>
        </p:nvGrpSpPr>
        <p:grpSpPr>
          <a:xfrm>
            <a:off x="5691579" y="1730986"/>
            <a:ext cx="3133569" cy="1352525"/>
            <a:chOff x="157039" y="5282158"/>
            <a:chExt cx="3133569" cy="1352525"/>
          </a:xfrm>
        </p:grpSpPr>
        <p:sp>
          <p:nvSpPr>
            <p:cNvPr id="27" name="Window Body">
              <a:extLst>
                <a:ext uri="{FF2B5EF4-FFF2-40B4-BE49-F238E27FC236}">
                  <a16:creationId xmlns:a16="http://schemas.microsoft.com/office/drawing/2014/main" id="{5466C905-3352-E3DE-7F90-114A5951C9CF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57039" y="5519902"/>
              <a:ext cx="3133569" cy="111478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8" name="Text">
              <a:extLst>
                <a:ext uri="{FF2B5EF4-FFF2-40B4-BE49-F238E27FC236}">
                  <a16:creationId xmlns:a16="http://schemas.microsoft.com/office/drawing/2014/main" id="{5CB8C125-AAD6-EDB3-FDB8-41543FCDCB40}"/>
                </a:ext>
              </a:extLst>
            </p:cNvPr>
            <p:cNvSpPr txBox="1"/>
            <p:nvPr>
              <p:custDataLst>
                <p:tags r:id="rId13"/>
              </p:custDataLst>
            </p:nvPr>
          </p:nvSpPr>
          <p:spPr>
            <a:xfrm>
              <a:off x="896910" y="5574577"/>
              <a:ext cx="2294511" cy="688281"/>
            </a:xfrm>
            <a:prstGeom prst="rect">
              <a:avLst/>
            </a:prstGeom>
            <a:noFill/>
          </p:spPr>
          <p:txBody>
            <a:bodyPr wrap="square" lIns="73152" tIns="36576" rIns="73152" bIns="36576" rtlCol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회원가입이 완료 되었습니다</a:t>
              </a:r>
              <a:r>
                <a:rPr lang="en-US" altLang="ko-KR" sz="900" dirty="0">
                  <a:latin typeface="+mn-ea"/>
                </a:rPr>
                <a:t>!</a:t>
              </a:r>
            </a:p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회원가입에 감사 드리며</a:t>
              </a:r>
              <a:r>
                <a:rPr lang="en-US" altLang="ko-KR" sz="900" dirty="0">
                  <a:latin typeface="+mn-ea"/>
                </a:rPr>
                <a:t>, </a:t>
              </a:r>
              <a:r>
                <a:rPr lang="ko-KR" altLang="en-US" sz="900" dirty="0">
                  <a:latin typeface="+mn-ea"/>
                </a:rPr>
                <a:t>다시 로그인 후</a:t>
              </a:r>
              <a:endParaRPr lang="en-US" altLang="ko-KR" sz="900" dirty="0">
                <a:latin typeface="+mn-ea"/>
              </a:endParaRPr>
            </a:p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이용해 해주세요</a:t>
              </a:r>
              <a:r>
                <a:rPr lang="en-US" altLang="ko-KR" sz="900" dirty="0">
                  <a:latin typeface="+mn-ea"/>
                </a:rPr>
                <a:t>!</a:t>
              </a:r>
            </a:p>
          </p:txBody>
        </p:sp>
        <p:sp>
          <p:nvSpPr>
            <p:cNvPr id="29" name="Title Bar">
              <a:extLst>
                <a:ext uri="{FF2B5EF4-FFF2-40B4-BE49-F238E27FC236}">
                  <a16:creationId xmlns:a16="http://schemas.microsoft.com/office/drawing/2014/main" id="{A0674343-F066-9D42-10E1-3394809F6FAC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57039" y="5282158"/>
              <a:ext cx="3133569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900" b="1" dirty="0">
                  <a:solidFill>
                    <a:schemeClr val="tx1"/>
                  </a:solidFill>
                  <a:latin typeface="+mn-ea"/>
                </a:rPr>
                <a:t>Alert 3.1 </a:t>
              </a:r>
              <a:r>
                <a:rPr lang="en-US" altLang="ko-KR" sz="900" dirty="0">
                  <a:solidFill>
                    <a:srgbClr val="FF0000"/>
                  </a:solidFill>
                  <a:latin typeface="+mn-ea"/>
                </a:rPr>
                <a:t>(</a:t>
              </a:r>
              <a:r>
                <a:rPr lang="ko-KR" altLang="en-US" sz="900" dirty="0">
                  <a:solidFill>
                    <a:srgbClr val="FF0000"/>
                  </a:solidFill>
                  <a:latin typeface="+mn-ea"/>
                </a:rPr>
                <a:t>본인인증 결과 이름 일치 시</a:t>
              </a:r>
              <a:r>
                <a:rPr lang="en-US" altLang="ko-KR" sz="900" dirty="0">
                  <a:solidFill>
                    <a:srgbClr val="FF0000"/>
                  </a:solidFill>
                  <a:latin typeface="+mn-ea"/>
                </a:rPr>
                <a:t>)</a:t>
              </a:r>
              <a:r>
                <a:rPr lang="ko-KR" altLang="en-US" sz="900" dirty="0">
                  <a:solidFill>
                    <a:srgbClr val="FF0000"/>
                  </a:solidFill>
                  <a:latin typeface="+mn-ea"/>
                </a:rPr>
                <a:t> </a:t>
              </a:r>
            </a:p>
          </p:txBody>
        </p:sp>
        <p:sp>
          <p:nvSpPr>
            <p:cNvPr id="30" name="Close Button">
              <a:extLst>
                <a:ext uri="{FF2B5EF4-FFF2-40B4-BE49-F238E27FC236}">
                  <a16:creationId xmlns:a16="http://schemas.microsoft.com/office/drawing/2014/main" id="{D0084466-2B5A-D375-50F9-978B6DD518DC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3080792" y="5353405"/>
              <a:ext cx="98425" cy="9525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grpSp>
          <p:nvGrpSpPr>
            <p:cNvPr id="31" name="Icons">
              <a:extLst>
                <a:ext uri="{FF2B5EF4-FFF2-40B4-BE49-F238E27FC236}">
                  <a16:creationId xmlns:a16="http://schemas.microsoft.com/office/drawing/2014/main" id="{9BAD389D-EA60-B5A4-4757-E9673EF99DBA}"/>
                </a:ext>
              </a:extLst>
            </p:cNvPr>
            <p:cNvGrpSpPr/>
            <p:nvPr/>
          </p:nvGrpSpPr>
          <p:grpSpPr>
            <a:xfrm>
              <a:off x="334887" y="5690629"/>
              <a:ext cx="457200" cy="396875"/>
              <a:chOff x="773534" y="1669713"/>
              <a:chExt cx="457200" cy="396875"/>
            </a:xfrm>
          </p:grpSpPr>
          <p:sp>
            <p:nvSpPr>
              <p:cNvPr id="36" name="Info Icon">
                <a:extLst>
                  <a:ext uri="{FF2B5EF4-FFF2-40B4-BE49-F238E27FC236}">
                    <a16:creationId xmlns:a16="http://schemas.microsoft.com/office/drawing/2014/main" id="{BDAA4C66-AE29-6EF1-D7CB-42678F67C206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803697" y="1670507"/>
                <a:ext cx="396875" cy="395287"/>
              </a:xfrm>
              <a:custGeom>
                <a:avLst/>
                <a:gdLst>
                  <a:gd name="T0" fmla="*/ 550 w 1101"/>
                  <a:gd name="T1" fmla="*/ 231 h 1101"/>
                  <a:gd name="T2" fmla="*/ 480 w 1101"/>
                  <a:gd name="T3" fmla="*/ 301 h 1101"/>
                  <a:gd name="T4" fmla="*/ 550 w 1101"/>
                  <a:gd name="T5" fmla="*/ 372 h 1101"/>
                  <a:gd name="T6" fmla="*/ 621 w 1101"/>
                  <a:gd name="T7" fmla="*/ 301 h 1101"/>
                  <a:gd name="T8" fmla="*/ 550 w 1101"/>
                  <a:gd name="T9" fmla="*/ 231 h 1101"/>
                  <a:gd name="T10" fmla="*/ 494 w 1101"/>
                  <a:gd name="T11" fmla="*/ 455 h 1101"/>
                  <a:gd name="T12" fmla="*/ 494 w 1101"/>
                  <a:gd name="T13" fmla="*/ 851 h 1101"/>
                  <a:gd name="T14" fmla="*/ 607 w 1101"/>
                  <a:gd name="T15" fmla="*/ 851 h 1101"/>
                  <a:gd name="T16" fmla="*/ 607 w 1101"/>
                  <a:gd name="T17" fmla="*/ 455 h 1101"/>
                  <a:gd name="T18" fmla="*/ 494 w 1101"/>
                  <a:gd name="T19" fmla="*/ 455 h 1101"/>
                  <a:gd name="T20" fmla="*/ 1101 w 1101"/>
                  <a:gd name="T21" fmla="*/ 551 h 1101"/>
                  <a:gd name="T22" fmla="*/ 550 w 1101"/>
                  <a:gd name="T23" fmla="*/ 1101 h 1101"/>
                  <a:gd name="T24" fmla="*/ 0 w 1101"/>
                  <a:gd name="T25" fmla="*/ 551 h 1101"/>
                  <a:gd name="T26" fmla="*/ 550 w 1101"/>
                  <a:gd name="T27" fmla="*/ 0 h 1101"/>
                  <a:gd name="T28" fmla="*/ 1101 w 1101"/>
                  <a:gd name="T29" fmla="*/ 55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1" h="1101">
                    <a:moveTo>
                      <a:pt x="550" y="231"/>
                    </a:moveTo>
                    <a:cubicBezTo>
                      <a:pt x="511" y="231"/>
                      <a:pt x="480" y="262"/>
                      <a:pt x="480" y="301"/>
                    </a:cubicBezTo>
                    <a:cubicBezTo>
                      <a:pt x="480" y="340"/>
                      <a:pt x="511" y="372"/>
                      <a:pt x="550" y="372"/>
                    </a:cubicBezTo>
                    <a:cubicBezTo>
                      <a:pt x="589" y="372"/>
                      <a:pt x="621" y="340"/>
                      <a:pt x="621" y="301"/>
                    </a:cubicBezTo>
                    <a:cubicBezTo>
                      <a:pt x="621" y="262"/>
                      <a:pt x="589" y="231"/>
                      <a:pt x="550" y="231"/>
                    </a:cubicBezTo>
                    <a:close/>
                    <a:moveTo>
                      <a:pt x="494" y="455"/>
                    </a:moveTo>
                    <a:lnTo>
                      <a:pt x="494" y="851"/>
                    </a:lnTo>
                    <a:lnTo>
                      <a:pt x="607" y="851"/>
                    </a:lnTo>
                    <a:lnTo>
                      <a:pt x="607" y="455"/>
                    </a:lnTo>
                    <a:lnTo>
                      <a:pt x="494" y="455"/>
                    </a:lnTo>
                    <a:close/>
                    <a:moveTo>
                      <a:pt x="1101" y="551"/>
                    </a:moveTo>
                    <a:cubicBezTo>
                      <a:pt x="1101" y="855"/>
                      <a:pt x="854" y="1101"/>
                      <a:pt x="550" y="1101"/>
                    </a:cubicBezTo>
                    <a:cubicBezTo>
                      <a:pt x="247" y="1101"/>
                      <a:pt x="0" y="855"/>
                      <a:pt x="0" y="551"/>
                    </a:cubicBezTo>
                    <a:cubicBezTo>
                      <a:pt x="0" y="247"/>
                      <a:pt x="247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37" name="Warning Icon" hidden="1">
                <a:extLst>
                  <a:ext uri="{FF2B5EF4-FFF2-40B4-BE49-F238E27FC236}">
                    <a16:creationId xmlns:a16="http://schemas.microsoft.com/office/drawing/2014/main" id="{7CBA80F8-7AD8-BAAF-24AA-2FFE126280F7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773534" y="1670507"/>
                <a:ext cx="457200" cy="395287"/>
              </a:xfrm>
              <a:custGeom>
                <a:avLst/>
                <a:gdLst>
                  <a:gd name="T0" fmla="*/ 1270 w 1270"/>
                  <a:gd name="T1" fmla="*/ 1101 h 1101"/>
                  <a:gd name="T2" fmla="*/ 0 w 1270"/>
                  <a:gd name="T3" fmla="*/ 1101 h 1101"/>
                  <a:gd name="T4" fmla="*/ 635 w 1270"/>
                  <a:gd name="T5" fmla="*/ 0 h 1101"/>
                  <a:gd name="T6" fmla="*/ 1270 w 1270"/>
                  <a:gd name="T7" fmla="*/ 1101 h 1101"/>
                  <a:gd name="T8" fmla="*/ 579 w 1270"/>
                  <a:gd name="T9" fmla="*/ 320 h 1101"/>
                  <a:gd name="T10" fmla="*/ 579 w 1270"/>
                  <a:gd name="T11" fmla="*/ 716 h 1101"/>
                  <a:gd name="T12" fmla="*/ 691 w 1270"/>
                  <a:gd name="T13" fmla="*/ 716 h 1101"/>
                  <a:gd name="T14" fmla="*/ 691 w 1270"/>
                  <a:gd name="T15" fmla="*/ 320 h 1101"/>
                  <a:gd name="T16" fmla="*/ 579 w 1270"/>
                  <a:gd name="T17" fmla="*/ 320 h 1101"/>
                  <a:gd name="T18" fmla="*/ 635 w 1270"/>
                  <a:gd name="T19" fmla="*/ 799 h 1101"/>
                  <a:gd name="T20" fmla="*/ 564 w 1270"/>
                  <a:gd name="T21" fmla="*/ 870 h 1101"/>
                  <a:gd name="T22" fmla="*/ 635 w 1270"/>
                  <a:gd name="T23" fmla="*/ 940 h 1101"/>
                  <a:gd name="T24" fmla="*/ 706 w 1270"/>
                  <a:gd name="T25" fmla="*/ 870 h 1101"/>
                  <a:gd name="T26" fmla="*/ 635 w 1270"/>
                  <a:gd name="T27" fmla="*/ 79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70" h="1101">
                    <a:moveTo>
                      <a:pt x="1270" y="1101"/>
                    </a:moveTo>
                    <a:lnTo>
                      <a:pt x="0" y="1101"/>
                    </a:lnTo>
                    <a:lnTo>
                      <a:pt x="635" y="0"/>
                    </a:lnTo>
                    <a:lnTo>
                      <a:pt x="1270" y="1101"/>
                    </a:lnTo>
                    <a:close/>
                    <a:moveTo>
                      <a:pt x="579" y="320"/>
                    </a:moveTo>
                    <a:lnTo>
                      <a:pt x="579" y="716"/>
                    </a:lnTo>
                    <a:lnTo>
                      <a:pt x="691" y="716"/>
                    </a:lnTo>
                    <a:lnTo>
                      <a:pt x="691" y="320"/>
                    </a:lnTo>
                    <a:lnTo>
                      <a:pt x="579" y="320"/>
                    </a:lnTo>
                    <a:close/>
                    <a:moveTo>
                      <a:pt x="635" y="799"/>
                    </a:moveTo>
                    <a:cubicBezTo>
                      <a:pt x="596" y="799"/>
                      <a:pt x="564" y="831"/>
                      <a:pt x="564" y="870"/>
                    </a:cubicBezTo>
                    <a:cubicBezTo>
                      <a:pt x="564" y="909"/>
                      <a:pt x="596" y="940"/>
                      <a:pt x="635" y="940"/>
                    </a:cubicBezTo>
                    <a:cubicBezTo>
                      <a:pt x="674" y="940"/>
                      <a:pt x="706" y="909"/>
                      <a:pt x="706" y="870"/>
                    </a:cubicBezTo>
                    <a:cubicBezTo>
                      <a:pt x="706" y="831"/>
                      <a:pt x="674" y="799"/>
                      <a:pt x="635" y="79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38" name="Error Icon" hidden="1">
                <a:extLst>
                  <a:ext uri="{FF2B5EF4-FFF2-40B4-BE49-F238E27FC236}">
                    <a16:creationId xmlns:a16="http://schemas.microsoft.com/office/drawing/2014/main" id="{0E5B4376-E9DE-9963-3C5E-6E0B561C0356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802903" y="1670507"/>
                <a:ext cx="398463" cy="395287"/>
              </a:xfrm>
              <a:custGeom>
                <a:avLst/>
                <a:gdLst>
                  <a:gd name="T0" fmla="*/ 1101 w 1101"/>
                  <a:gd name="T1" fmla="*/ 778 h 1100"/>
                  <a:gd name="T2" fmla="*/ 778 w 1101"/>
                  <a:gd name="T3" fmla="*/ 1100 h 1100"/>
                  <a:gd name="T4" fmla="*/ 322 w 1101"/>
                  <a:gd name="T5" fmla="*/ 1100 h 1100"/>
                  <a:gd name="T6" fmla="*/ 0 w 1101"/>
                  <a:gd name="T7" fmla="*/ 778 h 1100"/>
                  <a:gd name="T8" fmla="*/ 0 w 1101"/>
                  <a:gd name="T9" fmla="*/ 322 h 1100"/>
                  <a:gd name="T10" fmla="*/ 322 w 1101"/>
                  <a:gd name="T11" fmla="*/ 0 h 1100"/>
                  <a:gd name="T12" fmla="*/ 778 w 1101"/>
                  <a:gd name="T13" fmla="*/ 0 h 1100"/>
                  <a:gd name="T14" fmla="*/ 1101 w 1101"/>
                  <a:gd name="T15" fmla="*/ 322 h 1100"/>
                  <a:gd name="T16" fmla="*/ 1101 w 1101"/>
                  <a:gd name="T17" fmla="*/ 778 h 1100"/>
                  <a:gd name="T18" fmla="*/ 380 w 1101"/>
                  <a:gd name="T19" fmla="*/ 300 h 1100"/>
                  <a:gd name="T20" fmla="*/ 301 w 1101"/>
                  <a:gd name="T21" fmla="*/ 380 h 1100"/>
                  <a:gd name="T22" fmla="*/ 470 w 1101"/>
                  <a:gd name="T23" fmla="*/ 550 h 1100"/>
                  <a:gd name="T24" fmla="*/ 301 w 1101"/>
                  <a:gd name="T25" fmla="*/ 719 h 1100"/>
                  <a:gd name="T26" fmla="*/ 380 w 1101"/>
                  <a:gd name="T27" fmla="*/ 799 h 1100"/>
                  <a:gd name="T28" fmla="*/ 550 w 1101"/>
                  <a:gd name="T29" fmla="*/ 629 h 1100"/>
                  <a:gd name="T30" fmla="*/ 720 w 1101"/>
                  <a:gd name="T31" fmla="*/ 799 h 1100"/>
                  <a:gd name="T32" fmla="*/ 800 w 1101"/>
                  <a:gd name="T33" fmla="*/ 719 h 1100"/>
                  <a:gd name="T34" fmla="*/ 630 w 1101"/>
                  <a:gd name="T35" fmla="*/ 550 h 1100"/>
                  <a:gd name="T36" fmla="*/ 800 w 1101"/>
                  <a:gd name="T37" fmla="*/ 380 h 1100"/>
                  <a:gd name="T38" fmla="*/ 720 w 1101"/>
                  <a:gd name="T39" fmla="*/ 300 h 1100"/>
                  <a:gd name="T40" fmla="*/ 550 w 1101"/>
                  <a:gd name="T41" fmla="*/ 470 h 1100"/>
                  <a:gd name="T42" fmla="*/ 380 w 1101"/>
                  <a:gd name="T43" fmla="*/ 3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1" h="1100">
                    <a:moveTo>
                      <a:pt x="1101" y="778"/>
                    </a:moveTo>
                    <a:lnTo>
                      <a:pt x="778" y="1100"/>
                    </a:lnTo>
                    <a:lnTo>
                      <a:pt x="322" y="1100"/>
                    </a:lnTo>
                    <a:lnTo>
                      <a:pt x="0" y="778"/>
                    </a:lnTo>
                    <a:lnTo>
                      <a:pt x="0" y="322"/>
                    </a:lnTo>
                    <a:lnTo>
                      <a:pt x="322" y="0"/>
                    </a:lnTo>
                    <a:lnTo>
                      <a:pt x="778" y="0"/>
                    </a:lnTo>
                    <a:lnTo>
                      <a:pt x="1101" y="322"/>
                    </a:lnTo>
                    <a:lnTo>
                      <a:pt x="1101" y="778"/>
                    </a:lnTo>
                    <a:close/>
                    <a:moveTo>
                      <a:pt x="380" y="300"/>
                    </a:moveTo>
                    <a:lnTo>
                      <a:pt x="301" y="380"/>
                    </a:lnTo>
                    <a:lnTo>
                      <a:pt x="470" y="550"/>
                    </a:lnTo>
                    <a:lnTo>
                      <a:pt x="301" y="719"/>
                    </a:lnTo>
                    <a:lnTo>
                      <a:pt x="380" y="799"/>
                    </a:lnTo>
                    <a:lnTo>
                      <a:pt x="550" y="629"/>
                    </a:lnTo>
                    <a:lnTo>
                      <a:pt x="720" y="799"/>
                    </a:lnTo>
                    <a:lnTo>
                      <a:pt x="800" y="719"/>
                    </a:lnTo>
                    <a:lnTo>
                      <a:pt x="630" y="550"/>
                    </a:lnTo>
                    <a:lnTo>
                      <a:pt x="800" y="380"/>
                    </a:lnTo>
                    <a:lnTo>
                      <a:pt x="720" y="300"/>
                    </a:lnTo>
                    <a:lnTo>
                      <a:pt x="550" y="470"/>
                    </a:lnTo>
                    <a:lnTo>
                      <a:pt x="380" y="30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39" name="Question Icon" hidden="1">
                <a:extLst>
                  <a:ext uri="{FF2B5EF4-FFF2-40B4-BE49-F238E27FC236}">
                    <a16:creationId xmlns:a16="http://schemas.microsoft.com/office/drawing/2014/main" id="{F058FEE3-85EA-7AAF-D728-90AFE7B6D43B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802903" y="1669713"/>
                <a:ext cx="398463" cy="396875"/>
              </a:xfrm>
              <a:custGeom>
                <a:avLst/>
                <a:gdLst>
                  <a:gd name="T0" fmla="*/ 1101 w 1101"/>
                  <a:gd name="T1" fmla="*/ 551 h 1101"/>
                  <a:gd name="T2" fmla="*/ 550 w 1101"/>
                  <a:gd name="T3" fmla="*/ 1101 h 1101"/>
                  <a:gd name="T4" fmla="*/ 0 w 1101"/>
                  <a:gd name="T5" fmla="*/ 551 h 1101"/>
                  <a:gd name="T6" fmla="*/ 550 w 1101"/>
                  <a:gd name="T7" fmla="*/ 0 h 1101"/>
                  <a:gd name="T8" fmla="*/ 1101 w 1101"/>
                  <a:gd name="T9" fmla="*/ 551 h 1101"/>
                  <a:gd name="T10" fmla="*/ 596 w 1101"/>
                  <a:gd name="T11" fmla="*/ 685 h 1101"/>
                  <a:gd name="T12" fmla="*/ 509 w 1101"/>
                  <a:gd name="T13" fmla="*/ 685 h 1101"/>
                  <a:gd name="T14" fmla="*/ 509 w 1101"/>
                  <a:gd name="T15" fmla="*/ 625 h 1101"/>
                  <a:gd name="T16" fmla="*/ 521 w 1101"/>
                  <a:gd name="T17" fmla="*/ 577 h 1101"/>
                  <a:gd name="T18" fmla="*/ 575 w 1101"/>
                  <a:gd name="T19" fmla="*/ 527 h 1101"/>
                  <a:gd name="T20" fmla="*/ 638 w 1101"/>
                  <a:gd name="T21" fmla="*/ 424 h 1101"/>
                  <a:gd name="T22" fmla="*/ 614 w 1101"/>
                  <a:gd name="T23" fmla="*/ 359 h 1101"/>
                  <a:gd name="T24" fmla="*/ 549 w 1101"/>
                  <a:gd name="T25" fmla="*/ 334 h 1101"/>
                  <a:gd name="T26" fmla="*/ 440 w 1101"/>
                  <a:gd name="T27" fmla="*/ 462 h 1101"/>
                  <a:gd name="T28" fmla="*/ 343 w 1101"/>
                  <a:gd name="T29" fmla="*/ 445 h 1101"/>
                  <a:gd name="T30" fmla="*/ 413 w 1101"/>
                  <a:gd name="T31" fmla="*/ 295 h 1101"/>
                  <a:gd name="T32" fmla="*/ 561 w 1101"/>
                  <a:gd name="T33" fmla="*/ 241 h 1101"/>
                  <a:gd name="T34" fmla="*/ 702 w 1101"/>
                  <a:gd name="T35" fmla="*/ 291 h 1101"/>
                  <a:gd name="T36" fmla="*/ 758 w 1101"/>
                  <a:gd name="T37" fmla="*/ 418 h 1101"/>
                  <a:gd name="T38" fmla="*/ 743 w 1101"/>
                  <a:gd name="T39" fmla="*/ 489 h 1101"/>
                  <a:gd name="T40" fmla="*/ 707 w 1101"/>
                  <a:gd name="T41" fmla="*/ 541 h 1101"/>
                  <a:gd name="T42" fmla="*/ 624 w 1101"/>
                  <a:gd name="T43" fmla="*/ 606 h 1101"/>
                  <a:gd name="T44" fmla="*/ 601 w 1101"/>
                  <a:gd name="T45" fmla="*/ 632 h 1101"/>
                  <a:gd name="T46" fmla="*/ 596 w 1101"/>
                  <a:gd name="T47" fmla="*/ 685 h 1101"/>
                  <a:gd name="T48" fmla="*/ 614 w 1101"/>
                  <a:gd name="T49" fmla="*/ 749 h 1101"/>
                  <a:gd name="T50" fmla="*/ 614 w 1101"/>
                  <a:gd name="T51" fmla="*/ 861 h 1101"/>
                  <a:gd name="T52" fmla="*/ 509 w 1101"/>
                  <a:gd name="T53" fmla="*/ 861 h 1101"/>
                  <a:gd name="T54" fmla="*/ 509 w 1101"/>
                  <a:gd name="T55" fmla="*/ 749 h 1101"/>
                  <a:gd name="T56" fmla="*/ 614 w 1101"/>
                  <a:gd name="T57" fmla="*/ 74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01" h="1101">
                    <a:moveTo>
                      <a:pt x="1101" y="551"/>
                    </a:moveTo>
                    <a:cubicBezTo>
                      <a:pt x="1101" y="854"/>
                      <a:pt x="854" y="1101"/>
                      <a:pt x="550" y="1101"/>
                    </a:cubicBezTo>
                    <a:cubicBezTo>
                      <a:pt x="246" y="1101"/>
                      <a:pt x="0" y="854"/>
                      <a:pt x="0" y="551"/>
                    </a:cubicBezTo>
                    <a:cubicBezTo>
                      <a:pt x="0" y="247"/>
                      <a:pt x="246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  <a:moveTo>
                      <a:pt x="596" y="685"/>
                    </a:moveTo>
                    <a:lnTo>
                      <a:pt x="509" y="685"/>
                    </a:lnTo>
                    <a:lnTo>
                      <a:pt x="509" y="625"/>
                    </a:lnTo>
                    <a:cubicBezTo>
                      <a:pt x="509" y="605"/>
                      <a:pt x="513" y="589"/>
                      <a:pt x="521" y="577"/>
                    </a:cubicBezTo>
                    <a:cubicBezTo>
                      <a:pt x="529" y="565"/>
                      <a:pt x="547" y="549"/>
                      <a:pt x="575" y="527"/>
                    </a:cubicBezTo>
                    <a:cubicBezTo>
                      <a:pt x="617" y="495"/>
                      <a:pt x="638" y="460"/>
                      <a:pt x="638" y="424"/>
                    </a:cubicBezTo>
                    <a:cubicBezTo>
                      <a:pt x="638" y="397"/>
                      <a:pt x="630" y="375"/>
                      <a:pt x="614" y="359"/>
                    </a:cubicBezTo>
                    <a:cubicBezTo>
                      <a:pt x="597" y="343"/>
                      <a:pt x="576" y="334"/>
                      <a:pt x="549" y="334"/>
                    </a:cubicBezTo>
                    <a:cubicBezTo>
                      <a:pt x="488" y="334"/>
                      <a:pt x="451" y="377"/>
                      <a:pt x="440" y="462"/>
                    </a:cubicBezTo>
                    <a:lnTo>
                      <a:pt x="343" y="445"/>
                    </a:lnTo>
                    <a:cubicBezTo>
                      <a:pt x="349" y="381"/>
                      <a:pt x="372" y="331"/>
                      <a:pt x="413" y="295"/>
                    </a:cubicBezTo>
                    <a:cubicBezTo>
                      <a:pt x="454" y="259"/>
                      <a:pt x="503" y="241"/>
                      <a:pt x="561" y="241"/>
                    </a:cubicBezTo>
                    <a:cubicBezTo>
                      <a:pt x="618" y="241"/>
                      <a:pt x="665" y="257"/>
                      <a:pt x="702" y="291"/>
                    </a:cubicBezTo>
                    <a:cubicBezTo>
                      <a:pt x="739" y="325"/>
                      <a:pt x="758" y="367"/>
                      <a:pt x="758" y="418"/>
                    </a:cubicBezTo>
                    <a:cubicBezTo>
                      <a:pt x="758" y="443"/>
                      <a:pt x="753" y="467"/>
                      <a:pt x="743" y="489"/>
                    </a:cubicBezTo>
                    <a:cubicBezTo>
                      <a:pt x="732" y="512"/>
                      <a:pt x="721" y="529"/>
                      <a:pt x="707" y="541"/>
                    </a:cubicBezTo>
                    <a:cubicBezTo>
                      <a:pt x="694" y="554"/>
                      <a:pt x="667" y="575"/>
                      <a:pt x="624" y="606"/>
                    </a:cubicBezTo>
                    <a:cubicBezTo>
                      <a:pt x="612" y="615"/>
                      <a:pt x="605" y="624"/>
                      <a:pt x="601" y="632"/>
                    </a:cubicBezTo>
                    <a:cubicBezTo>
                      <a:pt x="598" y="640"/>
                      <a:pt x="596" y="658"/>
                      <a:pt x="596" y="685"/>
                    </a:cubicBezTo>
                    <a:close/>
                    <a:moveTo>
                      <a:pt x="614" y="749"/>
                    </a:moveTo>
                    <a:lnTo>
                      <a:pt x="614" y="861"/>
                    </a:lnTo>
                    <a:lnTo>
                      <a:pt x="509" y="861"/>
                    </a:lnTo>
                    <a:lnTo>
                      <a:pt x="509" y="749"/>
                    </a:lnTo>
                    <a:lnTo>
                      <a:pt x="614" y="74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32" name="Buttons">
              <a:extLst>
                <a:ext uri="{FF2B5EF4-FFF2-40B4-BE49-F238E27FC236}">
                  <a16:creationId xmlns:a16="http://schemas.microsoft.com/office/drawing/2014/main" id="{F134E575-9F46-5AD5-AA72-B0E7070FF16F}"/>
                </a:ext>
              </a:extLst>
            </p:cNvPr>
            <p:cNvGrpSpPr/>
            <p:nvPr/>
          </p:nvGrpSpPr>
          <p:grpSpPr>
            <a:xfrm>
              <a:off x="1099640" y="6309320"/>
              <a:ext cx="2091779" cy="240384"/>
              <a:chOff x="1538287" y="2386471"/>
              <a:chExt cx="2091779" cy="240384"/>
            </a:xfrm>
          </p:grpSpPr>
          <p:sp>
            <p:nvSpPr>
              <p:cNvPr id="33" name="Button 1">
                <a:extLst>
                  <a:ext uri="{FF2B5EF4-FFF2-40B4-BE49-F238E27FC236}">
                    <a16:creationId xmlns:a16="http://schemas.microsoft.com/office/drawing/2014/main" id="{87E541CA-BBC3-87A1-7FE1-45777DD35527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2967037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effectLst/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34" name="Button 2" hidden="1">
                <a:extLst>
                  <a:ext uri="{FF2B5EF4-FFF2-40B4-BE49-F238E27FC236}">
                    <a16:creationId xmlns:a16="http://schemas.microsoft.com/office/drawing/2014/main" id="{66443617-1163-DDA1-616A-57A553D89A6D}"/>
                  </a:ext>
                </a:extLst>
              </p:cNvPr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2252662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35" name="Button 3" hidden="1">
                <a:extLst>
                  <a:ext uri="{FF2B5EF4-FFF2-40B4-BE49-F238E27FC236}">
                    <a16:creationId xmlns:a16="http://schemas.microsoft.com/office/drawing/2014/main" id="{C5072075-4284-ACF5-B84C-F915D21EE427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1538287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7B769240-F771-D457-0494-060E1B38ADD7}"/>
              </a:ext>
            </a:extLst>
          </p:cNvPr>
          <p:cNvGrpSpPr/>
          <p:nvPr/>
        </p:nvGrpSpPr>
        <p:grpSpPr>
          <a:xfrm>
            <a:off x="5691579" y="3235667"/>
            <a:ext cx="3168274" cy="1352525"/>
            <a:chOff x="3064769" y="7020280"/>
            <a:chExt cx="3530389" cy="1352525"/>
          </a:xfrm>
        </p:grpSpPr>
        <p:sp>
          <p:nvSpPr>
            <p:cNvPr id="41" name="Window Body">
              <a:extLst>
                <a:ext uri="{FF2B5EF4-FFF2-40B4-BE49-F238E27FC236}">
                  <a16:creationId xmlns:a16="http://schemas.microsoft.com/office/drawing/2014/main" id="{8E921B87-2738-47E3-4817-E4EDEA23753C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3064769" y="7258024"/>
              <a:ext cx="3496586" cy="111478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42" name="Text">
              <a:extLst>
                <a:ext uri="{FF2B5EF4-FFF2-40B4-BE49-F238E27FC236}">
                  <a16:creationId xmlns:a16="http://schemas.microsoft.com/office/drawing/2014/main" id="{4A6E4631-C4E6-E43E-03C5-5C94EECF0CCC}"/>
                </a:ext>
              </a:extLst>
            </p:cNvPr>
            <p:cNvSpPr txBox="1"/>
            <p:nvPr>
              <p:custDataLst>
                <p:tags r:id="rId2"/>
              </p:custDataLst>
            </p:nvPr>
          </p:nvSpPr>
          <p:spPr>
            <a:xfrm>
              <a:off x="3781620" y="7312699"/>
              <a:ext cx="2813538" cy="688281"/>
            </a:xfrm>
            <a:prstGeom prst="rect">
              <a:avLst/>
            </a:prstGeom>
            <a:noFill/>
          </p:spPr>
          <p:txBody>
            <a:bodyPr wrap="square" lIns="73152" tIns="36576" rIns="73152" bIns="36576" rtlCol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가입정보에 작성된 이름과 본인인증 시</a:t>
              </a:r>
              <a:endParaRPr lang="en-US" altLang="ko-KR" sz="900" dirty="0">
                <a:latin typeface="+mn-ea"/>
              </a:endParaRPr>
            </a:p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확인되는 이름이 일치하지 않습니다</a:t>
              </a:r>
              <a:r>
                <a:rPr lang="en-US" altLang="ko-KR" sz="900" dirty="0">
                  <a:latin typeface="+mn-ea"/>
                </a:rPr>
                <a:t>. </a:t>
              </a:r>
            </a:p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정보 확인 후 본인인증을 다시 진행해 주세요</a:t>
              </a:r>
              <a:r>
                <a:rPr lang="en-US" altLang="ko-KR" sz="900" dirty="0">
                  <a:latin typeface="+mn-ea"/>
                </a:rPr>
                <a:t>!</a:t>
              </a:r>
              <a:r>
                <a:rPr lang="ko-KR" altLang="en-US" sz="900" dirty="0">
                  <a:latin typeface="+mn-ea"/>
                </a:rPr>
                <a:t> </a:t>
              </a:r>
              <a:endParaRPr lang="en-US" altLang="ko-KR" sz="900" dirty="0">
                <a:latin typeface="+mn-ea"/>
              </a:endParaRPr>
            </a:p>
          </p:txBody>
        </p:sp>
        <p:sp>
          <p:nvSpPr>
            <p:cNvPr id="43" name="Title Bar">
              <a:extLst>
                <a:ext uri="{FF2B5EF4-FFF2-40B4-BE49-F238E27FC236}">
                  <a16:creationId xmlns:a16="http://schemas.microsoft.com/office/drawing/2014/main" id="{0E689BD1-CB91-7C69-B7C3-DE57C7C63239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3064769" y="7020280"/>
              <a:ext cx="3496586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900" b="1" dirty="0">
                  <a:solidFill>
                    <a:schemeClr val="tx1"/>
                  </a:solidFill>
                  <a:latin typeface="+mn-ea"/>
                </a:rPr>
                <a:t>Alert 3.2 </a:t>
              </a:r>
              <a:r>
                <a:rPr lang="en-US" altLang="ko-KR" sz="900" dirty="0">
                  <a:solidFill>
                    <a:srgbClr val="FF0000"/>
                  </a:solidFill>
                  <a:latin typeface="+mn-ea"/>
                </a:rPr>
                <a:t>(</a:t>
              </a:r>
              <a:r>
                <a:rPr lang="ko-KR" altLang="en-US" sz="900" dirty="0">
                  <a:solidFill>
                    <a:srgbClr val="FF0000"/>
                  </a:solidFill>
                  <a:latin typeface="+mn-ea"/>
                </a:rPr>
                <a:t>본인인증 결과 이름 불일치 시</a:t>
              </a:r>
              <a:r>
                <a:rPr lang="en-US" altLang="ko-KR" sz="900" dirty="0">
                  <a:solidFill>
                    <a:srgbClr val="FF0000"/>
                  </a:solidFill>
                  <a:latin typeface="+mn-ea"/>
                </a:rPr>
                <a:t>)</a:t>
              </a:r>
              <a:r>
                <a:rPr lang="ko-KR" altLang="en-US" sz="900" dirty="0">
                  <a:solidFill>
                    <a:srgbClr val="FF0000"/>
                  </a:solidFill>
                  <a:latin typeface="+mn-ea"/>
                </a:rPr>
                <a:t> </a:t>
              </a:r>
            </a:p>
          </p:txBody>
        </p:sp>
        <p:sp>
          <p:nvSpPr>
            <p:cNvPr id="44" name="Close Button">
              <a:extLst>
                <a:ext uri="{FF2B5EF4-FFF2-40B4-BE49-F238E27FC236}">
                  <a16:creationId xmlns:a16="http://schemas.microsoft.com/office/drawing/2014/main" id="{459330B3-27CA-EFE8-6A84-BAEB7CE36FBB}"/>
                </a:ext>
              </a:extLst>
            </p:cNvPr>
            <p:cNvSpPr>
              <a:spLocks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6364291" y="7091527"/>
              <a:ext cx="98426" cy="9525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grpSp>
          <p:nvGrpSpPr>
            <p:cNvPr id="45" name="Icons">
              <a:extLst>
                <a:ext uri="{FF2B5EF4-FFF2-40B4-BE49-F238E27FC236}">
                  <a16:creationId xmlns:a16="http://schemas.microsoft.com/office/drawing/2014/main" id="{2BC1A8A9-5041-7FF4-4A23-37C60F03840B}"/>
                </a:ext>
              </a:extLst>
            </p:cNvPr>
            <p:cNvGrpSpPr/>
            <p:nvPr/>
          </p:nvGrpSpPr>
          <p:grpSpPr>
            <a:xfrm>
              <a:off x="3242617" y="7428751"/>
              <a:ext cx="457199" cy="396875"/>
              <a:chOff x="748861" y="1669713"/>
              <a:chExt cx="393772" cy="396875"/>
            </a:xfrm>
          </p:grpSpPr>
          <p:sp>
            <p:nvSpPr>
              <p:cNvPr id="51" name="Info Icon" hidden="1">
                <a:extLst>
                  <a:ext uri="{FF2B5EF4-FFF2-40B4-BE49-F238E27FC236}">
                    <a16:creationId xmlns:a16="http://schemas.microsoft.com/office/drawing/2014/main" id="{9BE4B4BA-D919-4FF4-B51F-C785F2A4CC50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774841" y="1670507"/>
                <a:ext cx="341817" cy="395287"/>
              </a:xfrm>
              <a:custGeom>
                <a:avLst/>
                <a:gdLst>
                  <a:gd name="T0" fmla="*/ 550 w 1101"/>
                  <a:gd name="T1" fmla="*/ 231 h 1101"/>
                  <a:gd name="T2" fmla="*/ 480 w 1101"/>
                  <a:gd name="T3" fmla="*/ 301 h 1101"/>
                  <a:gd name="T4" fmla="*/ 550 w 1101"/>
                  <a:gd name="T5" fmla="*/ 372 h 1101"/>
                  <a:gd name="T6" fmla="*/ 621 w 1101"/>
                  <a:gd name="T7" fmla="*/ 301 h 1101"/>
                  <a:gd name="T8" fmla="*/ 550 w 1101"/>
                  <a:gd name="T9" fmla="*/ 231 h 1101"/>
                  <a:gd name="T10" fmla="*/ 494 w 1101"/>
                  <a:gd name="T11" fmla="*/ 455 h 1101"/>
                  <a:gd name="T12" fmla="*/ 494 w 1101"/>
                  <a:gd name="T13" fmla="*/ 851 h 1101"/>
                  <a:gd name="T14" fmla="*/ 607 w 1101"/>
                  <a:gd name="T15" fmla="*/ 851 h 1101"/>
                  <a:gd name="T16" fmla="*/ 607 w 1101"/>
                  <a:gd name="T17" fmla="*/ 455 h 1101"/>
                  <a:gd name="T18" fmla="*/ 494 w 1101"/>
                  <a:gd name="T19" fmla="*/ 455 h 1101"/>
                  <a:gd name="T20" fmla="*/ 1101 w 1101"/>
                  <a:gd name="T21" fmla="*/ 551 h 1101"/>
                  <a:gd name="T22" fmla="*/ 550 w 1101"/>
                  <a:gd name="T23" fmla="*/ 1101 h 1101"/>
                  <a:gd name="T24" fmla="*/ 0 w 1101"/>
                  <a:gd name="T25" fmla="*/ 551 h 1101"/>
                  <a:gd name="T26" fmla="*/ 550 w 1101"/>
                  <a:gd name="T27" fmla="*/ 0 h 1101"/>
                  <a:gd name="T28" fmla="*/ 1101 w 1101"/>
                  <a:gd name="T29" fmla="*/ 55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1" h="1101">
                    <a:moveTo>
                      <a:pt x="550" y="231"/>
                    </a:moveTo>
                    <a:cubicBezTo>
                      <a:pt x="511" y="231"/>
                      <a:pt x="480" y="262"/>
                      <a:pt x="480" y="301"/>
                    </a:cubicBezTo>
                    <a:cubicBezTo>
                      <a:pt x="480" y="340"/>
                      <a:pt x="511" y="372"/>
                      <a:pt x="550" y="372"/>
                    </a:cubicBezTo>
                    <a:cubicBezTo>
                      <a:pt x="589" y="372"/>
                      <a:pt x="621" y="340"/>
                      <a:pt x="621" y="301"/>
                    </a:cubicBezTo>
                    <a:cubicBezTo>
                      <a:pt x="621" y="262"/>
                      <a:pt x="589" y="231"/>
                      <a:pt x="550" y="231"/>
                    </a:cubicBezTo>
                    <a:close/>
                    <a:moveTo>
                      <a:pt x="494" y="455"/>
                    </a:moveTo>
                    <a:lnTo>
                      <a:pt x="494" y="851"/>
                    </a:lnTo>
                    <a:lnTo>
                      <a:pt x="607" y="851"/>
                    </a:lnTo>
                    <a:lnTo>
                      <a:pt x="607" y="455"/>
                    </a:lnTo>
                    <a:lnTo>
                      <a:pt x="494" y="455"/>
                    </a:lnTo>
                    <a:close/>
                    <a:moveTo>
                      <a:pt x="1101" y="551"/>
                    </a:moveTo>
                    <a:cubicBezTo>
                      <a:pt x="1101" y="855"/>
                      <a:pt x="854" y="1101"/>
                      <a:pt x="550" y="1101"/>
                    </a:cubicBezTo>
                    <a:cubicBezTo>
                      <a:pt x="247" y="1101"/>
                      <a:pt x="0" y="855"/>
                      <a:pt x="0" y="551"/>
                    </a:cubicBezTo>
                    <a:cubicBezTo>
                      <a:pt x="0" y="247"/>
                      <a:pt x="247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52" name="Warning Icon" hidden="1">
                <a:extLst>
                  <a:ext uri="{FF2B5EF4-FFF2-40B4-BE49-F238E27FC236}">
                    <a16:creationId xmlns:a16="http://schemas.microsoft.com/office/drawing/2014/main" id="{0034BD8C-EC50-4289-F11B-25BECFB6D7C1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748861" y="1670507"/>
                <a:ext cx="393772" cy="395287"/>
              </a:xfrm>
              <a:custGeom>
                <a:avLst/>
                <a:gdLst>
                  <a:gd name="T0" fmla="*/ 1270 w 1270"/>
                  <a:gd name="T1" fmla="*/ 1101 h 1101"/>
                  <a:gd name="T2" fmla="*/ 0 w 1270"/>
                  <a:gd name="T3" fmla="*/ 1101 h 1101"/>
                  <a:gd name="T4" fmla="*/ 635 w 1270"/>
                  <a:gd name="T5" fmla="*/ 0 h 1101"/>
                  <a:gd name="T6" fmla="*/ 1270 w 1270"/>
                  <a:gd name="T7" fmla="*/ 1101 h 1101"/>
                  <a:gd name="T8" fmla="*/ 579 w 1270"/>
                  <a:gd name="T9" fmla="*/ 320 h 1101"/>
                  <a:gd name="T10" fmla="*/ 579 w 1270"/>
                  <a:gd name="T11" fmla="*/ 716 h 1101"/>
                  <a:gd name="T12" fmla="*/ 691 w 1270"/>
                  <a:gd name="T13" fmla="*/ 716 h 1101"/>
                  <a:gd name="T14" fmla="*/ 691 w 1270"/>
                  <a:gd name="T15" fmla="*/ 320 h 1101"/>
                  <a:gd name="T16" fmla="*/ 579 w 1270"/>
                  <a:gd name="T17" fmla="*/ 320 h 1101"/>
                  <a:gd name="T18" fmla="*/ 635 w 1270"/>
                  <a:gd name="T19" fmla="*/ 799 h 1101"/>
                  <a:gd name="T20" fmla="*/ 564 w 1270"/>
                  <a:gd name="T21" fmla="*/ 870 h 1101"/>
                  <a:gd name="T22" fmla="*/ 635 w 1270"/>
                  <a:gd name="T23" fmla="*/ 940 h 1101"/>
                  <a:gd name="T24" fmla="*/ 706 w 1270"/>
                  <a:gd name="T25" fmla="*/ 870 h 1101"/>
                  <a:gd name="T26" fmla="*/ 635 w 1270"/>
                  <a:gd name="T27" fmla="*/ 79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70" h="1101">
                    <a:moveTo>
                      <a:pt x="1270" y="1101"/>
                    </a:moveTo>
                    <a:lnTo>
                      <a:pt x="0" y="1101"/>
                    </a:lnTo>
                    <a:lnTo>
                      <a:pt x="635" y="0"/>
                    </a:lnTo>
                    <a:lnTo>
                      <a:pt x="1270" y="1101"/>
                    </a:lnTo>
                    <a:close/>
                    <a:moveTo>
                      <a:pt x="579" y="320"/>
                    </a:moveTo>
                    <a:lnTo>
                      <a:pt x="579" y="716"/>
                    </a:lnTo>
                    <a:lnTo>
                      <a:pt x="691" y="716"/>
                    </a:lnTo>
                    <a:lnTo>
                      <a:pt x="691" y="320"/>
                    </a:lnTo>
                    <a:lnTo>
                      <a:pt x="579" y="320"/>
                    </a:lnTo>
                    <a:close/>
                    <a:moveTo>
                      <a:pt x="635" y="799"/>
                    </a:moveTo>
                    <a:cubicBezTo>
                      <a:pt x="596" y="799"/>
                      <a:pt x="564" y="831"/>
                      <a:pt x="564" y="870"/>
                    </a:cubicBezTo>
                    <a:cubicBezTo>
                      <a:pt x="564" y="909"/>
                      <a:pt x="596" y="940"/>
                      <a:pt x="635" y="940"/>
                    </a:cubicBezTo>
                    <a:cubicBezTo>
                      <a:pt x="674" y="940"/>
                      <a:pt x="706" y="909"/>
                      <a:pt x="706" y="870"/>
                    </a:cubicBezTo>
                    <a:cubicBezTo>
                      <a:pt x="706" y="831"/>
                      <a:pt x="674" y="799"/>
                      <a:pt x="635" y="79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53" name="Error Icon" hidden="1">
                <a:extLst>
                  <a:ext uri="{FF2B5EF4-FFF2-40B4-BE49-F238E27FC236}">
                    <a16:creationId xmlns:a16="http://schemas.microsoft.com/office/drawing/2014/main" id="{0DBF315C-A4CB-C80E-1E36-B075927D71F0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774156" y="1670507"/>
                <a:ext cx="343184" cy="395287"/>
              </a:xfrm>
              <a:custGeom>
                <a:avLst/>
                <a:gdLst>
                  <a:gd name="T0" fmla="*/ 1101 w 1101"/>
                  <a:gd name="T1" fmla="*/ 778 h 1100"/>
                  <a:gd name="T2" fmla="*/ 778 w 1101"/>
                  <a:gd name="T3" fmla="*/ 1100 h 1100"/>
                  <a:gd name="T4" fmla="*/ 322 w 1101"/>
                  <a:gd name="T5" fmla="*/ 1100 h 1100"/>
                  <a:gd name="T6" fmla="*/ 0 w 1101"/>
                  <a:gd name="T7" fmla="*/ 778 h 1100"/>
                  <a:gd name="T8" fmla="*/ 0 w 1101"/>
                  <a:gd name="T9" fmla="*/ 322 h 1100"/>
                  <a:gd name="T10" fmla="*/ 322 w 1101"/>
                  <a:gd name="T11" fmla="*/ 0 h 1100"/>
                  <a:gd name="T12" fmla="*/ 778 w 1101"/>
                  <a:gd name="T13" fmla="*/ 0 h 1100"/>
                  <a:gd name="T14" fmla="*/ 1101 w 1101"/>
                  <a:gd name="T15" fmla="*/ 322 h 1100"/>
                  <a:gd name="T16" fmla="*/ 1101 w 1101"/>
                  <a:gd name="T17" fmla="*/ 778 h 1100"/>
                  <a:gd name="T18" fmla="*/ 380 w 1101"/>
                  <a:gd name="T19" fmla="*/ 300 h 1100"/>
                  <a:gd name="T20" fmla="*/ 301 w 1101"/>
                  <a:gd name="T21" fmla="*/ 380 h 1100"/>
                  <a:gd name="T22" fmla="*/ 470 w 1101"/>
                  <a:gd name="T23" fmla="*/ 550 h 1100"/>
                  <a:gd name="T24" fmla="*/ 301 w 1101"/>
                  <a:gd name="T25" fmla="*/ 719 h 1100"/>
                  <a:gd name="T26" fmla="*/ 380 w 1101"/>
                  <a:gd name="T27" fmla="*/ 799 h 1100"/>
                  <a:gd name="T28" fmla="*/ 550 w 1101"/>
                  <a:gd name="T29" fmla="*/ 629 h 1100"/>
                  <a:gd name="T30" fmla="*/ 720 w 1101"/>
                  <a:gd name="T31" fmla="*/ 799 h 1100"/>
                  <a:gd name="T32" fmla="*/ 800 w 1101"/>
                  <a:gd name="T33" fmla="*/ 719 h 1100"/>
                  <a:gd name="T34" fmla="*/ 630 w 1101"/>
                  <a:gd name="T35" fmla="*/ 550 h 1100"/>
                  <a:gd name="T36" fmla="*/ 800 w 1101"/>
                  <a:gd name="T37" fmla="*/ 380 h 1100"/>
                  <a:gd name="T38" fmla="*/ 720 w 1101"/>
                  <a:gd name="T39" fmla="*/ 300 h 1100"/>
                  <a:gd name="T40" fmla="*/ 550 w 1101"/>
                  <a:gd name="T41" fmla="*/ 470 h 1100"/>
                  <a:gd name="T42" fmla="*/ 380 w 1101"/>
                  <a:gd name="T43" fmla="*/ 3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1" h="1100">
                    <a:moveTo>
                      <a:pt x="1101" y="778"/>
                    </a:moveTo>
                    <a:lnTo>
                      <a:pt x="778" y="1100"/>
                    </a:lnTo>
                    <a:lnTo>
                      <a:pt x="322" y="1100"/>
                    </a:lnTo>
                    <a:lnTo>
                      <a:pt x="0" y="778"/>
                    </a:lnTo>
                    <a:lnTo>
                      <a:pt x="0" y="322"/>
                    </a:lnTo>
                    <a:lnTo>
                      <a:pt x="322" y="0"/>
                    </a:lnTo>
                    <a:lnTo>
                      <a:pt x="778" y="0"/>
                    </a:lnTo>
                    <a:lnTo>
                      <a:pt x="1101" y="322"/>
                    </a:lnTo>
                    <a:lnTo>
                      <a:pt x="1101" y="778"/>
                    </a:lnTo>
                    <a:close/>
                    <a:moveTo>
                      <a:pt x="380" y="300"/>
                    </a:moveTo>
                    <a:lnTo>
                      <a:pt x="301" y="380"/>
                    </a:lnTo>
                    <a:lnTo>
                      <a:pt x="470" y="550"/>
                    </a:lnTo>
                    <a:lnTo>
                      <a:pt x="301" y="719"/>
                    </a:lnTo>
                    <a:lnTo>
                      <a:pt x="380" y="799"/>
                    </a:lnTo>
                    <a:lnTo>
                      <a:pt x="550" y="629"/>
                    </a:lnTo>
                    <a:lnTo>
                      <a:pt x="720" y="799"/>
                    </a:lnTo>
                    <a:lnTo>
                      <a:pt x="800" y="719"/>
                    </a:lnTo>
                    <a:lnTo>
                      <a:pt x="630" y="550"/>
                    </a:lnTo>
                    <a:lnTo>
                      <a:pt x="800" y="380"/>
                    </a:lnTo>
                    <a:lnTo>
                      <a:pt x="720" y="300"/>
                    </a:lnTo>
                    <a:lnTo>
                      <a:pt x="550" y="470"/>
                    </a:lnTo>
                    <a:lnTo>
                      <a:pt x="380" y="30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54" name="Question Icon">
                <a:extLst>
                  <a:ext uri="{FF2B5EF4-FFF2-40B4-BE49-F238E27FC236}">
                    <a16:creationId xmlns:a16="http://schemas.microsoft.com/office/drawing/2014/main" id="{561270C2-2F20-170C-86EE-E12A928D43C5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774156" y="1669713"/>
                <a:ext cx="343184" cy="396875"/>
              </a:xfrm>
              <a:custGeom>
                <a:avLst/>
                <a:gdLst>
                  <a:gd name="T0" fmla="*/ 1101 w 1101"/>
                  <a:gd name="T1" fmla="*/ 551 h 1101"/>
                  <a:gd name="T2" fmla="*/ 550 w 1101"/>
                  <a:gd name="T3" fmla="*/ 1101 h 1101"/>
                  <a:gd name="T4" fmla="*/ 0 w 1101"/>
                  <a:gd name="T5" fmla="*/ 551 h 1101"/>
                  <a:gd name="T6" fmla="*/ 550 w 1101"/>
                  <a:gd name="T7" fmla="*/ 0 h 1101"/>
                  <a:gd name="T8" fmla="*/ 1101 w 1101"/>
                  <a:gd name="T9" fmla="*/ 551 h 1101"/>
                  <a:gd name="T10" fmla="*/ 596 w 1101"/>
                  <a:gd name="T11" fmla="*/ 685 h 1101"/>
                  <a:gd name="T12" fmla="*/ 509 w 1101"/>
                  <a:gd name="T13" fmla="*/ 685 h 1101"/>
                  <a:gd name="T14" fmla="*/ 509 w 1101"/>
                  <a:gd name="T15" fmla="*/ 625 h 1101"/>
                  <a:gd name="T16" fmla="*/ 521 w 1101"/>
                  <a:gd name="T17" fmla="*/ 577 h 1101"/>
                  <a:gd name="T18" fmla="*/ 575 w 1101"/>
                  <a:gd name="T19" fmla="*/ 527 h 1101"/>
                  <a:gd name="T20" fmla="*/ 638 w 1101"/>
                  <a:gd name="T21" fmla="*/ 424 h 1101"/>
                  <a:gd name="T22" fmla="*/ 614 w 1101"/>
                  <a:gd name="T23" fmla="*/ 359 h 1101"/>
                  <a:gd name="T24" fmla="*/ 549 w 1101"/>
                  <a:gd name="T25" fmla="*/ 334 h 1101"/>
                  <a:gd name="T26" fmla="*/ 440 w 1101"/>
                  <a:gd name="T27" fmla="*/ 462 h 1101"/>
                  <a:gd name="T28" fmla="*/ 343 w 1101"/>
                  <a:gd name="T29" fmla="*/ 445 h 1101"/>
                  <a:gd name="T30" fmla="*/ 413 w 1101"/>
                  <a:gd name="T31" fmla="*/ 295 h 1101"/>
                  <a:gd name="T32" fmla="*/ 561 w 1101"/>
                  <a:gd name="T33" fmla="*/ 241 h 1101"/>
                  <a:gd name="T34" fmla="*/ 702 w 1101"/>
                  <a:gd name="T35" fmla="*/ 291 h 1101"/>
                  <a:gd name="T36" fmla="*/ 758 w 1101"/>
                  <a:gd name="T37" fmla="*/ 418 h 1101"/>
                  <a:gd name="T38" fmla="*/ 743 w 1101"/>
                  <a:gd name="T39" fmla="*/ 489 h 1101"/>
                  <a:gd name="T40" fmla="*/ 707 w 1101"/>
                  <a:gd name="T41" fmla="*/ 541 h 1101"/>
                  <a:gd name="T42" fmla="*/ 624 w 1101"/>
                  <a:gd name="T43" fmla="*/ 606 h 1101"/>
                  <a:gd name="T44" fmla="*/ 601 w 1101"/>
                  <a:gd name="T45" fmla="*/ 632 h 1101"/>
                  <a:gd name="T46" fmla="*/ 596 w 1101"/>
                  <a:gd name="T47" fmla="*/ 685 h 1101"/>
                  <a:gd name="T48" fmla="*/ 614 w 1101"/>
                  <a:gd name="T49" fmla="*/ 749 h 1101"/>
                  <a:gd name="T50" fmla="*/ 614 w 1101"/>
                  <a:gd name="T51" fmla="*/ 861 h 1101"/>
                  <a:gd name="T52" fmla="*/ 509 w 1101"/>
                  <a:gd name="T53" fmla="*/ 861 h 1101"/>
                  <a:gd name="T54" fmla="*/ 509 w 1101"/>
                  <a:gd name="T55" fmla="*/ 749 h 1101"/>
                  <a:gd name="T56" fmla="*/ 614 w 1101"/>
                  <a:gd name="T57" fmla="*/ 74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01" h="1101">
                    <a:moveTo>
                      <a:pt x="1101" y="551"/>
                    </a:moveTo>
                    <a:cubicBezTo>
                      <a:pt x="1101" y="854"/>
                      <a:pt x="854" y="1101"/>
                      <a:pt x="550" y="1101"/>
                    </a:cubicBezTo>
                    <a:cubicBezTo>
                      <a:pt x="246" y="1101"/>
                      <a:pt x="0" y="854"/>
                      <a:pt x="0" y="551"/>
                    </a:cubicBezTo>
                    <a:cubicBezTo>
                      <a:pt x="0" y="247"/>
                      <a:pt x="246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  <a:moveTo>
                      <a:pt x="596" y="685"/>
                    </a:moveTo>
                    <a:lnTo>
                      <a:pt x="509" y="685"/>
                    </a:lnTo>
                    <a:lnTo>
                      <a:pt x="509" y="625"/>
                    </a:lnTo>
                    <a:cubicBezTo>
                      <a:pt x="509" y="605"/>
                      <a:pt x="513" y="589"/>
                      <a:pt x="521" y="577"/>
                    </a:cubicBezTo>
                    <a:cubicBezTo>
                      <a:pt x="529" y="565"/>
                      <a:pt x="547" y="549"/>
                      <a:pt x="575" y="527"/>
                    </a:cubicBezTo>
                    <a:cubicBezTo>
                      <a:pt x="617" y="495"/>
                      <a:pt x="638" y="460"/>
                      <a:pt x="638" y="424"/>
                    </a:cubicBezTo>
                    <a:cubicBezTo>
                      <a:pt x="638" y="397"/>
                      <a:pt x="630" y="375"/>
                      <a:pt x="614" y="359"/>
                    </a:cubicBezTo>
                    <a:cubicBezTo>
                      <a:pt x="597" y="343"/>
                      <a:pt x="576" y="334"/>
                      <a:pt x="549" y="334"/>
                    </a:cubicBezTo>
                    <a:cubicBezTo>
                      <a:pt x="488" y="334"/>
                      <a:pt x="451" y="377"/>
                      <a:pt x="440" y="462"/>
                    </a:cubicBezTo>
                    <a:lnTo>
                      <a:pt x="343" y="445"/>
                    </a:lnTo>
                    <a:cubicBezTo>
                      <a:pt x="349" y="381"/>
                      <a:pt x="372" y="331"/>
                      <a:pt x="413" y="295"/>
                    </a:cubicBezTo>
                    <a:cubicBezTo>
                      <a:pt x="454" y="259"/>
                      <a:pt x="503" y="241"/>
                      <a:pt x="561" y="241"/>
                    </a:cubicBezTo>
                    <a:cubicBezTo>
                      <a:pt x="618" y="241"/>
                      <a:pt x="665" y="257"/>
                      <a:pt x="702" y="291"/>
                    </a:cubicBezTo>
                    <a:cubicBezTo>
                      <a:pt x="739" y="325"/>
                      <a:pt x="758" y="367"/>
                      <a:pt x="758" y="418"/>
                    </a:cubicBezTo>
                    <a:cubicBezTo>
                      <a:pt x="758" y="443"/>
                      <a:pt x="753" y="467"/>
                      <a:pt x="743" y="489"/>
                    </a:cubicBezTo>
                    <a:cubicBezTo>
                      <a:pt x="732" y="512"/>
                      <a:pt x="721" y="529"/>
                      <a:pt x="707" y="541"/>
                    </a:cubicBezTo>
                    <a:cubicBezTo>
                      <a:pt x="694" y="554"/>
                      <a:pt x="667" y="575"/>
                      <a:pt x="624" y="606"/>
                    </a:cubicBezTo>
                    <a:cubicBezTo>
                      <a:pt x="612" y="615"/>
                      <a:pt x="605" y="624"/>
                      <a:pt x="601" y="632"/>
                    </a:cubicBezTo>
                    <a:cubicBezTo>
                      <a:pt x="598" y="640"/>
                      <a:pt x="596" y="658"/>
                      <a:pt x="596" y="685"/>
                    </a:cubicBezTo>
                    <a:close/>
                    <a:moveTo>
                      <a:pt x="614" y="749"/>
                    </a:moveTo>
                    <a:lnTo>
                      <a:pt x="614" y="861"/>
                    </a:lnTo>
                    <a:lnTo>
                      <a:pt x="509" y="861"/>
                    </a:lnTo>
                    <a:lnTo>
                      <a:pt x="509" y="749"/>
                    </a:lnTo>
                    <a:lnTo>
                      <a:pt x="614" y="74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46" name="Buttons">
              <a:extLst>
                <a:ext uri="{FF2B5EF4-FFF2-40B4-BE49-F238E27FC236}">
                  <a16:creationId xmlns:a16="http://schemas.microsoft.com/office/drawing/2014/main" id="{BC6CA354-1309-B8DE-19DE-221E195A260E}"/>
                </a:ext>
              </a:extLst>
            </p:cNvPr>
            <p:cNvGrpSpPr/>
            <p:nvPr/>
          </p:nvGrpSpPr>
          <p:grpSpPr>
            <a:xfrm>
              <a:off x="4327984" y="8047442"/>
              <a:ext cx="2091779" cy="240384"/>
              <a:chOff x="1854542" y="2386471"/>
              <a:chExt cx="1801587" cy="240384"/>
            </a:xfrm>
          </p:grpSpPr>
          <p:sp>
            <p:nvSpPr>
              <p:cNvPr id="47" name="Button 1">
                <a:extLst>
                  <a:ext uri="{FF2B5EF4-FFF2-40B4-BE49-F238E27FC236}">
                    <a16:creationId xmlns:a16="http://schemas.microsoft.com/office/drawing/2014/main" id="{EB98E54E-9C3E-20B0-589E-3195D42CEDF3}"/>
                  </a:ext>
                </a:extLst>
              </p:cNvPr>
              <p:cNvSpPr>
                <a:spLocks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3085082" y="2386471"/>
                <a:ext cx="571047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effectLst/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48" name="Button 2" hidden="1">
                <a:extLst>
                  <a:ext uri="{FF2B5EF4-FFF2-40B4-BE49-F238E27FC236}">
                    <a16:creationId xmlns:a16="http://schemas.microsoft.com/office/drawing/2014/main" id="{07F2A0CD-D3D2-1132-D34D-12CFB98911D9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2469812" y="2386471"/>
                <a:ext cx="571047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50" name="Button 3" hidden="1">
                <a:extLst>
                  <a:ext uri="{FF2B5EF4-FFF2-40B4-BE49-F238E27FC236}">
                    <a16:creationId xmlns:a16="http://schemas.microsoft.com/office/drawing/2014/main" id="{9B362CBF-1E88-B938-5E4C-2603E162150B}"/>
                  </a:ext>
                </a:extLst>
              </p:cNvPr>
              <p:cNvSpPr>
                <a:spLocks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1854542" y="2386471"/>
                <a:ext cx="571047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56" name="표 4">
            <a:extLst>
              <a:ext uri="{FF2B5EF4-FFF2-40B4-BE49-F238E27FC236}">
                <a16:creationId xmlns:a16="http://schemas.microsoft.com/office/drawing/2014/main" id="{3C472391-570F-5B08-8690-9481B7865C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696630"/>
              </p:ext>
            </p:extLst>
          </p:nvPr>
        </p:nvGraphicFramePr>
        <p:xfrm>
          <a:off x="9016139" y="252737"/>
          <a:ext cx="2508867" cy="6947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35879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오픈 숍 회원가입 클릭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[2]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본인인증 팝업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149558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본인인증 팝업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본인인증 성공 시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→ 본인인증 팝업 닫힘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→ 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[3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번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]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 검토 로직 체크 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본인인증 서비스 업체는 검토 중으로 예시의 본인인증 서비스와 다를 수 있음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본인인증 서비스는 타 업체의 서비스를 연동하여 사용하는 것이므로 본인인증 성공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실패에 따른 이용 플로우는 타 서비스 이용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UI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 다름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78508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본인인증 후 이름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체크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 시 작성된 이름과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본인인증 시 확인되는 이름 비교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→ 일치하는 경우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Alert 3-1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→ 일치하지 않은 경우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Alert 3-2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이름 일치 시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메인화면으로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가입완료 메일 발송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35879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이름 불일치 시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가입정보 입력화면 유지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571697"/>
                  </a:ext>
                </a:extLst>
              </a:tr>
              <a:tr h="2844000">
                <a:tc gridSpan="2"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57" name="직사각형 56">
            <a:extLst>
              <a:ext uri="{FF2B5EF4-FFF2-40B4-BE49-F238E27FC236}">
                <a16:creationId xmlns:a16="http://schemas.microsoft.com/office/drawing/2014/main" id="{43D84EEF-B67A-44EF-64D3-6BB8F281C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2280" y="3002965"/>
            <a:ext cx="2185200" cy="520699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1000" b="1" dirty="0">
                <a:solidFill>
                  <a:srgbClr val="FF0000"/>
                </a:solidFill>
                <a:latin typeface="+mn-ea"/>
              </a:rPr>
              <a:t>회원가입 화면에 작성된 이름과</a:t>
            </a:r>
            <a:endParaRPr lang="en-US" altLang="ko-KR" sz="1000" b="1" dirty="0">
              <a:solidFill>
                <a:srgbClr val="FF0000"/>
              </a:solidFill>
              <a:latin typeface="+mn-ea"/>
            </a:endParaRPr>
          </a:p>
          <a:p>
            <a:pPr algn="ctr"/>
            <a:r>
              <a:rPr lang="ko-KR" altLang="en-US" sz="1000" b="1" dirty="0">
                <a:solidFill>
                  <a:srgbClr val="FF0000"/>
                </a:solidFill>
                <a:latin typeface="+mn-ea"/>
              </a:rPr>
              <a:t>본인인증 시 확인되는 이름 비교</a:t>
            </a:r>
          </a:p>
        </p:txBody>
      </p:sp>
      <p:cxnSp>
        <p:nvCxnSpPr>
          <p:cNvPr id="58" name="직선 화살표 연결선 57">
            <a:extLst>
              <a:ext uri="{FF2B5EF4-FFF2-40B4-BE49-F238E27FC236}">
                <a16:creationId xmlns:a16="http://schemas.microsoft.com/office/drawing/2014/main" id="{3369F675-5DBA-379B-3307-1A77D58FC0DE}"/>
              </a:ext>
            </a:extLst>
          </p:cNvPr>
          <p:cNvCxnSpPr>
            <a:cxnSpLocks/>
            <a:stCxn id="24" idx="3"/>
            <a:endCxn id="57" idx="1"/>
          </p:cNvCxnSpPr>
          <p:nvPr/>
        </p:nvCxnSpPr>
        <p:spPr>
          <a:xfrm flipV="1">
            <a:off x="2690971" y="3263315"/>
            <a:ext cx="311309" cy="1917"/>
          </a:xfrm>
          <a:prstGeom prst="straightConnector1">
            <a:avLst/>
          </a:prstGeom>
          <a:ln>
            <a:solidFill>
              <a:srgbClr val="FF0000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꺾인 연결선 167">
            <a:extLst>
              <a:ext uri="{FF2B5EF4-FFF2-40B4-BE49-F238E27FC236}">
                <a16:creationId xmlns:a16="http://schemas.microsoft.com/office/drawing/2014/main" id="{CAB3B5A3-0080-7FBC-2274-4A4F0E1A1F80}"/>
              </a:ext>
            </a:extLst>
          </p:cNvPr>
          <p:cNvCxnSpPr>
            <a:cxnSpLocks/>
            <a:stCxn id="57" idx="3"/>
            <a:endCxn id="41" idx="1"/>
          </p:cNvCxnSpPr>
          <p:nvPr/>
        </p:nvCxnSpPr>
        <p:spPr>
          <a:xfrm>
            <a:off x="5187480" y="3263315"/>
            <a:ext cx="504099" cy="767487"/>
          </a:xfrm>
          <a:prstGeom prst="bentConnector3">
            <a:avLst>
              <a:gd name="adj1" fmla="val 50000"/>
            </a:avLst>
          </a:prstGeom>
          <a:ln>
            <a:solidFill>
              <a:srgbClr val="FF0000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꺾인 연결선 168">
            <a:extLst>
              <a:ext uri="{FF2B5EF4-FFF2-40B4-BE49-F238E27FC236}">
                <a16:creationId xmlns:a16="http://schemas.microsoft.com/office/drawing/2014/main" id="{2A0816E9-1D6D-9CF4-628B-0A2B9D8809F0}"/>
              </a:ext>
            </a:extLst>
          </p:cNvPr>
          <p:cNvCxnSpPr>
            <a:cxnSpLocks/>
            <a:stCxn id="57" idx="3"/>
            <a:endCxn id="27" idx="1"/>
          </p:cNvCxnSpPr>
          <p:nvPr/>
        </p:nvCxnSpPr>
        <p:spPr>
          <a:xfrm flipV="1">
            <a:off x="5187480" y="2526121"/>
            <a:ext cx="504099" cy="737194"/>
          </a:xfrm>
          <a:prstGeom prst="bentConnector3">
            <a:avLst>
              <a:gd name="adj1" fmla="val 50000"/>
            </a:avLst>
          </a:prstGeom>
          <a:ln>
            <a:solidFill>
              <a:srgbClr val="FF0000"/>
            </a:solidFill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타원 64">
            <a:extLst>
              <a:ext uri="{FF2B5EF4-FFF2-40B4-BE49-F238E27FC236}">
                <a16:creationId xmlns:a16="http://schemas.microsoft.com/office/drawing/2014/main" id="{E0439B44-56CB-BD93-6D27-EB703D533797}"/>
              </a:ext>
            </a:extLst>
          </p:cNvPr>
          <p:cNvSpPr/>
          <p:nvPr/>
        </p:nvSpPr>
        <p:spPr>
          <a:xfrm>
            <a:off x="170791" y="151498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66" name="타원 65">
            <a:extLst>
              <a:ext uri="{FF2B5EF4-FFF2-40B4-BE49-F238E27FC236}">
                <a16:creationId xmlns:a16="http://schemas.microsoft.com/office/drawing/2014/main" id="{6CED6852-C3E4-CC76-F366-DA95BC7F8063}"/>
              </a:ext>
            </a:extLst>
          </p:cNvPr>
          <p:cNvSpPr/>
          <p:nvPr/>
        </p:nvSpPr>
        <p:spPr>
          <a:xfrm>
            <a:off x="3904211" y="283991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565795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ko-KR" altLang="en-US" dirty="0"/>
              <a:t>회사소개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03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8101874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제목 4">
            <a:extLst>
              <a:ext uri="{FF2B5EF4-FFF2-40B4-BE49-F238E27FC236}">
                <a16:creationId xmlns:a16="http://schemas.microsoft.com/office/drawing/2014/main" id="{DD6AD837-313E-59D6-1EC7-2E65651D51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P-FE-CI-00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회사소개 </a:t>
            </a:r>
            <a:r>
              <a:rPr lang="en-US" altLang="ko-KR" dirty="0"/>
              <a:t>&gt; </a:t>
            </a:r>
            <a:r>
              <a:rPr lang="ko-KR" altLang="en-US" dirty="0" err="1"/>
              <a:t>라라마켓</a:t>
            </a:r>
            <a:r>
              <a:rPr lang="ko-KR" altLang="en-US" dirty="0"/>
              <a:t> 소개</a:t>
            </a:r>
            <a:r>
              <a:rPr lang="en-US" altLang="ko-KR" dirty="0"/>
              <a:t>]</a:t>
            </a:r>
            <a:r>
              <a:rPr lang="ko-KR" altLang="en-US" dirty="0"/>
              <a:t> </a:t>
            </a:r>
            <a:r>
              <a:rPr lang="ko-KR" altLang="en-US" dirty="0" err="1"/>
              <a:t>라라마켓</a:t>
            </a:r>
            <a:r>
              <a:rPr lang="ko-KR" altLang="en-US" dirty="0"/>
              <a:t> 소개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AC4570FA-0F84-4157-849F-121AC71B9C66}"/>
              </a:ext>
            </a:extLst>
          </p:cNvPr>
          <p:cNvSpPr/>
          <p:nvPr/>
        </p:nvSpPr>
        <p:spPr>
          <a:xfrm>
            <a:off x="1822311" y="1057497"/>
            <a:ext cx="5723708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멀쩡한 옷을 그냥 버리기에 아까운 마음이 든 적이 있나요</a:t>
            </a:r>
            <a:r>
              <a:rPr lang="en-US" altLang="ko-KR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?</a:t>
            </a:r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endParaRPr lang="en-US" altLang="ko-KR" sz="14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7" name="Button 1">
            <a:extLst>
              <a:ext uri="{FF2B5EF4-FFF2-40B4-BE49-F238E27FC236}">
                <a16:creationId xmlns:a16="http://schemas.microsoft.com/office/drawing/2014/main" id="{7403CB1E-6A9A-47FA-96EC-9192DF781820}"/>
              </a:ext>
            </a:extLst>
          </p:cNvPr>
          <p:cNvSpPr>
            <a:spLocks/>
          </p:cNvSpPr>
          <p:nvPr>
            <p:custDataLst>
              <p:tags r:id="rId1"/>
            </p:custDataLst>
          </p:nvPr>
        </p:nvSpPr>
        <p:spPr bwMode="auto">
          <a:xfrm>
            <a:off x="1822311" y="2861395"/>
            <a:ext cx="3575312" cy="339601"/>
          </a:xfrm>
          <a:prstGeom prst="roundRect">
            <a:avLst>
              <a:gd name="adj" fmla="val 11113"/>
            </a:avLst>
          </a:prstGeom>
          <a:solidFill>
            <a:srgbClr val="FFFFFF"/>
          </a:solidFill>
          <a:ln w="6350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Segoe UI" panose="020B0502040204020203" pitchFamily="34" charset="0"/>
              </a:rPr>
              <a:t>오픈 숍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Segoe UI" panose="020B0502040204020203" pitchFamily="34" charset="0"/>
              </a:rPr>
              <a:t> 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ea"/>
                <a:cs typeface="Segoe UI" panose="020B0502040204020203" pitchFamily="34" charset="0"/>
              </a:rPr>
              <a:t>가기</a:t>
            </a:r>
            <a:endParaRPr lang="en-US" sz="900" b="1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EE14C911-15AD-4282-86EF-41377E57EA1B}"/>
              </a:ext>
            </a:extLst>
          </p:cNvPr>
          <p:cNvSpPr/>
          <p:nvPr/>
        </p:nvSpPr>
        <p:spPr>
          <a:xfrm>
            <a:off x="3594767" y="3762331"/>
            <a:ext cx="4267298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라라마켓</a:t>
            </a:r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스타일 숍에서 제작되어 판매되는</a:t>
            </a:r>
            <a:endParaRPr lang="en-US" altLang="ko-KR" sz="14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의류 소재는 쉽게 접할 수 있는 일반 소재가 아닙니다</a:t>
            </a:r>
            <a:r>
              <a:rPr lang="en-US" altLang="ko-KR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9B097921-96FE-445B-BB21-E8F2B6DC9B66}"/>
              </a:ext>
            </a:extLst>
          </p:cNvPr>
          <p:cNvSpPr/>
          <p:nvPr/>
        </p:nvSpPr>
        <p:spPr>
          <a:xfrm>
            <a:off x="1892468" y="294095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53AA1128-75A3-410A-AF6F-3FE89F89F82C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34" name="직사각형 33">
              <a:extLst>
                <a:ext uri="{FF2B5EF4-FFF2-40B4-BE49-F238E27FC236}">
                  <a16:creationId xmlns:a16="http://schemas.microsoft.com/office/drawing/2014/main" id="{3F4F7DDF-13B6-46EF-A994-545C4A710C4A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라라마켓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 소개</a:t>
              </a:r>
            </a:p>
          </p:txBody>
        </p:sp>
        <p:cxnSp>
          <p:nvCxnSpPr>
            <p:cNvPr id="35" name="직선 연결선 34">
              <a:extLst>
                <a:ext uri="{FF2B5EF4-FFF2-40B4-BE49-F238E27FC236}">
                  <a16:creationId xmlns:a16="http://schemas.microsoft.com/office/drawing/2014/main" id="{48ECC626-BA67-476C-91D0-012552409637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FA3B4640-18C6-4C0E-ADE7-53CAB073BCB5}"/>
              </a:ext>
            </a:extLst>
          </p:cNvPr>
          <p:cNvSpPr/>
          <p:nvPr/>
        </p:nvSpPr>
        <p:spPr>
          <a:xfrm>
            <a:off x="1736398" y="1495463"/>
            <a:ext cx="4011724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라라마켓은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자신이 입던 옷을 직접 거래할 수 있는 쇼핑몰로</a:t>
            </a:r>
            <a:b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</a:b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판매하여 발생된 포인트로 스타일 숍에서 새 상품을 구매할 수 있습니다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endParaRPr lang="en-US" altLang="ko-KR" sz="900" b="1" u="sng" dirty="0">
              <a:latin typeface="+mn-ea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11BAAEC8-6CDC-414D-A62A-7609B6ADD53A}"/>
              </a:ext>
            </a:extLst>
          </p:cNvPr>
          <p:cNvSpPr/>
          <p:nvPr/>
        </p:nvSpPr>
        <p:spPr>
          <a:xfrm>
            <a:off x="1728968" y="2205538"/>
            <a:ext cx="3958803" cy="5242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집에서 입지 않고 방치된 옷</a:t>
            </a:r>
            <a:r>
              <a:rPr lang="en-US" altLang="ko-KR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!  </a:t>
            </a:r>
            <a:r>
              <a:rPr lang="ko-KR" altLang="en-US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누군가는 사고 싶어하는 옷입니다</a:t>
            </a:r>
            <a:r>
              <a:rPr lang="en-US" altLang="ko-KR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오픈 숍에서 판매하고</a:t>
            </a:r>
            <a:r>
              <a:rPr lang="en-US" altLang="ko-KR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, </a:t>
            </a:r>
            <a:r>
              <a:rPr lang="ko-KR" altLang="en-US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스타일 숍에서 새 옷으로 구매해 보세요</a:t>
            </a:r>
            <a:r>
              <a:rPr lang="en-US" altLang="ko-KR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44BC656B-0840-488A-BC42-52236D345954}"/>
              </a:ext>
            </a:extLst>
          </p:cNvPr>
          <p:cNvSpPr/>
          <p:nvPr/>
        </p:nvSpPr>
        <p:spPr>
          <a:xfrm>
            <a:off x="3505311" y="4216787"/>
            <a:ext cx="5221022" cy="21631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라라마켓의</a:t>
            </a:r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첫 창업은 의류 소재 납품 </a:t>
            </a:r>
            <a:r>
              <a:rPr lang="ko-KR" alt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기업이였습니다</a:t>
            </a:r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프랑스</a:t>
            </a:r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이탈리아에서 직수입한 원단을 재 가공하여</a:t>
            </a:r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세계적인 명품 브랜드에 제공하는 사업을 바탕으로 소비자에게 좋은 의류를 직접 선보이기 위해 </a:t>
            </a:r>
            <a:r>
              <a:rPr lang="ko-KR" alt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라라마켓이</a:t>
            </a:r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탄생하였습니다</a:t>
            </a:r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.</a:t>
            </a:r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endParaRPr lang="en-US" altLang="ko-KR" sz="9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endParaRPr lang="en-US" altLang="ko-KR" sz="9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라라마켓의</a:t>
            </a:r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의류는 구매 후 세탁을 하지 않아도 피부에 이상이 없는 천연 바이오 기술로 생산된 고급 소재 입니다</a:t>
            </a:r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. </a:t>
            </a:r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유럽의 패션 디자이너가 직접 디자인한 고급 소재의 옷으로 착용감</a:t>
            </a:r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관리가</a:t>
            </a:r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일반 소재 보다 용이 합니다</a:t>
            </a:r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. </a:t>
            </a:r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또한 유통단계 없이 직접 운영하는 생산라인으로 보다 저렴하게 제품을 제공해 드립니다</a:t>
            </a:r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. </a:t>
            </a:r>
          </a:p>
          <a:p>
            <a:pPr>
              <a:lnSpc>
                <a:spcPct val="150000"/>
              </a:lnSpc>
            </a:pPr>
            <a:endParaRPr lang="en-US" altLang="ko-KR" sz="9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스타일 숍에서 판매되는</a:t>
            </a:r>
            <a:r>
              <a:rPr lang="en-US" altLang="ko-KR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ko-KR" altLang="en-US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고급 원단 소재의 옷으로 건강과 패션을 모두 완성해 보세요</a:t>
            </a:r>
            <a:r>
              <a:rPr lang="en-US" altLang="ko-KR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!</a:t>
            </a:r>
            <a:r>
              <a:rPr lang="ko-KR" altLang="en-US" sz="1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endParaRPr lang="en-US" altLang="ko-KR" sz="10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aphicFrame>
        <p:nvGraphicFramePr>
          <p:cNvPr id="42" name="표 4">
            <a:extLst>
              <a:ext uri="{FF2B5EF4-FFF2-40B4-BE49-F238E27FC236}">
                <a16:creationId xmlns:a16="http://schemas.microsoft.com/office/drawing/2014/main" id="{0E6476F1-E15D-4C53-99DC-90BB3EE5DD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1539895"/>
              </p:ext>
            </p:extLst>
          </p:nvPr>
        </p:nvGraphicFramePr>
        <p:xfrm>
          <a:off x="9016139" y="234980"/>
          <a:ext cx="2508867" cy="69611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cs typeface="Segoe UI" panose="020B0502040204020203" pitchFamily="34" charset="0"/>
                        </a:rPr>
                        <a:t>오픈 숍</a:t>
                      </a:r>
                      <a:r>
                        <a:rPr lang="en-US" altLang="ko-KR" sz="9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cs typeface="Segoe UI" panose="020B0502040204020203" pitchFamily="34" charset="0"/>
                        </a:rPr>
                        <a:t> </a:t>
                      </a:r>
                      <a:r>
                        <a:rPr lang="ko-KR" altLang="en-US" sz="9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cs typeface="Segoe UI" panose="020B0502040204020203" pitchFamily="34" charset="0"/>
                        </a:rPr>
                        <a:t>가기</a:t>
                      </a:r>
                      <a:endParaRPr lang="en-US" altLang="ko-KR" sz="900" b="1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cs typeface="Segoe UI" panose="020B0502040204020203" pitchFamily="34" charset="0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목록으로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target: Self</a:t>
                      </a:r>
                    </a:p>
                    <a:p>
                      <a:pPr>
                        <a:lnSpc>
                          <a:spcPts val="1200"/>
                        </a:lnSpc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</a:rPr>
                        <a:t>스타일 숍</a:t>
                      </a:r>
                      <a:r>
                        <a:rPr lang="en-US" altLang="ko-KR" sz="9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b="1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cs typeface="Segoe UI" panose="020B0502040204020203" pitchFamily="34" charset="0"/>
                        </a:rPr>
                        <a:t>가기</a:t>
                      </a:r>
                      <a:endParaRPr lang="en-US" altLang="ko-KR" sz="900" b="1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cs typeface="Segoe UI" panose="020B0502040204020203" pitchFamily="34" charset="0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목록으로 링크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target: Self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5472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aphicFrame>
        <p:nvGraphicFramePr>
          <p:cNvPr id="25" name="표 24">
            <a:extLst>
              <a:ext uri="{FF2B5EF4-FFF2-40B4-BE49-F238E27FC236}">
                <a16:creationId xmlns:a16="http://schemas.microsoft.com/office/drawing/2014/main" id="{FF1AB039-A2BC-F10F-5EAB-1B421763A8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6061696"/>
              </p:ext>
            </p:extLst>
          </p:nvPr>
        </p:nvGraphicFramePr>
        <p:xfrm>
          <a:off x="1837347" y="3788019"/>
          <a:ext cx="1557702" cy="3118808"/>
        </p:xfrm>
        <a:graphic>
          <a:graphicData uri="http://schemas.openxmlformats.org/drawingml/2006/table">
            <a:tbl>
              <a:tblPr/>
              <a:tblGrid>
                <a:gridCol w="15577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1880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소재 이미지</a:t>
                      </a:r>
                    </a:p>
                  </a:txBody>
                  <a:tcPr marL="73997" marR="73997" marT="36999" marB="36999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6" name="표 25">
            <a:extLst>
              <a:ext uri="{FF2B5EF4-FFF2-40B4-BE49-F238E27FC236}">
                <a16:creationId xmlns:a16="http://schemas.microsoft.com/office/drawing/2014/main" id="{617968E4-D881-1489-7287-E18CE305E0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1311226"/>
              </p:ext>
            </p:extLst>
          </p:nvPr>
        </p:nvGraphicFramePr>
        <p:xfrm>
          <a:off x="5868230" y="1563351"/>
          <a:ext cx="2823009" cy="1646605"/>
        </p:xfrm>
        <a:graphic>
          <a:graphicData uri="http://schemas.openxmlformats.org/drawingml/2006/table">
            <a:tbl>
              <a:tblPr/>
              <a:tblGrid>
                <a:gridCol w="28230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4660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옷과 포인트가</a:t>
                      </a:r>
                      <a:endParaRPr lang="en-US" altLang="ko-KR" sz="105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105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교환되는 디자인</a:t>
                      </a:r>
                    </a:p>
                  </a:txBody>
                  <a:tcPr marL="73997" marR="73997" marT="36999" marB="36999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2" name="Button 1">
            <a:extLst>
              <a:ext uri="{FF2B5EF4-FFF2-40B4-BE49-F238E27FC236}">
                <a16:creationId xmlns:a16="http://schemas.microsoft.com/office/drawing/2014/main" id="{FCF7AC19-C1D7-7283-B997-4912408CACD3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3609967" y="6550305"/>
            <a:ext cx="3575312" cy="339601"/>
          </a:xfrm>
          <a:prstGeom prst="roundRect">
            <a:avLst>
              <a:gd name="adj" fmla="val 11113"/>
            </a:avLst>
          </a:prstGeom>
          <a:solidFill>
            <a:srgbClr val="FFFFFF"/>
          </a:solidFill>
          <a:ln w="6350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Segoe UI" panose="020B0502040204020203" pitchFamily="34" charset="0"/>
              </a:rPr>
              <a:t>스타일 숍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Segoe UI" panose="020B0502040204020203" pitchFamily="34" charset="0"/>
              </a:rPr>
              <a:t> 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ea"/>
                <a:cs typeface="Segoe UI" panose="020B0502040204020203" pitchFamily="34" charset="0"/>
              </a:rPr>
              <a:t>가기</a:t>
            </a:r>
            <a:endParaRPr lang="en-US" sz="900" b="1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B1D7A9A9-5AC1-44B0-6483-62013EFC6664}"/>
              </a:ext>
            </a:extLst>
          </p:cNvPr>
          <p:cNvSpPr/>
          <p:nvPr/>
        </p:nvSpPr>
        <p:spPr>
          <a:xfrm>
            <a:off x="3680124" y="662986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20099C9C-628F-D10C-E2F1-E21E8939FC9B}"/>
              </a:ext>
            </a:extLst>
          </p:cNvPr>
          <p:cNvSpPr/>
          <p:nvPr/>
        </p:nvSpPr>
        <p:spPr>
          <a:xfrm>
            <a:off x="164251" y="816806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3940725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A6E9E116-E0C5-F2E7-3CAB-0D7AE803F2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P-FE-CI-05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회사소개 </a:t>
            </a:r>
            <a:r>
              <a:rPr lang="en-US" altLang="ko-KR" dirty="0"/>
              <a:t>&gt; </a:t>
            </a:r>
            <a:r>
              <a:rPr lang="ko-KR" altLang="en-US" dirty="0" err="1"/>
              <a:t>라라마켓</a:t>
            </a:r>
            <a:r>
              <a:rPr lang="ko-KR" altLang="en-US" dirty="0"/>
              <a:t> 소개</a:t>
            </a:r>
            <a:r>
              <a:rPr lang="en-US" altLang="ko-KR" dirty="0"/>
              <a:t>]</a:t>
            </a:r>
            <a:r>
              <a:rPr lang="ko-KR" altLang="en-US" dirty="0"/>
              <a:t> 찾아오시는 길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4F3BF60C-E925-4794-9018-7E5D8E8C8173}"/>
              </a:ext>
            </a:extLst>
          </p:cNvPr>
          <p:cNvSpPr/>
          <p:nvPr/>
        </p:nvSpPr>
        <p:spPr>
          <a:xfrm>
            <a:off x="1730348" y="948809"/>
            <a:ext cx="939681" cy="2616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사무실 위치</a:t>
            </a:r>
            <a:endParaRPr lang="en-US" altLang="ko-KR" sz="14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12" name="표 11">
            <a:extLst>
              <a:ext uri="{FF2B5EF4-FFF2-40B4-BE49-F238E27FC236}">
                <a16:creationId xmlns:a16="http://schemas.microsoft.com/office/drawing/2014/main" id="{C23D4FB5-76E6-4291-8BFF-ADD53EEB23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2217135"/>
              </p:ext>
            </p:extLst>
          </p:nvPr>
        </p:nvGraphicFramePr>
        <p:xfrm>
          <a:off x="1866138" y="1264740"/>
          <a:ext cx="5969922" cy="2826918"/>
        </p:xfrm>
        <a:graphic>
          <a:graphicData uri="http://schemas.openxmlformats.org/drawingml/2006/table">
            <a:tbl>
              <a:tblPr/>
              <a:tblGrid>
                <a:gridCol w="59699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2691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" name="직사각형 12">
            <a:extLst>
              <a:ext uri="{FF2B5EF4-FFF2-40B4-BE49-F238E27FC236}">
                <a16:creationId xmlns:a16="http://schemas.microsoft.com/office/drawing/2014/main" id="{D69FA0EA-ED0A-4639-A166-4F24CEA927BA}"/>
              </a:ext>
            </a:extLst>
          </p:cNvPr>
          <p:cNvSpPr/>
          <p:nvPr/>
        </p:nvSpPr>
        <p:spPr>
          <a:xfrm>
            <a:off x="4195901" y="2506235"/>
            <a:ext cx="1301959" cy="246221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algn="ctr"/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지도 영역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(534x418)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9DD23BEE-CC0E-49EC-835F-2337328E86B3}"/>
              </a:ext>
            </a:extLst>
          </p:cNvPr>
          <p:cNvSpPr/>
          <p:nvPr/>
        </p:nvSpPr>
        <p:spPr>
          <a:xfrm>
            <a:off x="1826587" y="4827210"/>
            <a:ext cx="1088760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자동차 이용 시</a:t>
            </a:r>
            <a:endParaRPr lang="en-US" altLang="ko-KR" sz="105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E15C7095-783C-49BD-9062-D0197056AE7F}"/>
              </a:ext>
            </a:extLst>
          </p:cNvPr>
          <p:cNvSpPr/>
          <p:nvPr/>
        </p:nvSpPr>
        <p:spPr>
          <a:xfrm>
            <a:off x="1893262" y="4437603"/>
            <a:ext cx="4953000" cy="27328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서울시 영등포구 </a:t>
            </a:r>
            <a:r>
              <a:rPr lang="ko-KR" altLang="en-US" sz="9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당산로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41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길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11 SK V1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센터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W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동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323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호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B5F803B5-3742-4CE7-884D-73F95C496679}"/>
              </a:ext>
            </a:extLst>
          </p:cNvPr>
          <p:cNvSpPr/>
          <p:nvPr/>
        </p:nvSpPr>
        <p:spPr>
          <a:xfrm>
            <a:off x="1826587" y="4231312"/>
            <a:ext cx="453970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주소</a:t>
            </a:r>
            <a:endParaRPr lang="en-US" altLang="ko-KR" sz="105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A0E13DE0-2FF9-48CF-ACD0-255E27F48ACE}"/>
              </a:ext>
            </a:extLst>
          </p:cNvPr>
          <p:cNvSpPr/>
          <p:nvPr/>
        </p:nvSpPr>
        <p:spPr>
          <a:xfrm>
            <a:off x="1893262" y="5018628"/>
            <a:ext cx="4953000" cy="27328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내비게이션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'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당산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SK V1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센터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'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검색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D1D319F8-1235-44C4-8DAD-AFBDCFCF5D74}"/>
              </a:ext>
            </a:extLst>
          </p:cNvPr>
          <p:cNvSpPr/>
          <p:nvPr/>
        </p:nvSpPr>
        <p:spPr>
          <a:xfrm>
            <a:off x="1826587" y="5453836"/>
            <a:ext cx="1223412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대중교통 이용 시</a:t>
            </a:r>
            <a:endParaRPr lang="en-US" altLang="ko-KR" sz="105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E340FB89-FD07-49EE-BCFE-0FF3E7691E76}"/>
              </a:ext>
            </a:extLst>
          </p:cNvPr>
          <p:cNvSpPr/>
          <p:nvPr/>
        </p:nvSpPr>
        <p:spPr>
          <a:xfrm>
            <a:off x="1893262" y="5645254"/>
            <a:ext cx="4953000" cy="48102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지하철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2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호선 </a:t>
            </a:r>
            <a:r>
              <a:rPr lang="ko-KR" altLang="en-US" sz="9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당산역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번 출구에서 도보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10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분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※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승강장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0-0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에서 하차 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번 출구와 가깝습니다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E700D0FE-8154-4639-B12E-B69A16DF3E63}"/>
              </a:ext>
            </a:extLst>
          </p:cNvPr>
          <p:cNvSpPr/>
          <p:nvPr/>
        </p:nvSpPr>
        <p:spPr>
          <a:xfrm>
            <a:off x="1860392" y="130080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5C07D465-946C-4594-A7FE-BBFC09254FB8}"/>
              </a:ext>
            </a:extLst>
          </p:cNvPr>
          <p:cNvSpPr/>
          <p:nvPr/>
        </p:nvSpPr>
        <p:spPr>
          <a:xfrm>
            <a:off x="1924282" y="6251128"/>
            <a:ext cx="5219699" cy="75507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b="1" dirty="0">
                <a:latin typeface="+mn-ea"/>
              </a:rPr>
              <a:t>주차공간이 협소하고</a:t>
            </a:r>
            <a:r>
              <a:rPr lang="en-US" altLang="ko-KR" sz="1000" b="1" dirty="0">
                <a:latin typeface="+mn-ea"/>
              </a:rPr>
              <a:t>, </a:t>
            </a:r>
            <a:r>
              <a:rPr lang="ko-KR" altLang="en-US" sz="1000" b="1" dirty="0">
                <a:latin typeface="+mn-ea"/>
              </a:rPr>
              <a:t>주차장이 </a:t>
            </a:r>
            <a:r>
              <a:rPr lang="ko-KR" altLang="en-US" sz="1000" b="1" dirty="0" err="1">
                <a:latin typeface="+mn-ea"/>
              </a:rPr>
              <a:t>만차가</a:t>
            </a:r>
            <a:r>
              <a:rPr lang="ko-KR" altLang="en-US" sz="1000" b="1" dirty="0">
                <a:latin typeface="+mn-ea"/>
              </a:rPr>
              <a:t> 되면 주차하기가 대단히 어렵습니다</a:t>
            </a:r>
            <a:r>
              <a:rPr lang="en-US" altLang="ko-KR" sz="1000" b="1" dirty="0">
                <a:latin typeface="+mn-ea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ko-KR" altLang="en-US" sz="1000" b="1" dirty="0">
                <a:latin typeface="+mn-ea"/>
              </a:rPr>
              <a:t>되도록이면 대중교통을 이용해 주시길 바라며</a:t>
            </a:r>
            <a:r>
              <a:rPr lang="en-US" altLang="ko-KR" sz="1000" b="1" dirty="0">
                <a:latin typeface="+mn-ea"/>
              </a:rPr>
              <a:t>, </a:t>
            </a:r>
            <a:r>
              <a:rPr lang="ko-KR" altLang="en-US" sz="1000" b="1" dirty="0">
                <a:latin typeface="+mn-ea"/>
              </a:rPr>
              <a:t>주차를 원하는 경우 약속 시간 </a:t>
            </a:r>
            <a:r>
              <a:rPr lang="en-US" altLang="ko-KR" sz="1000" b="1" dirty="0">
                <a:latin typeface="+mn-ea"/>
              </a:rPr>
              <a:t>30</a:t>
            </a:r>
            <a:r>
              <a:rPr lang="ko-KR" altLang="en-US" sz="1000" b="1" dirty="0">
                <a:latin typeface="+mn-ea"/>
              </a:rPr>
              <a:t>분 전에</a:t>
            </a:r>
            <a:endParaRPr lang="en-US" altLang="ko-KR" sz="1000" b="1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1000" b="1" dirty="0">
                <a:latin typeface="+mn-ea"/>
              </a:rPr>
              <a:t>도착하셔야 주차하실 수 있습니다</a:t>
            </a:r>
            <a:r>
              <a:rPr lang="en-US" altLang="ko-KR" sz="1000" b="1" dirty="0">
                <a:latin typeface="+mn-ea"/>
              </a:rPr>
              <a:t>.</a:t>
            </a: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EA10DFF0-8270-43A1-8844-4B7546E2B20F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26" name="직사각형 25">
              <a:extLst>
                <a:ext uri="{FF2B5EF4-FFF2-40B4-BE49-F238E27FC236}">
                  <a16:creationId xmlns:a16="http://schemas.microsoft.com/office/drawing/2014/main" id="{7A7F7E9A-C1E4-4314-BB1D-D318B2402D04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찾아오시는 길</a:t>
              </a:r>
            </a:p>
          </p:txBody>
        </p:sp>
        <p:cxnSp>
          <p:nvCxnSpPr>
            <p:cNvPr id="27" name="직선 연결선 26">
              <a:extLst>
                <a:ext uri="{FF2B5EF4-FFF2-40B4-BE49-F238E27FC236}">
                  <a16:creationId xmlns:a16="http://schemas.microsoft.com/office/drawing/2014/main" id="{B17D7865-DA76-4099-90B5-55677E2E5F4D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28" name="표 4">
            <a:extLst>
              <a:ext uri="{FF2B5EF4-FFF2-40B4-BE49-F238E27FC236}">
                <a16:creationId xmlns:a16="http://schemas.microsoft.com/office/drawing/2014/main" id="{F03ADA50-16A0-42C4-8C55-3A63379C3D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7982918"/>
              </p:ext>
            </p:extLst>
          </p:nvPr>
        </p:nvGraphicFramePr>
        <p:xfrm>
          <a:off x="9016139" y="234980"/>
          <a:ext cx="2508867" cy="6978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네이버 지도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cs typeface="Segoe UI" panose="020B0502040204020203" pitchFamily="34" charset="0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네이버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API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활용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Size 534x418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디자인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퍼블리싱 작업 시 조정 가능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주차 안내 문구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cs typeface="Segoe UI" panose="020B0502040204020203" pitchFamily="34" charset="0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디자인 시 강조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1982155"/>
                  </a:ext>
                </a:extLst>
              </a:tr>
              <a:tr h="6012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595FFC39-2B01-B0E1-F0D7-A9DA0A62F27A}"/>
              </a:ext>
            </a:extLst>
          </p:cNvPr>
          <p:cNvSpPr/>
          <p:nvPr/>
        </p:nvSpPr>
        <p:spPr>
          <a:xfrm>
            <a:off x="164251" y="1234057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86465584-EB47-4967-7D35-11CACBB17FB8}"/>
              </a:ext>
            </a:extLst>
          </p:cNvPr>
          <p:cNvSpPr/>
          <p:nvPr/>
        </p:nvSpPr>
        <p:spPr>
          <a:xfrm>
            <a:off x="1730348" y="631079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56484959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83493" y="2767064"/>
            <a:ext cx="8671079" cy="646459"/>
          </a:xfrm>
        </p:spPr>
        <p:txBody>
          <a:bodyPr/>
          <a:lstStyle/>
          <a:p>
            <a:r>
              <a:rPr lang="ko-KR" altLang="en-US" dirty="0"/>
              <a:t>스타일 숍 상품 소개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04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9795816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62493DF9-79BA-4E6B-980F-2A6462D7DC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5278489"/>
              </p:ext>
            </p:extLst>
          </p:nvPr>
        </p:nvGraphicFramePr>
        <p:xfrm>
          <a:off x="619124" y="1816840"/>
          <a:ext cx="10239375" cy="29686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04114">
                  <a:extLst>
                    <a:ext uri="{9D8B030D-6E8A-4147-A177-3AD203B41FA5}">
                      <a16:colId xmlns:a16="http://schemas.microsoft.com/office/drawing/2014/main" val="4045657913"/>
                    </a:ext>
                  </a:extLst>
                </a:gridCol>
                <a:gridCol w="13450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61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291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121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버전</a:t>
                      </a:r>
                    </a:p>
                  </a:txBody>
                  <a:tcPr marL="75570" marR="7557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일자</a:t>
                      </a: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각 버전 주요 변경 사항 </a:t>
                      </a:r>
                      <a:r>
                        <a:rPr lang="en-US" altLang="ko-KR" sz="9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이력</a:t>
                      </a:r>
                      <a:r>
                        <a:rPr lang="en-US" altLang="ko-KR" sz="9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)</a:t>
                      </a:r>
                      <a:endParaRPr lang="ko-KR" altLang="en-US" sz="900" b="1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작성자</a:t>
                      </a: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820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0.1</a:t>
                      </a: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2023-01-10</a:t>
                      </a: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dirty="0">
                          <a:latin typeface="맑은 고딕" panose="020B0503020000020004" pitchFamily="50" charset="-127"/>
                        </a:rPr>
                        <a:t>초안 작성</a:t>
                      </a: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dirty="0">
                          <a:latin typeface="맑은 고딕" panose="020B0503020000020004" pitchFamily="50" charset="-127"/>
                        </a:rPr>
                        <a:t>이정원</a:t>
                      </a: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820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0.2</a:t>
                      </a: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2023-02-15</a:t>
                      </a: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[</a:t>
                      </a:r>
                      <a:r>
                        <a:rPr lang="ko-KR" altLang="en-US" sz="900" dirty="0">
                          <a:latin typeface="맑은 고딕" panose="020B0503020000020004" pitchFamily="50" charset="-127"/>
                        </a:rPr>
                        <a:t>스타일 숍</a:t>
                      </a:r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900" dirty="0">
                          <a:latin typeface="맑은 고딕" panose="020B0503020000020004" pitchFamily="50" charset="-127"/>
                        </a:rPr>
                        <a:t>목록 </a:t>
                      </a:r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&gt; </a:t>
                      </a:r>
                      <a:r>
                        <a:rPr lang="ko-KR" altLang="en-US" sz="900" dirty="0">
                          <a:latin typeface="맑은 고딕" panose="020B0503020000020004" pitchFamily="50" charset="-127"/>
                        </a:rPr>
                        <a:t>상품소개</a:t>
                      </a:r>
                      <a:r>
                        <a:rPr lang="ko-KR" altLang="en-US" sz="900" baseline="0" dirty="0">
                          <a:latin typeface="맑은 고딕" panose="020B0503020000020004" pitchFamily="50" charset="-127"/>
                        </a:rPr>
                        <a:t> 수정</a:t>
                      </a:r>
                      <a:r>
                        <a:rPr lang="en-US" altLang="ko-KR" sz="900" baseline="0" dirty="0">
                          <a:latin typeface="맑은 고딕" panose="020B0503020000020004" pitchFamily="50" charset="-127"/>
                        </a:rPr>
                        <a:t>] </a:t>
                      </a:r>
                      <a:r>
                        <a:rPr lang="ko-KR" altLang="en-US" sz="900" baseline="0" dirty="0">
                          <a:latin typeface="맑은 고딕" panose="020B0503020000020004" pitchFamily="50" charset="-127"/>
                        </a:rPr>
                        <a:t>상품 요약 항목 및 기능 수정 </a:t>
                      </a:r>
                      <a:r>
                        <a:rPr lang="en-US" altLang="ko-KR" sz="900" baseline="0" dirty="0">
                          <a:latin typeface="맑은 고딕" panose="020B0503020000020004" pitchFamily="50" charset="-127"/>
                        </a:rPr>
                        <a:t>(28P, 29P)</a:t>
                      </a:r>
                      <a:endParaRPr lang="en-US" altLang="ko-KR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dirty="0">
                          <a:latin typeface="맑은 고딕" panose="020B0503020000020004" pitchFamily="50" charset="-127"/>
                        </a:rPr>
                        <a:t>이정원</a:t>
                      </a: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820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0.3</a:t>
                      </a: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2023-03-20</a:t>
                      </a: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[</a:t>
                      </a:r>
                      <a:r>
                        <a:rPr lang="ko-KR" altLang="en-US" sz="900" dirty="0">
                          <a:latin typeface="맑은 고딕" panose="020B0503020000020004" pitchFamily="50" charset="-127"/>
                        </a:rPr>
                        <a:t>마이페이지 </a:t>
                      </a:r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&gt; </a:t>
                      </a:r>
                      <a:r>
                        <a:rPr lang="ko-KR" altLang="en-US" sz="900" dirty="0">
                          <a:latin typeface="맑은 고딕" panose="020B0503020000020004" pitchFamily="50" charset="-127"/>
                        </a:rPr>
                        <a:t>정보 수정 </a:t>
                      </a:r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&gt; </a:t>
                      </a:r>
                      <a:r>
                        <a:rPr lang="ko-KR" altLang="en-US" sz="900" dirty="0">
                          <a:latin typeface="맑은 고딕" panose="020B0503020000020004" pitchFamily="50" charset="-127"/>
                        </a:rPr>
                        <a:t>개인정보 수정</a:t>
                      </a:r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] </a:t>
                      </a:r>
                      <a:r>
                        <a:rPr lang="ko-KR" altLang="en-US" sz="900" dirty="0">
                          <a:latin typeface="맑은 고딕" panose="020B0503020000020004" pitchFamily="50" charset="-127"/>
                        </a:rPr>
                        <a:t>마케팅 정보 제공 동의 </a:t>
                      </a:r>
                      <a:r>
                        <a:rPr lang="en-US" altLang="ko-KR" sz="900" dirty="0">
                          <a:latin typeface="맑은 고딕" panose="020B0503020000020004" pitchFamily="50" charset="-127"/>
                        </a:rPr>
                        <a:t>/</a:t>
                      </a:r>
                      <a:r>
                        <a:rPr lang="en-US" altLang="ko-KR" sz="900" baseline="0" dirty="0">
                          <a:latin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900" baseline="0" dirty="0">
                          <a:latin typeface="맑은 고딕" panose="020B0503020000020004" pitchFamily="50" charset="-127"/>
                        </a:rPr>
                        <a:t>거부 기능 추가 </a:t>
                      </a:r>
                      <a:r>
                        <a:rPr lang="en-US" altLang="ko-KR" sz="900" baseline="0" dirty="0">
                          <a:latin typeface="맑은 고딕" panose="020B0503020000020004" pitchFamily="50" charset="-127"/>
                        </a:rPr>
                        <a:t>(118P)</a:t>
                      </a:r>
                      <a:endParaRPr lang="en-US" altLang="ko-KR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>
                          <a:latin typeface="맑은 고딕" panose="020B0503020000020004" pitchFamily="50" charset="-127"/>
                        </a:rPr>
                        <a:t>이정원</a:t>
                      </a: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8206">
                <a:tc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8206">
                <a:tc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6034355"/>
                  </a:ext>
                </a:extLst>
              </a:tr>
              <a:tr h="368206">
                <a:tc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139750"/>
                  </a:ext>
                </a:extLst>
              </a:tr>
              <a:tr h="368206">
                <a:tc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75570" marR="755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9E8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B80B38FF-04CD-41B3-9A7E-739CE7F66387}"/>
              </a:ext>
            </a:extLst>
          </p:cNvPr>
          <p:cNvSpPr txBox="1"/>
          <p:nvPr/>
        </p:nvSpPr>
        <p:spPr>
          <a:xfrm>
            <a:off x="515066" y="641374"/>
            <a:ext cx="1390124" cy="461665"/>
          </a:xfrm>
          <a:prstGeom prst="rect">
            <a:avLst/>
          </a:prstGeom>
          <a:noFill/>
          <a:effectLst>
            <a:outerShdw sx="102000" sy="102000" algn="ctr" rotWithShape="0">
              <a:schemeClr val="bg1">
                <a:alpha val="30000"/>
              </a:schemeClr>
            </a:outerShdw>
          </a:effectLst>
        </p:spPr>
        <p:txBody>
          <a:bodyPr wrap="none" rtlCol="0">
            <a:spAutoFit/>
          </a:bodyPr>
          <a:lstStyle/>
          <a:p>
            <a:r>
              <a:rPr lang="ko-KR" altLang="en-US" sz="2400" b="1" spc="-50" dirty="0">
                <a:solidFill>
                  <a:srgbClr val="005FEA"/>
                </a:solidFill>
                <a:latin typeface="맑은 고딕" panose="020B0503020000020004" pitchFamily="50" charset="-127"/>
              </a:rPr>
              <a:t>히스토리</a:t>
            </a:r>
          </a:p>
        </p:txBody>
      </p:sp>
    </p:spTree>
    <p:extLst>
      <p:ext uri="{BB962C8B-B14F-4D97-AF65-F5344CB8AC3E}">
        <p14:creationId xmlns:p14="http://schemas.microsoft.com/office/powerpoint/2010/main" val="84123366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목록</a:t>
            </a: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8E4A219A-3AC0-41CA-B738-98D905E68E5E}"/>
              </a:ext>
            </a:extLst>
          </p:cNvPr>
          <p:cNvSpPr/>
          <p:nvPr/>
        </p:nvSpPr>
        <p:spPr>
          <a:xfrm>
            <a:off x="7201481" y="4962697"/>
            <a:ext cx="1474822" cy="5078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800" b="1" dirty="0">
                <a:latin typeface="+mn-ea"/>
              </a:rPr>
              <a:t>기모 티셔츠</a:t>
            </a:r>
            <a:endParaRPr lang="en-US" altLang="ko-KR" sz="8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깃털처럼 가벼운 것에 비해</a:t>
            </a:r>
            <a:endParaRPr lang="en-US" altLang="ko-KR" sz="800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최고의 보온 효과</a:t>
            </a:r>
            <a:r>
              <a:rPr lang="en-US" altLang="ko-KR" sz="800" dirty="0"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6" name="모서리가 둥근 직사각형 47">
            <a:extLst>
              <a:ext uri="{FF2B5EF4-FFF2-40B4-BE49-F238E27FC236}">
                <a16:creationId xmlns:a16="http://schemas.microsoft.com/office/drawing/2014/main" id="{792F0BE1-7E6A-43AE-B213-B4714ABCFF4D}"/>
              </a:ext>
            </a:extLst>
          </p:cNvPr>
          <p:cNvSpPr/>
          <p:nvPr/>
        </p:nvSpPr>
        <p:spPr>
          <a:xfrm>
            <a:off x="3569442" y="5507068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추천</a:t>
            </a:r>
          </a:p>
        </p:txBody>
      </p:sp>
      <p:sp>
        <p:nvSpPr>
          <p:cNvPr id="7" name="모서리가 둥근 직사각형 51">
            <a:extLst>
              <a:ext uri="{FF2B5EF4-FFF2-40B4-BE49-F238E27FC236}">
                <a16:creationId xmlns:a16="http://schemas.microsoft.com/office/drawing/2014/main" id="{7ACE7312-7F86-4405-BEA3-5A4455618FE3}"/>
              </a:ext>
            </a:extLst>
          </p:cNvPr>
          <p:cNvSpPr/>
          <p:nvPr/>
        </p:nvSpPr>
        <p:spPr>
          <a:xfrm>
            <a:off x="3921867" y="5510379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7189B7C-309C-4CA3-99CA-1F44C04FBDEB}"/>
              </a:ext>
            </a:extLst>
          </p:cNvPr>
          <p:cNvSpPr/>
          <p:nvPr/>
        </p:nvSpPr>
        <p:spPr>
          <a:xfrm>
            <a:off x="1700171" y="4930490"/>
            <a:ext cx="1468330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상품명 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상품 특징 최대 </a:t>
            </a:r>
            <a:r>
              <a:rPr lang="en-US" altLang="ko-KR" sz="900" dirty="0">
                <a:latin typeface="+mn-ea"/>
              </a:rPr>
              <a:t>2</a:t>
            </a:r>
            <a:r>
              <a:rPr lang="ko-KR" altLang="en-US" sz="900" dirty="0">
                <a:latin typeface="+mn-ea"/>
              </a:rPr>
              <a:t>줄</a:t>
            </a:r>
            <a:r>
              <a:rPr lang="en-US" altLang="ko-KR" sz="900" dirty="0">
                <a:latin typeface="+mn-ea"/>
              </a:rPr>
              <a:t>)}</a:t>
            </a: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 가격표기</a:t>
            </a:r>
            <a:r>
              <a:rPr lang="en-US" altLang="ko-KR" sz="900" b="1" dirty="0">
                <a:latin typeface="+mn-ea"/>
              </a:rPr>
              <a:t>}</a:t>
            </a:r>
            <a:endParaRPr lang="en-US" altLang="ko-KR" sz="900" dirty="0">
              <a:latin typeface="+mn-ea"/>
            </a:endParaRPr>
          </a:p>
          <a:p>
            <a:pPr>
              <a:defRPr/>
            </a:pPr>
            <a:endParaRPr lang="en-US" altLang="ko-KR" sz="900" dirty="0">
              <a:latin typeface="+mn-ea"/>
            </a:endParaRPr>
          </a:p>
          <a:p>
            <a:pPr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상품 속성 라벨 노출</a:t>
            </a:r>
            <a:r>
              <a:rPr lang="en-US" altLang="ko-KR" sz="900" dirty="0">
                <a:latin typeface="+mn-ea"/>
              </a:rPr>
              <a:t>}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404B2A62-8B11-4227-9E22-F4E95B83A2E2}"/>
              </a:ext>
            </a:extLst>
          </p:cNvPr>
          <p:cNvSpPr/>
          <p:nvPr/>
        </p:nvSpPr>
        <p:spPr>
          <a:xfrm>
            <a:off x="6292299" y="2977779"/>
            <a:ext cx="258917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ko-KR" altLang="en-US" sz="900" dirty="0" err="1">
                <a:latin typeface="+mn-ea"/>
              </a:rPr>
              <a:t>최신순</a:t>
            </a:r>
            <a:r>
              <a:rPr lang="ko-KR" altLang="en-US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| </a:t>
            </a:r>
            <a:r>
              <a:rPr lang="ko-KR" altLang="en-US" sz="900" dirty="0">
                <a:latin typeface="+mn-ea"/>
              </a:rPr>
              <a:t>판매량순 </a:t>
            </a:r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 낮은 가격순 </a:t>
            </a:r>
            <a:r>
              <a:rPr lang="en-US" altLang="ko-KR" sz="900" dirty="0">
                <a:latin typeface="+mn-ea"/>
              </a:rPr>
              <a:t>| </a:t>
            </a:r>
            <a:r>
              <a:rPr lang="ko-KR" altLang="en-US" sz="900" dirty="0">
                <a:latin typeface="+mn-ea"/>
              </a:rPr>
              <a:t>높은 가격순 </a:t>
            </a:r>
          </a:p>
        </p:txBody>
      </p:sp>
      <p:sp>
        <p:nvSpPr>
          <p:cNvPr id="11" name="모서리가 둥근 직사각형 75">
            <a:extLst>
              <a:ext uri="{FF2B5EF4-FFF2-40B4-BE49-F238E27FC236}">
                <a16:creationId xmlns:a16="http://schemas.microsoft.com/office/drawing/2014/main" id="{486B9ECB-38E1-4D75-95CC-A0AFE588BD0B}"/>
              </a:ext>
            </a:extLst>
          </p:cNvPr>
          <p:cNvSpPr/>
          <p:nvPr/>
        </p:nvSpPr>
        <p:spPr>
          <a:xfrm>
            <a:off x="5426750" y="5498869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추천</a:t>
            </a:r>
          </a:p>
        </p:txBody>
      </p:sp>
      <p:sp>
        <p:nvSpPr>
          <p:cNvPr id="12" name="모서리가 둥근 직사각형 77">
            <a:extLst>
              <a:ext uri="{FF2B5EF4-FFF2-40B4-BE49-F238E27FC236}">
                <a16:creationId xmlns:a16="http://schemas.microsoft.com/office/drawing/2014/main" id="{AAE4DC42-1364-4C04-B913-4AFF6E1B84F9}"/>
              </a:ext>
            </a:extLst>
          </p:cNvPr>
          <p:cNvSpPr/>
          <p:nvPr/>
        </p:nvSpPr>
        <p:spPr>
          <a:xfrm>
            <a:off x="1760710" y="1844106"/>
            <a:ext cx="7004373" cy="733080"/>
          </a:xfrm>
          <a:prstGeom prst="roundRect">
            <a:avLst>
              <a:gd name="adj" fmla="val 3851"/>
            </a:avLst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72000" rIns="72000" bIns="72000" rtlCol="0" anchor="ctr"/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{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관리자에서 등록한 글 노출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(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예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)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 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[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신상품 입고 안내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]  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기모 티셔츠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 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상품이 새로 입고되었습니다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. 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새로 입고된 상품은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Season Off 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상품이지만 가격 대비 품질이 우수하여 선보이게 되었습니다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. 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55321B45-AA51-430E-8925-91421280CF17}"/>
              </a:ext>
            </a:extLst>
          </p:cNvPr>
          <p:cNvSpPr/>
          <p:nvPr/>
        </p:nvSpPr>
        <p:spPr>
          <a:xfrm>
            <a:off x="1747379" y="2971482"/>
            <a:ext cx="59503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ko-KR" altLang="en-US" sz="800" dirty="0">
                <a:latin typeface="+mn-ea"/>
              </a:rPr>
              <a:t>총 </a:t>
            </a:r>
            <a:r>
              <a:rPr lang="en-US" altLang="ko-KR" sz="800" dirty="0">
                <a:latin typeface="+mn-ea"/>
              </a:rPr>
              <a:t>100</a:t>
            </a:r>
            <a:r>
              <a:rPr lang="ko-KR" altLang="en-US" sz="800" dirty="0">
                <a:latin typeface="+mn-ea"/>
              </a:rPr>
              <a:t>개</a:t>
            </a:r>
          </a:p>
        </p:txBody>
      </p:sp>
      <p:sp>
        <p:nvSpPr>
          <p:cNvPr id="15" name="모서리가 둥근 직사각형 33">
            <a:extLst>
              <a:ext uri="{FF2B5EF4-FFF2-40B4-BE49-F238E27FC236}">
                <a16:creationId xmlns:a16="http://schemas.microsoft.com/office/drawing/2014/main" id="{CF67DD0A-EE8D-4AAD-9D0F-C383164B67F0}"/>
              </a:ext>
            </a:extLst>
          </p:cNvPr>
          <p:cNvSpPr/>
          <p:nvPr/>
        </p:nvSpPr>
        <p:spPr>
          <a:xfrm>
            <a:off x="7211114" y="5500864"/>
            <a:ext cx="540000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 dirty="0">
                <a:latin typeface="+mn-ea"/>
              </a:rPr>
              <a:t>Sold Out</a:t>
            </a:r>
            <a:endParaRPr lang="ko-KR" altLang="en-US" sz="800" dirty="0">
              <a:latin typeface="+mn-ea"/>
            </a:endParaRPr>
          </a:p>
        </p:txBody>
      </p:sp>
      <p:graphicFrame>
        <p:nvGraphicFramePr>
          <p:cNvPr id="16" name="표 15">
            <a:extLst>
              <a:ext uri="{FF2B5EF4-FFF2-40B4-BE49-F238E27FC236}">
                <a16:creationId xmlns:a16="http://schemas.microsoft.com/office/drawing/2014/main" id="{CDF17B69-020D-4363-9EFE-132A7117DB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7787333"/>
              </p:ext>
            </p:extLst>
          </p:nvPr>
        </p:nvGraphicFramePr>
        <p:xfrm>
          <a:off x="1775201" y="3273115"/>
          <a:ext cx="1557702" cy="1634183"/>
        </p:xfrm>
        <a:graphic>
          <a:graphicData uri="http://schemas.openxmlformats.org/drawingml/2006/table">
            <a:tbl>
              <a:tblPr/>
              <a:tblGrid>
                <a:gridCol w="15577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4183">
                <a:tc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 marL="73997" marR="73997" marT="36999" marB="36999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7" name="직사각형 16">
            <a:extLst>
              <a:ext uri="{FF2B5EF4-FFF2-40B4-BE49-F238E27FC236}">
                <a16:creationId xmlns:a16="http://schemas.microsoft.com/office/drawing/2014/main" id="{A1812457-F0A4-4BFD-B299-322FF8B80E8F}"/>
              </a:ext>
            </a:extLst>
          </p:cNvPr>
          <p:cNvSpPr/>
          <p:nvPr/>
        </p:nvSpPr>
        <p:spPr>
          <a:xfrm>
            <a:off x="2041695" y="4036994"/>
            <a:ext cx="1144177" cy="1538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리스트 이미지</a:t>
            </a:r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FD79F30A-38BD-4432-8443-D341206FE3C1}"/>
              </a:ext>
            </a:extLst>
          </p:cNvPr>
          <p:cNvSpPr/>
          <p:nvPr/>
        </p:nvSpPr>
        <p:spPr>
          <a:xfrm>
            <a:off x="3563471" y="4974182"/>
            <a:ext cx="1501656" cy="5078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800" b="1" dirty="0">
                <a:latin typeface="+mn-ea"/>
              </a:rPr>
              <a:t>기모 티셔츠</a:t>
            </a:r>
            <a:endParaRPr lang="en-US" altLang="ko-KR" sz="8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깃털처럼 가벼운 것에 비해</a:t>
            </a:r>
            <a:endParaRPr lang="en-US" altLang="ko-KR" sz="800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최고의 보온 효과</a:t>
            </a:r>
            <a:r>
              <a:rPr lang="en-US" altLang="ko-KR" sz="800" dirty="0"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33964BEE-0112-487D-ABE4-6C81DCE48182}"/>
              </a:ext>
            </a:extLst>
          </p:cNvPr>
          <p:cNvSpPr/>
          <p:nvPr/>
        </p:nvSpPr>
        <p:spPr>
          <a:xfrm>
            <a:off x="1553517" y="49075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15B356A9-BF1D-4769-8834-27170FE6A19E}"/>
              </a:ext>
            </a:extLst>
          </p:cNvPr>
          <p:cNvSpPr/>
          <p:nvPr/>
        </p:nvSpPr>
        <p:spPr>
          <a:xfrm>
            <a:off x="1592171" y="296160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4" name="표 23">
            <a:extLst>
              <a:ext uri="{FF2B5EF4-FFF2-40B4-BE49-F238E27FC236}">
                <a16:creationId xmlns:a16="http://schemas.microsoft.com/office/drawing/2014/main" id="{BBDB99F1-3C15-43A0-A861-380EB31788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7340539"/>
              </p:ext>
            </p:extLst>
          </p:nvPr>
        </p:nvGraphicFramePr>
        <p:xfrm>
          <a:off x="3571340" y="3274441"/>
          <a:ext cx="1557702" cy="1634183"/>
        </p:xfrm>
        <a:graphic>
          <a:graphicData uri="http://schemas.openxmlformats.org/drawingml/2006/table">
            <a:tbl>
              <a:tblPr/>
              <a:tblGrid>
                <a:gridCol w="15577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4183">
                <a:tc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 marL="73997" marR="73997" marT="36999" marB="36999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5" name="표 24">
            <a:extLst>
              <a:ext uri="{FF2B5EF4-FFF2-40B4-BE49-F238E27FC236}">
                <a16:creationId xmlns:a16="http://schemas.microsoft.com/office/drawing/2014/main" id="{0B9E4BB4-D028-4042-8694-80C64EDE58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8826327"/>
              </p:ext>
            </p:extLst>
          </p:nvPr>
        </p:nvGraphicFramePr>
        <p:xfrm>
          <a:off x="5388892" y="3275766"/>
          <a:ext cx="1557702" cy="1634183"/>
        </p:xfrm>
        <a:graphic>
          <a:graphicData uri="http://schemas.openxmlformats.org/drawingml/2006/table">
            <a:tbl>
              <a:tblPr/>
              <a:tblGrid>
                <a:gridCol w="15577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4183">
                <a:tc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 marL="73997" marR="73997" marT="36999" marB="36999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6" name="표 25">
            <a:extLst>
              <a:ext uri="{FF2B5EF4-FFF2-40B4-BE49-F238E27FC236}">
                <a16:creationId xmlns:a16="http://schemas.microsoft.com/office/drawing/2014/main" id="{0B411BDC-5BA7-4136-824B-B880C02D12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3586405"/>
              </p:ext>
            </p:extLst>
          </p:nvPr>
        </p:nvGraphicFramePr>
        <p:xfrm>
          <a:off x="7198677" y="3277091"/>
          <a:ext cx="1557702" cy="1634183"/>
        </p:xfrm>
        <a:graphic>
          <a:graphicData uri="http://schemas.openxmlformats.org/drawingml/2006/table">
            <a:tbl>
              <a:tblPr/>
              <a:tblGrid>
                <a:gridCol w="15577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4183">
                <a:tc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 marL="73997" marR="73997" marT="36999" marB="36999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7" name="직사각형 26">
            <a:extLst>
              <a:ext uri="{FF2B5EF4-FFF2-40B4-BE49-F238E27FC236}">
                <a16:creationId xmlns:a16="http://schemas.microsoft.com/office/drawing/2014/main" id="{50D90747-2030-4119-B53E-EB1B60DAF165}"/>
              </a:ext>
            </a:extLst>
          </p:cNvPr>
          <p:cNvSpPr/>
          <p:nvPr/>
        </p:nvSpPr>
        <p:spPr>
          <a:xfrm>
            <a:off x="5409912" y="4968652"/>
            <a:ext cx="1474822" cy="5078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800" b="1" dirty="0">
                <a:latin typeface="+mn-ea"/>
              </a:rPr>
              <a:t>기모 티셔츠</a:t>
            </a:r>
            <a:endParaRPr lang="en-US" altLang="ko-KR" sz="8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깃털처럼 가벼운 것에 비해</a:t>
            </a:r>
            <a:endParaRPr lang="en-US" altLang="ko-KR" sz="800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latin typeface="+mn-ea"/>
              </a:rPr>
              <a:t>최고의 보온 효과</a:t>
            </a:r>
            <a:r>
              <a:rPr lang="en-US" altLang="ko-KR" sz="800" dirty="0"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28" name="모서리가 둥근 직사각형 67">
            <a:extLst>
              <a:ext uri="{FF2B5EF4-FFF2-40B4-BE49-F238E27FC236}">
                <a16:creationId xmlns:a16="http://schemas.microsoft.com/office/drawing/2014/main" id="{8D74D5A2-3736-4C4D-93E6-48329AC906D3}"/>
              </a:ext>
            </a:extLst>
          </p:cNvPr>
          <p:cNvSpPr/>
          <p:nvPr/>
        </p:nvSpPr>
        <p:spPr>
          <a:xfrm>
            <a:off x="5793595" y="5503763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A6C7DF23-B9F2-4647-8AEB-433864FC3B48}"/>
              </a:ext>
            </a:extLst>
          </p:cNvPr>
          <p:cNvSpPr/>
          <p:nvPr/>
        </p:nvSpPr>
        <p:spPr>
          <a:xfrm>
            <a:off x="4008209" y="6749017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94BFF0A2-AC3F-425F-B5BA-0A178B32A208}"/>
              </a:ext>
            </a:extLst>
          </p:cNvPr>
          <p:cNvSpPr/>
          <p:nvPr/>
        </p:nvSpPr>
        <p:spPr>
          <a:xfrm>
            <a:off x="3858634" y="4036994"/>
            <a:ext cx="1144177" cy="1538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리스트 이미지</a:t>
            </a:r>
            <a:endParaRPr lang="en-US" altLang="ko-KR" sz="10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524A2673-717D-4EC6-8D96-1E92A9F736B9}"/>
              </a:ext>
            </a:extLst>
          </p:cNvPr>
          <p:cNvSpPr/>
          <p:nvPr/>
        </p:nvSpPr>
        <p:spPr>
          <a:xfrm>
            <a:off x="5678899" y="4036994"/>
            <a:ext cx="1144177" cy="1538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리스트 이미지</a:t>
            </a:r>
            <a:endParaRPr lang="en-US" altLang="ko-KR" sz="10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21823F77-8CA4-4926-8D0F-39F5FF10E23B}"/>
              </a:ext>
            </a:extLst>
          </p:cNvPr>
          <p:cNvSpPr/>
          <p:nvPr/>
        </p:nvSpPr>
        <p:spPr>
          <a:xfrm>
            <a:off x="7469810" y="4036994"/>
            <a:ext cx="1144177" cy="1538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리스트 이미지</a:t>
            </a:r>
            <a:endParaRPr lang="en-US" altLang="ko-KR" sz="10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15F7C818-F31F-4A46-8ADD-A63443998C5A}"/>
              </a:ext>
            </a:extLst>
          </p:cNvPr>
          <p:cNvSpPr/>
          <p:nvPr/>
        </p:nvSpPr>
        <p:spPr>
          <a:xfrm>
            <a:off x="1688835" y="319654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8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EFD8A82B-0EE1-4648-B80D-E83550F3E987}"/>
              </a:ext>
            </a:extLst>
          </p:cNvPr>
          <p:cNvSpPr/>
          <p:nvPr/>
        </p:nvSpPr>
        <p:spPr>
          <a:xfrm>
            <a:off x="3811514" y="675803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9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9" name="타원 48">
            <a:extLst>
              <a:ext uri="{FF2B5EF4-FFF2-40B4-BE49-F238E27FC236}">
                <a16:creationId xmlns:a16="http://schemas.microsoft.com/office/drawing/2014/main" id="{71E77E2C-CE4D-4D59-9A75-298278F79292}"/>
              </a:ext>
            </a:extLst>
          </p:cNvPr>
          <p:cNvSpPr/>
          <p:nvPr/>
        </p:nvSpPr>
        <p:spPr>
          <a:xfrm>
            <a:off x="4868491" y="297980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8F2A58D1-3014-4C61-8645-23F180A67015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7028C9B0-7F6D-4ADF-BC07-BD62F19AEE94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스타일 숍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&gt; {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카테고리명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}</a:t>
              </a:r>
            </a:p>
          </p:txBody>
        </p:sp>
        <p:cxnSp>
          <p:nvCxnSpPr>
            <p:cNvPr id="56" name="직선 연결선 55">
              <a:extLst>
                <a:ext uri="{FF2B5EF4-FFF2-40B4-BE49-F238E27FC236}">
                  <a16:creationId xmlns:a16="http://schemas.microsoft.com/office/drawing/2014/main" id="{175EE2C9-0A3D-4E9B-B6E1-D7C68F879406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7" name="표 56">
            <a:extLst>
              <a:ext uri="{FF2B5EF4-FFF2-40B4-BE49-F238E27FC236}">
                <a16:creationId xmlns:a16="http://schemas.microsoft.com/office/drawing/2014/main" id="{5D79AE94-7C94-4B09-9F6D-65247AE5E2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8827099"/>
              </p:ext>
            </p:extLst>
          </p:nvPr>
        </p:nvGraphicFramePr>
        <p:xfrm>
          <a:off x="1759520" y="974818"/>
          <a:ext cx="7006068" cy="752468"/>
        </p:xfrm>
        <a:graphic>
          <a:graphicData uri="http://schemas.openxmlformats.org/drawingml/2006/table">
            <a:tbl>
              <a:tblPr/>
              <a:tblGrid>
                <a:gridCol w="70060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52468"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latin typeface="맑은 고딕" panose="020B0503020000020004" pitchFamily="50" charset="-127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8" name="직사각형 57">
            <a:extLst>
              <a:ext uri="{FF2B5EF4-FFF2-40B4-BE49-F238E27FC236}">
                <a16:creationId xmlns:a16="http://schemas.microsoft.com/office/drawing/2014/main" id="{2354A0BA-AF3C-489B-A898-9403E181FBF3}"/>
              </a:ext>
            </a:extLst>
          </p:cNvPr>
          <p:cNvSpPr/>
          <p:nvPr/>
        </p:nvSpPr>
        <p:spPr>
          <a:xfrm>
            <a:off x="5088469" y="1270693"/>
            <a:ext cx="371897" cy="1538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lIns="0" tIns="0" rIns="0" bIns="0">
            <a:spAutoFit/>
          </a:bodyPr>
          <a:lstStyle/>
          <a:p>
            <a:pPr algn="ctr"/>
            <a:r>
              <a:rPr lang="ko-KR" altLang="en-US" sz="1000" dirty="0">
                <a:latin typeface="+mn-ea"/>
              </a:rPr>
              <a:t>배너</a:t>
            </a:r>
            <a:r>
              <a:rPr lang="en-US" altLang="ko-KR" sz="1000" dirty="0">
                <a:latin typeface="+mn-ea"/>
              </a:rPr>
              <a:t> 1</a:t>
            </a:r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8EEB0FE3-CCDB-46C5-B9DC-771F1D72AA40}"/>
              </a:ext>
            </a:extLst>
          </p:cNvPr>
          <p:cNvSpPr/>
          <p:nvPr/>
        </p:nvSpPr>
        <p:spPr>
          <a:xfrm>
            <a:off x="1639593" y="87599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EE2F496A-D33F-48D0-B5F9-AE4B25E101B5}"/>
              </a:ext>
            </a:extLst>
          </p:cNvPr>
          <p:cNvSpPr/>
          <p:nvPr/>
        </p:nvSpPr>
        <p:spPr>
          <a:xfrm>
            <a:off x="1621054" y="191827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DB123608-56E2-4C3F-9169-D1D1A907B775}"/>
              </a:ext>
            </a:extLst>
          </p:cNvPr>
          <p:cNvSpPr/>
          <p:nvPr/>
        </p:nvSpPr>
        <p:spPr>
          <a:xfrm>
            <a:off x="5135866" y="3006608"/>
            <a:ext cx="842160" cy="73342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30000"/>
              </a:lnSpc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전체보기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추천상품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BEST</a:t>
            </a:r>
          </a:p>
          <a:p>
            <a:pPr>
              <a:lnSpc>
                <a:spcPct val="130000"/>
              </a:lnSpc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할인</a:t>
            </a:r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20168B9B-57BA-4AE8-A9F0-27E11B9F8082}"/>
              </a:ext>
            </a:extLst>
          </p:cNvPr>
          <p:cNvSpPr/>
          <p:nvPr/>
        </p:nvSpPr>
        <p:spPr>
          <a:xfrm>
            <a:off x="5138347" y="3012518"/>
            <a:ext cx="842160" cy="190227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타원 63">
            <a:extLst>
              <a:ext uri="{FF2B5EF4-FFF2-40B4-BE49-F238E27FC236}">
                <a16:creationId xmlns:a16="http://schemas.microsoft.com/office/drawing/2014/main" id="{4693D8B4-6A2F-4164-9240-83ED3BC00FC1}"/>
              </a:ext>
            </a:extLst>
          </p:cNvPr>
          <p:cNvSpPr/>
          <p:nvPr/>
        </p:nvSpPr>
        <p:spPr>
          <a:xfrm>
            <a:off x="6129720" y="299261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65" name="표 4">
            <a:extLst>
              <a:ext uri="{FF2B5EF4-FFF2-40B4-BE49-F238E27FC236}">
                <a16:creationId xmlns:a16="http://schemas.microsoft.com/office/drawing/2014/main" id="{D429DE83-9889-492E-B7AF-9601CD08A8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397513"/>
              </p:ext>
            </p:extLst>
          </p:nvPr>
        </p:nvGraphicFramePr>
        <p:xfrm>
          <a:off x="9033895" y="252736"/>
          <a:ext cx="2480444" cy="69631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32392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62185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판매상품 카테고리 표기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 카테고리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카테고리명은 다른 색상 적용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3470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배너 영역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이미지와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링크 적용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3470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쇼핑 안내 기능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62185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상품 등록 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4*5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상품이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Empty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상품이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43733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상품 수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해당 카테고리에 포함된 총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[6]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필터 적용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필터링 된 상품 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2317228"/>
                  </a:ext>
                </a:extLst>
              </a:tr>
              <a:tr h="103414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목록 필터 보기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추천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상품등록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추천상품으로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체크한 상품만 나열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BEST: 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상품등록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BEST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체크한 상품만 나열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할인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상품등록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할인으로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체크한 상품만 나열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1222673"/>
                  </a:ext>
                </a:extLst>
              </a:tr>
              <a:tr h="75928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리스트 정렬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등록된 상품 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판매량순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판매수가 높은 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낮은 가격 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판매가격 낮은 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높은 가격 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판매가격 높은 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동일 조건의 경우 최신 상품 우선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021598"/>
                  </a:ext>
                </a:extLst>
              </a:tr>
              <a:tr h="62185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목록 구성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노출 정보는 화면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클릭 시 상품 소개로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7881704"/>
                  </a:ext>
                </a:extLst>
              </a:tr>
              <a:tr h="8967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 내비게이션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처음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첫 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보고 있는 이전 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각 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보고 있는 다음 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마지막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마지막 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2577944"/>
                  </a:ext>
                </a:extLst>
              </a:tr>
              <a:tr h="684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pSp>
        <p:nvGrpSpPr>
          <p:cNvPr id="67" name="Google Shape;1067;p27">
            <a:extLst>
              <a:ext uri="{FF2B5EF4-FFF2-40B4-BE49-F238E27FC236}">
                <a16:creationId xmlns:a16="http://schemas.microsoft.com/office/drawing/2014/main" id="{6347A69F-9FD4-223C-5B39-2D9F9758783C}"/>
              </a:ext>
            </a:extLst>
          </p:cNvPr>
          <p:cNvGrpSpPr/>
          <p:nvPr/>
        </p:nvGrpSpPr>
        <p:grpSpPr>
          <a:xfrm>
            <a:off x="1790929" y="5870389"/>
            <a:ext cx="7151969" cy="414911"/>
            <a:chOff x="454585" y="453468"/>
            <a:chExt cx="8868441" cy="502040"/>
          </a:xfrm>
        </p:grpSpPr>
        <p:sp>
          <p:nvSpPr>
            <p:cNvPr id="68" name="Google Shape;1068;p27">
              <a:extLst>
                <a:ext uri="{FF2B5EF4-FFF2-40B4-BE49-F238E27FC236}">
                  <a16:creationId xmlns:a16="http://schemas.microsoft.com/office/drawing/2014/main" id="{2B099885-B92B-AD51-9805-9784821A4B3D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69" name="Google Shape;1069;p27">
              <a:extLst>
                <a:ext uri="{FF2B5EF4-FFF2-40B4-BE49-F238E27FC236}">
                  <a16:creationId xmlns:a16="http://schemas.microsoft.com/office/drawing/2014/main" id="{F5559D70-34CF-8D36-49BF-B743EEDB6061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B1338752-3281-F0D9-1E1C-E7560CFB5789}"/>
              </a:ext>
            </a:extLst>
          </p:cNvPr>
          <p:cNvSpPr/>
          <p:nvPr/>
        </p:nvSpPr>
        <p:spPr>
          <a:xfrm>
            <a:off x="1649042" y="2787489"/>
            <a:ext cx="7232428" cy="3141129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4B40F635-9236-C64A-D6BF-A206304A2D29}"/>
              </a:ext>
            </a:extLst>
          </p:cNvPr>
          <p:cNvSpPr/>
          <p:nvPr/>
        </p:nvSpPr>
        <p:spPr>
          <a:xfrm>
            <a:off x="4459806" y="268075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D72AC63-9A08-1F8D-1043-F67D55C93E02}"/>
              </a:ext>
            </a:extLst>
          </p:cNvPr>
          <p:cNvSpPr/>
          <p:nvPr/>
        </p:nvSpPr>
        <p:spPr>
          <a:xfrm>
            <a:off x="164251" y="1047623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4E91448D-6CD3-EBD9-3B98-E7CF4B25304C}"/>
              </a:ext>
            </a:extLst>
          </p:cNvPr>
          <p:cNvSpPr/>
          <p:nvPr/>
        </p:nvSpPr>
        <p:spPr>
          <a:xfrm>
            <a:off x="75380" y="31730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A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" name="제목 19">
            <a:extLst>
              <a:ext uri="{FF2B5EF4-FFF2-40B4-BE49-F238E27FC236}">
                <a16:creationId xmlns:a16="http://schemas.microsoft.com/office/drawing/2014/main" id="{4F114EFB-7C3C-D766-7724-25244DA25B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P-FE-SL-00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890681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모서리가 둥근 직사각형 36">
            <a:extLst>
              <a:ext uri="{FF2B5EF4-FFF2-40B4-BE49-F238E27FC236}">
                <a16:creationId xmlns:a16="http://schemas.microsoft.com/office/drawing/2014/main" id="{E64AC7EC-FC59-41EA-8DF5-5AC0444A5684}"/>
              </a:ext>
            </a:extLst>
          </p:cNvPr>
          <p:cNvSpPr/>
          <p:nvPr/>
        </p:nvSpPr>
        <p:spPr>
          <a:xfrm>
            <a:off x="4343139" y="3034425"/>
            <a:ext cx="4420009" cy="1013793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0" marR="0" lvl="0" indent="0" algn="l" defTabSz="4572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P-FE-SL-05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소개 </a:t>
            </a:r>
            <a:r>
              <a:rPr lang="en-US" altLang="ko-KR" dirty="0"/>
              <a:t>- 1</a:t>
            </a:r>
            <a:endParaRPr lang="ko-KR" altLang="en-US" dirty="0"/>
          </a:p>
        </p:txBody>
      </p:sp>
      <p:sp>
        <p:nvSpPr>
          <p:cNvPr id="4" name="모서리가 둥근 직사각형 36">
            <a:extLst>
              <a:ext uri="{FF2B5EF4-FFF2-40B4-BE49-F238E27FC236}">
                <a16:creationId xmlns:a16="http://schemas.microsoft.com/office/drawing/2014/main" id="{E6ADB357-6294-44A4-A49D-9885287A29CE}"/>
              </a:ext>
            </a:extLst>
          </p:cNvPr>
          <p:cNvSpPr/>
          <p:nvPr/>
        </p:nvSpPr>
        <p:spPr>
          <a:xfrm>
            <a:off x="4316506" y="1507683"/>
            <a:ext cx="4482754" cy="80894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0" marR="0" lvl="0" indent="0" algn="l" defTabSz="4572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판매 가격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: </a:t>
            </a:r>
            <a:r>
              <a:rPr kumimoji="0" lang="en-US" altLang="ko-KR" sz="900" b="0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900" b="0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상품가격</a:t>
            </a:r>
            <a:r>
              <a:rPr kumimoji="0" lang="en-US" altLang="ko-KR" sz="900" b="0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kumimoji="0" lang="ko-KR" altLang="en-US" sz="900" b="0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원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 →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할인가격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원</a:t>
            </a:r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포인트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적립포인트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 포인트</a:t>
            </a:r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  <a:p>
            <a:pPr>
              <a:spcAft>
                <a:spcPts val="600"/>
              </a:spcAft>
              <a:defRPr/>
            </a:pPr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배송비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: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배송비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원</a:t>
            </a:r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ea"/>
              <a:cs typeface="+mn-cs"/>
            </a:endParaRPr>
          </a:p>
          <a:p>
            <a:pPr>
              <a:spcAft>
                <a:spcPts val="600"/>
              </a:spcAft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({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배송비 무료 구매 금액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원 이상 구매 시 배송비 무료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/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도서산간 지역 배송비 추가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)</a:t>
            </a: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BE578405-B9AF-4CED-9DEE-BD399CCA9E31}"/>
              </a:ext>
            </a:extLst>
          </p:cNvPr>
          <p:cNvSpPr/>
          <p:nvPr/>
        </p:nvSpPr>
        <p:spPr>
          <a:xfrm>
            <a:off x="4307700" y="2330943"/>
            <a:ext cx="2890359" cy="68877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항목명 </a:t>
            </a:r>
            <a:r>
              <a:rPr lang="en-US" altLang="ko-KR" sz="900" dirty="0">
                <a:latin typeface="+mn-ea"/>
              </a:rPr>
              <a:t>1}</a:t>
            </a:r>
            <a:r>
              <a:rPr lang="ko-KR" altLang="en-US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: {</a:t>
            </a:r>
            <a:r>
              <a:rPr lang="ko-KR" altLang="en-US" sz="900" dirty="0">
                <a:latin typeface="+mn-ea"/>
              </a:rPr>
              <a:t>항목 내용</a:t>
            </a:r>
            <a:r>
              <a:rPr lang="en-US" altLang="ko-KR" sz="900" dirty="0">
                <a:latin typeface="+mn-ea"/>
              </a:rPr>
              <a:t>}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항목명 </a:t>
            </a:r>
            <a:r>
              <a:rPr lang="en-US" altLang="ko-KR" sz="900" dirty="0">
                <a:latin typeface="+mn-ea"/>
              </a:rPr>
              <a:t>2} : {</a:t>
            </a:r>
            <a:r>
              <a:rPr lang="ko-KR" altLang="en-US" sz="900" dirty="0">
                <a:latin typeface="+mn-ea"/>
              </a:rPr>
              <a:t>항목 내용</a:t>
            </a:r>
            <a:r>
              <a:rPr lang="en-US" altLang="ko-KR" sz="900" dirty="0">
                <a:latin typeface="+mn-ea"/>
              </a:rPr>
              <a:t>}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항목명 </a:t>
            </a:r>
            <a:r>
              <a:rPr lang="en-US" altLang="ko-KR" sz="900" dirty="0">
                <a:latin typeface="+mn-ea"/>
              </a:rPr>
              <a:t>3} : {</a:t>
            </a:r>
            <a:r>
              <a:rPr lang="ko-KR" altLang="en-US" sz="900" dirty="0">
                <a:latin typeface="+mn-ea"/>
              </a:rPr>
              <a:t>항목 내용</a:t>
            </a:r>
            <a:r>
              <a:rPr lang="en-US" altLang="ko-KR" sz="900" dirty="0">
                <a:latin typeface="+mn-ea"/>
              </a:rPr>
              <a:t>}</a:t>
            </a: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871D16C4-778C-4DE1-AE00-1C67587A84DD}"/>
              </a:ext>
            </a:extLst>
          </p:cNvPr>
          <p:cNvSpPr/>
          <p:nvPr/>
        </p:nvSpPr>
        <p:spPr>
          <a:xfrm>
            <a:off x="4412366" y="2992340"/>
            <a:ext cx="1055018" cy="9666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en-US" altLang="ko-KR" sz="1000" b="1" dirty="0">
                <a:latin typeface="+mn-ea"/>
              </a:rPr>
              <a:t>{</a:t>
            </a:r>
            <a:r>
              <a:rPr lang="ko-KR" altLang="en-US" sz="1000" b="1" dirty="0">
                <a:latin typeface="+mn-ea"/>
              </a:rPr>
              <a:t>옵션 </a:t>
            </a:r>
            <a:r>
              <a:rPr lang="en-US" altLang="ko-KR" sz="1000" b="1" dirty="0">
                <a:latin typeface="+mn-ea"/>
              </a:rPr>
              <a:t>1}</a:t>
            </a:r>
          </a:p>
          <a:p>
            <a:pPr>
              <a:lnSpc>
                <a:spcPct val="200000"/>
              </a:lnSpc>
              <a:defRPr/>
            </a:pPr>
            <a:r>
              <a:rPr lang="en-US" altLang="ko-KR" sz="1000" b="1" dirty="0">
                <a:latin typeface="+mn-ea"/>
              </a:rPr>
              <a:t>{</a:t>
            </a:r>
            <a:r>
              <a:rPr lang="ko-KR" altLang="en-US" sz="1000" b="1" dirty="0">
                <a:latin typeface="+mn-ea"/>
              </a:rPr>
              <a:t>옵션 </a:t>
            </a:r>
            <a:r>
              <a:rPr lang="en-US" altLang="ko-KR" sz="1000" b="1" dirty="0">
                <a:latin typeface="+mn-ea"/>
              </a:rPr>
              <a:t>2}</a:t>
            </a:r>
          </a:p>
          <a:p>
            <a:pPr>
              <a:lnSpc>
                <a:spcPct val="200000"/>
              </a:lnSpc>
              <a:defRPr/>
            </a:pPr>
            <a:r>
              <a:rPr lang="ko-KR" altLang="en-US" sz="1000" b="1" dirty="0">
                <a:latin typeface="+mn-ea"/>
              </a:rPr>
              <a:t>수량</a:t>
            </a:r>
            <a:endParaRPr lang="en-US" altLang="ko-KR" sz="1000" b="1" dirty="0">
              <a:latin typeface="+mn-ea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510A20C8-E457-4814-B861-332E51582D31}"/>
              </a:ext>
            </a:extLst>
          </p:cNvPr>
          <p:cNvSpPr/>
          <p:nvPr/>
        </p:nvSpPr>
        <p:spPr>
          <a:xfrm>
            <a:off x="4411899" y="4054999"/>
            <a:ext cx="1055018" cy="3135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1100" b="1" dirty="0">
                <a:latin typeface="+mn-ea"/>
              </a:rPr>
              <a:t>총 결제금액</a:t>
            </a:r>
            <a:r>
              <a:rPr lang="en-US" altLang="ko-KR" sz="1100" b="1" dirty="0">
                <a:latin typeface="+mn-ea"/>
              </a:rPr>
              <a:t> :</a:t>
            </a: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D775AD15-9E14-448B-90F4-9923C32083F9}"/>
              </a:ext>
            </a:extLst>
          </p:cNvPr>
          <p:cNvSpPr/>
          <p:nvPr/>
        </p:nvSpPr>
        <p:spPr>
          <a:xfrm>
            <a:off x="4887619" y="4058529"/>
            <a:ext cx="1405533" cy="3135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ko-KR" sz="1100" b="1" dirty="0">
                <a:latin typeface="+mn-ea"/>
              </a:rPr>
              <a:t>{</a:t>
            </a:r>
            <a:r>
              <a:rPr lang="ko-KR" altLang="en-US" sz="1100" b="1" dirty="0">
                <a:latin typeface="+mn-ea"/>
              </a:rPr>
              <a:t>합계금액</a:t>
            </a:r>
            <a:r>
              <a:rPr lang="en-US" altLang="ko-KR" sz="1100" b="1" dirty="0">
                <a:latin typeface="+mn-ea"/>
              </a:rPr>
              <a:t>}</a:t>
            </a:r>
            <a:r>
              <a:rPr lang="ko-KR" altLang="en-US" sz="1050" dirty="0">
                <a:latin typeface="+mn-ea"/>
              </a:rPr>
              <a:t>원</a:t>
            </a:r>
            <a:endParaRPr lang="en-US" altLang="ko-KR" sz="1050" dirty="0">
              <a:latin typeface="+mn-ea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156B2369-E105-4139-84DF-022D21D0E696}"/>
              </a:ext>
            </a:extLst>
          </p:cNvPr>
          <p:cNvSpPr/>
          <p:nvPr/>
        </p:nvSpPr>
        <p:spPr>
          <a:xfrm>
            <a:off x="4090427" y="149861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5" name="타원 44">
            <a:extLst>
              <a:ext uri="{FF2B5EF4-FFF2-40B4-BE49-F238E27FC236}">
                <a16:creationId xmlns:a16="http://schemas.microsoft.com/office/drawing/2014/main" id="{5DE761C1-D669-4EC3-96B3-CD7C69D569C5}"/>
              </a:ext>
            </a:extLst>
          </p:cNvPr>
          <p:cNvSpPr/>
          <p:nvPr/>
        </p:nvSpPr>
        <p:spPr>
          <a:xfrm>
            <a:off x="4090427" y="173674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F20D66F2-0592-4CFA-BEAC-8EBBAA245C05}"/>
              </a:ext>
            </a:extLst>
          </p:cNvPr>
          <p:cNvSpPr/>
          <p:nvPr/>
        </p:nvSpPr>
        <p:spPr>
          <a:xfrm>
            <a:off x="4090427" y="199623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6D9A9737-69B9-41F4-BD95-7FBD7AA155E0}"/>
              </a:ext>
            </a:extLst>
          </p:cNvPr>
          <p:cNvSpPr/>
          <p:nvPr/>
        </p:nvSpPr>
        <p:spPr>
          <a:xfrm>
            <a:off x="4090427" y="240284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556926D8-FE4A-40CE-A7DE-60516419DD5F}"/>
              </a:ext>
            </a:extLst>
          </p:cNvPr>
          <p:cNvSpPr/>
          <p:nvPr/>
        </p:nvSpPr>
        <p:spPr>
          <a:xfrm>
            <a:off x="4090427" y="31127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9" name="타원 48">
            <a:extLst>
              <a:ext uri="{FF2B5EF4-FFF2-40B4-BE49-F238E27FC236}">
                <a16:creationId xmlns:a16="http://schemas.microsoft.com/office/drawing/2014/main" id="{6DD609CE-DF58-4700-B6E8-E0D59691B9DC}"/>
              </a:ext>
            </a:extLst>
          </p:cNvPr>
          <p:cNvSpPr/>
          <p:nvPr/>
        </p:nvSpPr>
        <p:spPr>
          <a:xfrm>
            <a:off x="4090427" y="372682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8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2CB4DCC5-2669-4D11-AFC4-D915995455D3}"/>
              </a:ext>
            </a:extLst>
          </p:cNvPr>
          <p:cNvSpPr/>
          <p:nvPr/>
        </p:nvSpPr>
        <p:spPr>
          <a:xfrm>
            <a:off x="4090427" y="414380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9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20" name="표 4">
            <a:extLst>
              <a:ext uri="{FF2B5EF4-FFF2-40B4-BE49-F238E27FC236}">
                <a16:creationId xmlns:a16="http://schemas.microsoft.com/office/drawing/2014/main" id="{BD052C01-2884-48CF-BFC0-AB43C40C0E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5254209"/>
              </p:ext>
            </p:extLst>
          </p:nvPr>
        </p:nvGraphicFramePr>
        <p:xfrm>
          <a:off x="9016139" y="234981"/>
          <a:ext cx="2508867" cy="696530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26581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상품 대표 이미지</a:t>
                      </a:r>
                      <a:endParaRPr lang="en-US" altLang="ko-KR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섬네일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섬네일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섬네일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대표 이미지 영역에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수 만큼만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섬네일로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등록 가능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52339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상품명과 상품 속성</a:t>
                      </a:r>
                      <a:endParaRPr lang="en-US" altLang="ko-KR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표기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속성 아이콘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82036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판매 가격</a:t>
                      </a:r>
                      <a:endParaRPr lang="en-US" altLang="ko-KR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9,999,999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원까지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할인가를 같이 입력한 경우 판매가에 취소선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적용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결제는 </a:t>
                      </a:r>
                      <a:r>
                        <a:rPr lang="ko-KR" altLang="en-US" sz="9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할인가로 적용</a:t>
                      </a:r>
                      <a:r>
                        <a:rPr lang="en-US" altLang="ko-KR" sz="9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)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37491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포인트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설정한 포인트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37491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배송비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관리자에서 설정한 배송비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5301717"/>
                  </a:ext>
                </a:extLst>
              </a:tr>
              <a:tr h="67187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상품 요약 정보</a:t>
                      </a:r>
                      <a:endParaRPr lang="en-US" altLang="ko-KR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등록된 항목명 및 항목 내용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021598"/>
                  </a:ext>
                </a:extLst>
              </a:tr>
              <a:tr h="67187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옵션</a:t>
                      </a:r>
                      <a:endParaRPr lang="en-US" altLang="ko-KR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등록된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옵션명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및 옵션 내용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2577944"/>
                  </a:ext>
                </a:extLst>
              </a:tr>
              <a:tr h="6814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수량</a:t>
                      </a:r>
                      <a:endParaRPr lang="en-US" altLang="ko-KR" sz="9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[+]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증가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[-]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감소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수량이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 - 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Disable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재고 수 이상 구매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Alert 8-1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0628819"/>
                  </a:ext>
                </a:extLst>
              </a:tr>
              <a:tr h="82036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총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결제금액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③판매 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⑤배송비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⑦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)*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⑧선택한 수량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판매가격은 할인 중 상품이라면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할인가 적용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8250689"/>
                  </a:ext>
                </a:extLst>
              </a:tr>
              <a:tr h="684000">
                <a:tc gridSpan="2"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6842281"/>
                  </a:ext>
                </a:extLst>
              </a:tr>
            </a:tbl>
          </a:graphicData>
        </a:graphic>
      </p:graphicFrame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E023BB86-8DBD-82F4-73ED-9AC3F02FB43A}"/>
              </a:ext>
            </a:extLst>
          </p:cNvPr>
          <p:cNvGrpSpPr/>
          <p:nvPr/>
        </p:nvGrpSpPr>
        <p:grpSpPr>
          <a:xfrm>
            <a:off x="168537" y="479207"/>
            <a:ext cx="8632563" cy="287878"/>
            <a:chOff x="1321916" y="479207"/>
            <a:chExt cx="7326784" cy="287878"/>
          </a:xfrm>
        </p:grpSpPr>
        <p:sp>
          <p:nvSpPr>
            <p:cNvPr id="136" name="직사각형 135">
              <a:extLst>
                <a:ext uri="{FF2B5EF4-FFF2-40B4-BE49-F238E27FC236}">
                  <a16:creationId xmlns:a16="http://schemas.microsoft.com/office/drawing/2014/main" id="{C224817A-F8B4-8BC6-24AD-F660DE8A80E8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상품 소개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37" name="직선 연결선 136">
              <a:extLst>
                <a:ext uri="{FF2B5EF4-FFF2-40B4-BE49-F238E27FC236}">
                  <a16:creationId xmlns:a16="http://schemas.microsoft.com/office/drawing/2014/main" id="{01DDC398-A85F-A528-2878-85D02F959C0A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66044EE0-29DC-4F55-7703-B48599EFA82C}"/>
              </a:ext>
            </a:extLst>
          </p:cNvPr>
          <p:cNvGrpSpPr/>
          <p:nvPr/>
        </p:nvGrpSpPr>
        <p:grpSpPr>
          <a:xfrm>
            <a:off x="215160" y="3773932"/>
            <a:ext cx="878820" cy="626141"/>
            <a:chOff x="2469932" y="3943754"/>
            <a:chExt cx="708502" cy="857287"/>
          </a:xfrm>
        </p:grpSpPr>
        <p:grpSp>
          <p:nvGrpSpPr>
            <p:cNvPr id="139" name="그룹 138">
              <a:extLst>
                <a:ext uri="{FF2B5EF4-FFF2-40B4-BE49-F238E27FC236}">
                  <a16:creationId xmlns:a16="http://schemas.microsoft.com/office/drawing/2014/main" id="{A6B75BFD-3BD2-2ECC-7278-822C704EC4C5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76" name="직사각형 175">
                <a:extLst>
                  <a:ext uri="{FF2B5EF4-FFF2-40B4-BE49-F238E27FC236}">
                    <a16:creationId xmlns:a16="http://schemas.microsoft.com/office/drawing/2014/main" id="{6F3CB744-F2F6-AA13-77FF-03B17B93A6AB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77" name="직선 연결선 176">
                <a:extLst>
                  <a:ext uri="{FF2B5EF4-FFF2-40B4-BE49-F238E27FC236}">
                    <a16:creationId xmlns:a16="http://schemas.microsoft.com/office/drawing/2014/main" id="{476F4B6B-2999-CB01-5BBD-BC4585B9D108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직선 연결선 177">
                <a:extLst>
                  <a:ext uri="{FF2B5EF4-FFF2-40B4-BE49-F238E27FC236}">
                    <a16:creationId xmlns:a16="http://schemas.microsoft.com/office/drawing/2014/main" id="{29383A86-B79E-E66C-3696-A520109B9F44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EDC54701-05A5-4F86-4F7E-4574A5C075F7}"/>
                </a:ext>
              </a:extLst>
            </p:cNvPr>
            <p:cNvSpPr txBox="1"/>
            <p:nvPr/>
          </p:nvSpPr>
          <p:spPr>
            <a:xfrm>
              <a:off x="2534933" y="4226386"/>
              <a:ext cx="575305" cy="3160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섬네일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1</a:t>
              </a:r>
            </a:p>
          </p:txBody>
        </p:sp>
      </p:grpSp>
      <p:grpSp>
        <p:nvGrpSpPr>
          <p:cNvPr id="179" name="그룹 178">
            <a:extLst>
              <a:ext uri="{FF2B5EF4-FFF2-40B4-BE49-F238E27FC236}">
                <a16:creationId xmlns:a16="http://schemas.microsoft.com/office/drawing/2014/main" id="{57C97082-5F86-F6F7-0E4E-1A775CE8CF39}"/>
              </a:ext>
            </a:extLst>
          </p:cNvPr>
          <p:cNvGrpSpPr/>
          <p:nvPr/>
        </p:nvGrpSpPr>
        <p:grpSpPr>
          <a:xfrm>
            <a:off x="1178708" y="3773932"/>
            <a:ext cx="878820" cy="626141"/>
            <a:chOff x="2469932" y="3943754"/>
            <a:chExt cx="708502" cy="857287"/>
          </a:xfrm>
        </p:grpSpPr>
        <p:grpSp>
          <p:nvGrpSpPr>
            <p:cNvPr id="180" name="그룹 179">
              <a:extLst>
                <a:ext uri="{FF2B5EF4-FFF2-40B4-BE49-F238E27FC236}">
                  <a16:creationId xmlns:a16="http://schemas.microsoft.com/office/drawing/2014/main" id="{C046EE87-CF21-8CD6-A33F-F110AB2D49E3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82" name="직사각형 181">
                <a:extLst>
                  <a:ext uri="{FF2B5EF4-FFF2-40B4-BE49-F238E27FC236}">
                    <a16:creationId xmlns:a16="http://schemas.microsoft.com/office/drawing/2014/main" id="{74278E64-EEE2-37CD-39BC-3D16E6A1EA40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83" name="직선 연결선 182">
                <a:extLst>
                  <a:ext uri="{FF2B5EF4-FFF2-40B4-BE49-F238E27FC236}">
                    <a16:creationId xmlns:a16="http://schemas.microsoft.com/office/drawing/2014/main" id="{525D0815-47CA-0361-F87F-2BC68993C6C4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직선 연결선 183">
                <a:extLst>
                  <a:ext uri="{FF2B5EF4-FFF2-40B4-BE49-F238E27FC236}">
                    <a16:creationId xmlns:a16="http://schemas.microsoft.com/office/drawing/2014/main" id="{A18CE410-2254-6014-BF07-11877F31BAA3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3759C6C6-64BE-E56C-91B2-8156D6484D0D}"/>
                </a:ext>
              </a:extLst>
            </p:cNvPr>
            <p:cNvSpPr txBox="1"/>
            <p:nvPr/>
          </p:nvSpPr>
          <p:spPr>
            <a:xfrm>
              <a:off x="2534933" y="4226386"/>
              <a:ext cx="575305" cy="3160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섬네일</a:t>
              </a:r>
              <a:r>
                <a:rPr lang="en-US" altLang="ko-KR" sz="9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</a:t>
              </a:r>
              <a:endPara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185" name="그룹 184">
            <a:extLst>
              <a:ext uri="{FF2B5EF4-FFF2-40B4-BE49-F238E27FC236}">
                <a16:creationId xmlns:a16="http://schemas.microsoft.com/office/drawing/2014/main" id="{DFD5C41B-28E5-1887-3F5C-F4B1E9587191}"/>
              </a:ext>
            </a:extLst>
          </p:cNvPr>
          <p:cNvGrpSpPr/>
          <p:nvPr/>
        </p:nvGrpSpPr>
        <p:grpSpPr>
          <a:xfrm>
            <a:off x="2142257" y="3773932"/>
            <a:ext cx="878820" cy="626141"/>
            <a:chOff x="2469932" y="3943754"/>
            <a:chExt cx="708502" cy="857287"/>
          </a:xfrm>
        </p:grpSpPr>
        <p:grpSp>
          <p:nvGrpSpPr>
            <p:cNvPr id="186" name="그룹 185">
              <a:extLst>
                <a:ext uri="{FF2B5EF4-FFF2-40B4-BE49-F238E27FC236}">
                  <a16:creationId xmlns:a16="http://schemas.microsoft.com/office/drawing/2014/main" id="{B512CAE9-9546-C345-D758-32E1A9BE2D0C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88" name="직사각형 187">
                <a:extLst>
                  <a:ext uri="{FF2B5EF4-FFF2-40B4-BE49-F238E27FC236}">
                    <a16:creationId xmlns:a16="http://schemas.microsoft.com/office/drawing/2014/main" id="{BF9EC7A2-B8EB-1D07-D89C-50E025C27883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89" name="직선 연결선 188">
                <a:extLst>
                  <a:ext uri="{FF2B5EF4-FFF2-40B4-BE49-F238E27FC236}">
                    <a16:creationId xmlns:a16="http://schemas.microsoft.com/office/drawing/2014/main" id="{C9CC0F76-C2D6-A384-221D-E9317986F642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직선 연결선 189">
                <a:extLst>
                  <a:ext uri="{FF2B5EF4-FFF2-40B4-BE49-F238E27FC236}">
                    <a16:creationId xmlns:a16="http://schemas.microsoft.com/office/drawing/2014/main" id="{726FF678-4DA7-2984-3586-1AA6A7A28CBF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60366D66-6D04-6A0D-AC32-3025AFD0A4D1}"/>
                </a:ext>
              </a:extLst>
            </p:cNvPr>
            <p:cNvSpPr txBox="1"/>
            <p:nvPr/>
          </p:nvSpPr>
          <p:spPr>
            <a:xfrm>
              <a:off x="2534933" y="4226386"/>
              <a:ext cx="575305" cy="3160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섬네일</a:t>
              </a:r>
              <a:r>
                <a:rPr lang="en-US" altLang="ko-KR" sz="9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endPara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BB82DE97-EFE9-AD90-8661-2E31892F571C}"/>
              </a:ext>
            </a:extLst>
          </p:cNvPr>
          <p:cNvGrpSpPr/>
          <p:nvPr/>
        </p:nvGrpSpPr>
        <p:grpSpPr>
          <a:xfrm>
            <a:off x="215159" y="915811"/>
            <a:ext cx="3770915" cy="2715610"/>
            <a:chOff x="2469932" y="3943754"/>
            <a:chExt cx="708502" cy="857287"/>
          </a:xfrm>
        </p:grpSpPr>
        <p:grpSp>
          <p:nvGrpSpPr>
            <p:cNvPr id="192" name="그룹 191">
              <a:extLst>
                <a:ext uri="{FF2B5EF4-FFF2-40B4-BE49-F238E27FC236}">
                  <a16:creationId xmlns:a16="http://schemas.microsoft.com/office/drawing/2014/main" id="{B160AEBE-49B7-983C-BC18-B635127AE3F9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94" name="직사각형 193">
                <a:extLst>
                  <a:ext uri="{FF2B5EF4-FFF2-40B4-BE49-F238E27FC236}">
                    <a16:creationId xmlns:a16="http://schemas.microsoft.com/office/drawing/2014/main" id="{68C0C7FD-7908-F9BF-60DC-CB0EBB00B8B5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95" name="직선 연결선 194">
                <a:extLst>
                  <a:ext uri="{FF2B5EF4-FFF2-40B4-BE49-F238E27FC236}">
                    <a16:creationId xmlns:a16="http://schemas.microsoft.com/office/drawing/2014/main" id="{E3B07C33-495F-10EF-4CB7-1D41B6207D33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직선 연결선 195">
                <a:extLst>
                  <a:ext uri="{FF2B5EF4-FFF2-40B4-BE49-F238E27FC236}">
                    <a16:creationId xmlns:a16="http://schemas.microsoft.com/office/drawing/2014/main" id="{15992A7E-02C7-81F7-ACF1-A249F61E609F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4A04F0BB-0B32-49E5-3438-5279D780339A}"/>
                </a:ext>
              </a:extLst>
            </p:cNvPr>
            <p:cNvSpPr txBox="1"/>
            <p:nvPr/>
          </p:nvSpPr>
          <p:spPr>
            <a:xfrm>
              <a:off x="2682189" y="4343659"/>
              <a:ext cx="295223" cy="7287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상품 대표 이미지</a:t>
              </a:r>
              <a:endPara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197" name="그룹 196">
            <a:extLst>
              <a:ext uri="{FF2B5EF4-FFF2-40B4-BE49-F238E27FC236}">
                <a16:creationId xmlns:a16="http://schemas.microsoft.com/office/drawing/2014/main" id="{6E5658DB-7884-8531-20BB-59F7B712D0E1}"/>
              </a:ext>
            </a:extLst>
          </p:cNvPr>
          <p:cNvGrpSpPr/>
          <p:nvPr/>
        </p:nvGrpSpPr>
        <p:grpSpPr>
          <a:xfrm>
            <a:off x="3105776" y="3776672"/>
            <a:ext cx="878820" cy="626141"/>
            <a:chOff x="2469932" y="3943754"/>
            <a:chExt cx="708502" cy="857287"/>
          </a:xfrm>
        </p:grpSpPr>
        <p:grpSp>
          <p:nvGrpSpPr>
            <p:cNvPr id="198" name="그룹 197">
              <a:extLst>
                <a:ext uri="{FF2B5EF4-FFF2-40B4-BE49-F238E27FC236}">
                  <a16:creationId xmlns:a16="http://schemas.microsoft.com/office/drawing/2014/main" id="{365AE64F-954C-87C0-8E97-887223675F4A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200" name="직사각형 199">
                <a:extLst>
                  <a:ext uri="{FF2B5EF4-FFF2-40B4-BE49-F238E27FC236}">
                    <a16:creationId xmlns:a16="http://schemas.microsoft.com/office/drawing/2014/main" id="{44DC11DD-81EA-3FDF-F849-CE2040CA1037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201" name="직선 연결선 200">
                <a:extLst>
                  <a:ext uri="{FF2B5EF4-FFF2-40B4-BE49-F238E27FC236}">
                    <a16:creationId xmlns:a16="http://schemas.microsoft.com/office/drawing/2014/main" id="{933CDD03-C29C-6E9B-38DA-F2DF71865C11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직선 연결선 201">
                <a:extLst>
                  <a:ext uri="{FF2B5EF4-FFF2-40B4-BE49-F238E27FC236}">
                    <a16:creationId xmlns:a16="http://schemas.microsoft.com/office/drawing/2014/main" id="{FE14CE05-FE14-046B-AE08-FB6C78759158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D664C019-A62B-45EA-CD97-E503BE457DFB}"/>
                </a:ext>
              </a:extLst>
            </p:cNvPr>
            <p:cNvSpPr txBox="1"/>
            <p:nvPr/>
          </p:nvSpPr>
          <p:spPr>
            <a:xfrm>
              <a:off x="2534933" y="4226386"/>
              <a:ext cx="575305" cy="3160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섬네일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4</a:t>
              </a:r>
            </a:p>
          </p:txBody>
        </p:sp>
      </p:grpSp>
      <p:sp>
        <p:nvSpPr>
          <p:cNvPr id="203" name="타원 202">
            <a:extLst>
              <a:ext uri="{FF2B5EF4-FFF2-40B4-BE49-F238E27FC236}">
                <a16:creationId xmlns:a16="http://schemas.microsoft.com/office/drawing/2014/main" id="{D29C3C69-67AC-52BD-A3F8-32991DF81FE3}"/>
              </a:ext>
            </a:extLst>
          </p:cNvPr>
          <p:cNvSpPr/>
          <p:nvPr/>
        </p:nvSpPr>
        <p:spPr>
          <a:xfrm>
            <a:off x="102963" y="83716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4" name="직사각형 203">
            <a:extLst>
              <a:ext uri="{FF2B5EF4-FFF2-40B4-BE49-F238E27FC236}">
                <a16:creationId xmlns:a16="http://schemas.microsoft.com/office/drawing/2014/main" id="{2AE7658E-3699-C7ED-DBD2-FF2EEE76EDE5}"/>
              </a:ext>
            </a:extLst>
          </p:cNvPr>
          <p:cNvSpPr/>
          <p:nvPr/>
        </p:nvSpPr>
        <p:spPr>
          <a:xfrm>
            <a:off x="4138111" y="922437"/>
            <a:ext cx="2316419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altLang="ko-KR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상품명 호출</a:t>
            </a:r>
            <a:r>
              <a:rPr lang="en-US" altLang="ko-KR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  <a:endParaRPr lang="ko-KR" altLang="en-US" sz="14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205" name="직선 연결선 204">
            <a:extLst>
              <a:ext uri="{FF2B5EF4-FFF2-40B4-BE49-F238E27FC236}">
                <a16:creationId xmlns:a16="http://schemas.microsoft.com/office/drawing/2014/main" id="{9ABE8411-8D9A-4B4B-C91E-526735BA408C}"/>
              </a:ext>
            </a:extLst>
          </p:cNvPr>
          <p:cNvCxnSpPr>
            <a:cxnSpLocks/>
          </p:cNvCxnSpPr>
          <p:nvPr/>
        </p:nvCxnSpPr>
        <p:spPr>
          <a:xfrm>
            <a:off x="4155260" y="1402681"/>
            <a:ext cx="4644000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모서리가 둥근 직사각형 133">
            <a:extLst>
              <a:ext uri="{FF2B5EF4-FFF2-40B4-BE49-F238E27FC236}">
                <a16:creationId xmlns:a16="http://schemas.microsoft.com/office/drawing/2014/main" id="{C53DAA8E-7C93-A596-7C00-771E4E80F80D}"/>
              </a:ext>
            </a:extLst>
          </p:cNvPr>
          <p:cNvSpPr/>
          <p:nvPr/>
        </p:nvSpPr>
        <p:spPr>
          <a:xfrm>
            <a:off x="4184216" y="1194460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신상품</a:t>
            </a:r>
          </a:p>
        </p:txBody>
      </p:sp>
      <p:sp>
        <p:nvSpPr>
          <p:cNvPr id="207" name="모서리가 둥근 직사각형 134">
            <a:extLst>
              <a:ext uri="{FF2B5EF4-FFF2-40B4-BE49-F238E27FC236}">
                <a16:creationId xmlns:a16="http://schemas.microsoft.com/office/drawing/2014/main" id="{D18D7FD6-E15F-0A38-D859-C4B2535F5165}"/>
              </a:ext>
            </a:extLst>
          </p:cNvPr>
          <p:cNvSpPr/>
          <p:nvPr/>
        </p:nvSpPr>
        <p:spPr>
          <a:xfrm>
            <a:off x="4537266" y="1194460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208" name="모서리가 둥근 직사각형 135">
            <a:extLst>
              <a:ext uri="{FF2B5EF4-FFF2-40B4-BE49-F238E27FC236}">
                <a16:creationId xmlns:a16="http://schemas.microsoft.com/office/drawing/2014/main" id="{6D33EBA9-071A-4770-9363-E88CFDF9DB58}"/>
              </a:ext>
            </a:extLst>
          </p:cNvPr>
          <p:cNvSpPr/>
          <p:nvPr/>
        </p:nvSpPr>
        <p:spPr>
          <a:xfrm>
            <a:off x="4890316" y="1194460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209" name="타원 208">
            <a:extLst>
              <a:ext uri="{FF2B5EF4-FFF2-40B4-BE49-F238E27FC236}">
                <a16:creationId xmlns:a16="http://schemas.microsoft.com/office/drawing/2014/main" id="{79D72187-4866-1E4B-8899-72714923B783}"/>
              </a:ext>
            </a:extLst>
          </p:cNvPr>
          <p:cNvSpPr/>
          <p:nvPr/>
        </p:nvSpPr>
        <p:spPr>
          <a:xfrm>
            <a:off x="3915055" y="92710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10" name="모서리가 둥근 직사각형 88">
            <a:extLst>
              <a:ext uri="{FF2B5EF4-FFF2-40B4-BE49-F238E27FC236}">
                <a16:creationId xmlns:a16="http://schemas.microsoft.com/office/drawing/2014/main" id="{3D285012-0A0C-FA33-2AD2-BED3B510A910}"/>
              </a:ext>
            </a:extLst>
          </p:cNvPr>
          <p:cNvSpPr/>
          <p:nvPr/>
        </p:nvSpPr>
        <p:spPr>
          <a:xfrm>
            <a:off x="6794058" y="4561744"/>
            <a:ext cx="1943837" cy="360040"/>
          </a:xfrm>
          <a:prstGeom prst="roundRect">
            <a:avLst>
              <a:gd name="adj" fmla="val 1234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구매하기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비회원 구매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11" name="모서리가 둥근 직사각형 90">
            <a:extLst>
              <a:ext uri="{FF2B5EF4-FFF2-40B4-BE49-F238E27FC236}">
                <a16:creationId xmlns:a16="http://schemas.microsoft.com/office/drawing/2014/main" id="{BA67E1D8-8387-B2C0-F67F-8E0D8D010847}"/>
              </a:ext>
            </a:extLst>
          </p:cNvPr>
          <p:cNvSpPr/>
          <p:nvPr/>
        </p:nvSpPr>
        <p:spPr>
          <a:xfrm>
            <a:off x="4805270" y="4561744"/>
            <a:ext cx="1943836" cy="360040"/>
          </a:xfrm>
          <a:prstGeom prst="roundRect">
            <a:avLst>
              <a:gd name="adj" fmla="val 15873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장바구니에 담기</a:t>
            </a:r>
          </a:p>
        </p:txBody>
      </p:sp>
      <p:graphicFrame>
        <p:nvGraphicFramePr>
          <p:cNvPr id="214" name="표 213">
            <a:extLst>
              <a:ext uri="{FF2B5EF4-FFF2-40B4-BE49-F238E27FC236}">
                <a16:creationId xmlns:a16="http://schemas.microsoft.com/office/drawing/2014/main" id="{5B72AE0C-F6A0-6961-D273-2C070147D6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4964745"/>
              </p:ext>
            </p:extLst>
          </p:nvPr>
        </p:nvGraphicFramePr>
        <p:xfrm>
          <a:off x="333740" y="5490578"/>
          <a:ext cx="8404155" cy="542232"/>
        </p:xfrm>
        <a:graphic>
          <a:graphicData uri="http://schemas.openxmlformats.org/drawingml/2006/table">
            <a:tbl>
              <a:tblPr/>
              <a:tblGrid>
                <a:gridCol w="8404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2232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15" name="직사각형 214">
            <a:extLst>
              <a:ext uri="{FF2B5EF4-FFF2-40B4-BE49-F238E27FC236}">
                <a16:creationId xmlns:a16="http://schemas.microsoft.com/office/drawing/2014/main" id="{01AD0FCD-2828-4E67-D48C-037A8233BF80}"/>
              </a:ext>
            </a:extLst>
          </p:cNvPr>
          <p:cNvSpPr/>
          <p:nvPr/>
        </p:nvSpPr>
        <p:spPr>
          <a:xfrm>
            <a:off x="3903507" y="5635272"/>
            <a:ext cx="1499128" cy="2308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algn="ctr"/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상세 정보 표기 영역</a:t>
            </a:r>
          </a:p>
        </p:txBody>
      </p:sp>
      <p:graphicFrame>
        <p:nvGraphicFramePr>
          <p:cNvPr id="216" name="표 215">
            <a:extLst>
              <a:ext uri="{FF2B5EF4-FFF2-40B4-BE49-F238E27FC236}">
                <a16:creationId xmlns:a16="http://schemas.microsoft.com/office/drawing/2014/main" id="{0927465F-9593-D2FD-2FBF-7F1C190B78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4234592"/>
              </p:ext>
            </p:extLst>
          </p:nvPr>
        </p:nvGraphicFramePr>
        <p:xfrm>
          <a:off x="295788" y="5179128"/>
          <a:ext cx="8467360" cy="3131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70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92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920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9920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9920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31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상품 상세 정보</a:t>
                      </a:r>
                      <a:endParaRPr lang="en-US" altLang="ko-KR" sz="900" b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상품리뷰</a:t>
                      </a:r>
                      <a:endParaRPr lang="en-US" altLang="ko-KR" sz="4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</a:rPr>
                        <a:t>상품 문의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</a:rPr>
                        <a:t>배송 안내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교환 및 반품</a:t>
                      </a:r>
                      <a:r>
                        <a:rPr lang="en-US" altLang="ko-K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17" name="Google Shape;1067;p27">
            <a:extLst>
              <a:ext uri="{FF2B5EF4-FFF2-40B4-BE49-F238E27FC236}">
                <a16:creationId xmlns:a16="http://schemas.microsoft.com/office/drawing/2014/main" id="{220AB565-FF36-ACD5-7B42-26B42CDC5A78}"/>
              </a:ext>
            </a:extLst>
          </p:cNvPr>
          <p:cNvGrpSpPr/>
          <p:nvPr/>
        </p:nvGrpSpPr>
        <p:grpSpPr>
          <a:xfrm>
            <a:off x="337213" y="5797336"/>
            <a:ext cx="8594612" cy="414911"/>
            <a:chOff x="454585" y="453468"/>
            <a:chExt cx="8868441" cy="502040"/>
          </a:xfrm>
        </p:grpSpPr>
        <p:sp>
          <p:nvSpPr>
            <p:cNvPr id="218" name="Google Shape;1068;p27">
              <a:extLst>
                <a:ext uri="{FF2B5EF4-FFF2-40B4-BE49-F238E27FC236}">
                  <a16:creationId xmlns:a16="http://schemas.microsoft.com/office/drawing/2014/main" id="{250F6EF9-4352-4525-86AF-6319D12C70E9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219" name="Google Shape;1069;p27">
              <a:extLst>
                <a:ext uri="{FF2B5EF4-FFF2-40B4-BE49-F238E27FC236}">
                  <a16:creationId xmlns:a16="http://schemas.microsoft.com/office/drawing/2014/main" id="{7E18A048-2638-080A-E2AA-8723F9E2827B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240" name="직사각형 239">
            <a:extLst>
              <a:ext uri="{FF2B5EF4-FFF2-40B4-BE49-F238E27FC236}">
                <a16:creationId xmlns:a16="http://schemas.microsoft.com/office/drawing/2014/main" id="{63362611-6B0A-AA43-4933-B5D685858B8F}"/>
              </a:ext>
            </a:extLst>
          </p:cNvPr>
          <p:cNvSpPr/>
          <p:nvPr/>
        </p:nvSpPr>
        <p:spPr>
          <a:xfrm>
            <a:off x="69602" y="383705"/>
            <a:ext cx="8813480" cy="4623301"/>
          </a:xfrm>
          <a:prstGeom prst="rect">
            <a:avLst/>
          </a:prstGeom>
          <a:noFill/>
          <a:ln w="12700">
            <a:solidFill>
              <a:srgbClr val="005FEA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1" name="직사각형 240">
            <a:extLst>
              <a:ext uri="{FF2B5EF4-FFF2-40B4-BE49-F238E27FC236}">
                <a16:creationId xmlns:a16="http://schemas.microsoft.com/office/drawing/2014/main" id="{E99E55BE-1F65-19C7-DD72-D1E8F479829D}"/>
              </a:ext>
            </a:extLst>
          </p:cNvPr>
          <p:cNvSpPr/>
          <p:nvPr/>
        </p:nvSpPr>
        <p:spPr>
          <a:xfrm>
            <a:off x="72415" y="5062771"/>
            <a:ext cx="8813480" cy="2092631"/>
          </a:xfrm>
          <a:prstGeom prst="rect">
            <a:avLst/>
          </a:prstGeom>
          <a:noFill/>
          <a:ln w="12700">
            <a:solidFill>
              <a:srgbClr val="005FEA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3" name="타원 242">
            <a:extLst>
              <a:ext uri="{FF2B5EF4-FFF2-40B4-BE49-F238E27FC236}">
                <a16:creationId xmlns:a16="http://schemas.microsoft.com/office/drawing/2014/main" id="{A8DAF60B-FDA9-EADC-B50E-518CF9DFC657}"/>
              </a:ext>
            </a:extLst>
          </p:cNvPr>
          <p:cNvSpPr/>
          <p:nvPr/>
        </p:nvSpPr>
        <p:spPr>
          <a:xfrm>
            <a:off x="5992" y="306564"/>
            <a:ext cx="216000" cy="216000"/>
          </a:xfrm>
          <a:prstGeom prst="ellips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A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4" name="타원 243">
            <a:extLst>
              <a:ext uri="{FF2B5EF4-FFF2-40B4-BE49-F238E27FC236}">
                <a16:creationId xmlns:a16="http://schemas.microsoft.com/office/drawing/2014/main" id="{AD5B154F-3DD9-C20E-456F-EDA0A5A66102}"/>
              </a:ext>
            </a:extLst>
          </p:cNvPr>
          <p:cNvSpPr/>
          <p:nvPr/>
        </p:nvSpPr>
        <p:spPr>
          <a:xfrm>
            <a:off x="13260" y="5041517"/>
            <a:ext cx="216000" cy="216000"/>
          </a:xfrm>
          <a:prstGeom prst="ellips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B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" name="모서리가 둥근 직사각형 63">
            <a:extLst>
              <a:ext uri="{FF2B5EF4-FFF2-40B4-BE49-F238E27FC236}">
                <a16:creationId xmlns:a16="http://schemas.microsoft.com/office/drawing/2014/main" id="{C9B94B5F-C647-31B3-EE9D-CF296B7C344C}"/>
              </a:ext>
            </a:extLst>
          </p:cNvPr>
          <p:cNvSpPr/>
          <p:nvPr/>
        </p:nvSpPr>
        <p:spPr>
          <a:xfrm>
            <a:off x="5087925" y="3081583"/>
            <a:ext cx="1915305" cy="283055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옵션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1}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를 선택해 주세요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6" name="Chevron">
            <a:extLst>
              <a:ext uri="{FF2B5EF4-FFF2-40B4-BE49-F238E27FC236}">
                <a16:creationId xmlns:a16="http://schemas.microsoft.com/office/drawing/2014/main" id="{6FD64588-2E1A-D733-1F28-06900D21B460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6794058" y="3192662"/>
            <a:ext cx="98069" cy="64761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7" name="모서리가 둥근 직사각형 63">
            <a:extLst>
              <a:ext uri="{FF2B5EF4-FFF2-40B4-BE49-F238E27FC236}">
                <a16:creationId xmlns:a16="http://schemas.microsoft.com/office/drawing/2014/main" id="{40CB38AD-E1E1-A25B-0BA7-CF5534EC02FD}"/>
              </a:ext>
            </a:extLst>
          </p:cNvPr>
          <p:cNvSpPr/>
          <p:nvPr/>
        </p:nvSpPr>
        <p:spPr>
          <a:xfrm>
            <a:off x="5087925" y="3403187"/>
            <a:ext cx="1915305" cy="283055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옵션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2}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를 선택해 주세요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10" name="Chevron">
            <a:extLst>
              <a:ext uri="{FF2B5EF4-FFF2-40B4-BE49-F238E27FC236}">
                <a16:creationId xmlns:a16="http://schemas.microsoft.com/office/drawing/2014/main" id="{E7AEA0B3-1161-9275-636D-001F2F4B6518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6794058" y="3514266"/>
            <a:ext cx="98069" cy="64761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1" name="모서리가 둥근 직사각형 63">
            <a:extLst>
              <a:ext uri="{FF2B5EF4-FFF2-40B4-BE49-F238E27FC236}">
                <a16:creationId xmlns:a16="http://schemas.microsoft.com/office/drawing/2014/main" id="{3BA64F79-A567-6D29-1CB2-6B32E84641B5}"/>
              </a:ext>
            </a:extLst>
          </p:cNvPr>
          <p:cNvSpPr/>
          <p:nvPr/>
        </p:nvSpPr>
        <p:spPr>
          <a:xfrm>
            <a:off x="5618073" y="3760348"/>
            <a:ext cx="224157" cy="213764"/>
          </a:xfrm>
          <a:prstGeom prst="roundRect">
            <a:avLst>
              <a:gd name="adj" fmla="val 13192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+</a:t>
            </a:r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" name="모서리가 둥근 직사각형 63">
            <a:extLst>
              <a:ext uri="{FF2B5EF4-FFF2-40B4-BE49-F238E27FC236}">
                <a16:creationId xmlns:a16="http://schemas.microsoft.com/office/drawing/2014/main" id="{DC7EAB1D-9EA2-8A89-E978-BD5C9DBC004A}"/>
              </a:ext>
            </a:extLst>
          </p:cNvPr>
          <p:cNvSpPr/>
          <p:nvPr/>
        </p:nvSpPr>
        <p:spPr>
          <a:xfrm>
            <a:off x="5087925" y="3734034"/>
            <a:ext cx="443069" cy="283055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</a:t>
            </a:r>
            <a:endParaRPr lang="ko-KR" altLang="en-US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3" name="모서리가 둥근 직사각형 63">
            <a:extLst>
              <a:ext uri="{FF2B5EF4-FFF2-40B4-BE49-F238E27FC236}">
                <a16:creationId xmlns:a16="http://schemas.microsoft.com/office/drawing/2014/main" id="{B419A5BD-86A3-9AE7-6E57-16418A6CC383}"/>
              </a:ext>
            </a:extLst>
          </p:cNvPr>
          <p:cNvSpPr/>
          <p:nvPr/>
        </p:nvSpPr>
        <p:spPr>
          <a:xfrm>
            <a:off x="5884313" y="3760348"/>
            <a:ext cx="224157" cy="213764"/>
          </a:xfrm>
          <a:prstGeom prst="roundRect">
            <a:avLst>
              <a:gd name="adj" fmla="val 13192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-</a:t>
            </a:r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5E97420B-DCDE-5927-8780-62CA780BEFDE}"/>
              </a:ext>
            </a:extLst>
          </p:cNvPr>
          <p:cNvGrpSpPr/>
          <p:nvPr/>
        </p:nvGrpSpPr>
        <p:grpSpPr>
          <a:xfrm>
            <a:off x="350188" y="5772329"/>
            <a:ext cx="2602578" cy="1167124"/>
            <a:chOff x="3049606" y="6042284"/>
            <a:chExt cx="2602578" cy="1167124"/>
          </a:xfrm>
        </p:grpSpPr>
        <p:sp>
          <p:nvSpPr>
            <p:cNvPr id="14" name="Title Bar" descr="&lt;SmartSettings&gt;&lt;SmartResize anchorLeft=&quot;Absolut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EBB68812-1B14-3D57-DBF2-532AC290112C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3049606" y="6042284"/>
              <a:ext cx="2602578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dirty="0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Alert 8-1 </a:t>
              </a:r>
            </a:p>
          </p:txBody>
        </p:sp>
        <p:sp>
          <p:nvSpPr>
            <p:cNvPr id="15" name="Window Body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16BC6173-A61E-9B3B-EB90-8D1BD219A89A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3049606" y="6280028"/>
              <a:ext cx="2602578" cy="885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6" name="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2572C386-3742-5E10-EF79-62667DA118B9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3592346" y="6308304"/>
              <a:ext cx="2056847" cy="542231"/>
            </a:xfrm>
            <a:prstGeom prst="rect">
              <a:avLst/>
            </a:prstGeom>
            <a:noFill/>
          </p:spPr>
          <p:txBody>
            <a:bodyPr wrap="square" lIns="73152" tIns="36576" rIns="73152" bIns="36576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최대 </a:t>
              </a:r>
              <a:r>
                <a:rPr lang="en-US" altLang="ko-KR" sz="900" dirty="0">
                  <a:latin typeface="+mn-ea"/>
                </a:rPr>
                <a:t>{N}</a:t>
              </a:r>
              <a:r>
                <a:rPr lang="ko-KR" altLang="en-US" sz="900" dirty="0">
                  <a:latin typeface="+mn-ea"/>
                </a:rPr>
                <a:t>개 까지 구매할 수 있습니다</a:t>
              </a:r>
              <a:r>
                <a:rPr lang="en-US" altLang="ko-KR" sz="900" dirty="0">
                  <a:latin typeface="+mn-ea"/>
                </a:rPr>
                <a:t>.</a:t>
              </a:r>
              <a:r>
                <a:rPr lang="ko-KR" altLang="en-US" sz="900" dirty="0">
                  <a:latin typeface="+mn-ea"/>
                </a:rPr>
                <a:t> 구매 수량을 변경해 주세요</a:t>
              </a:r>
              <a:r>
                <a:rPr lang="en-US" altLang="ko-KR" sz="900" dirty="0">
                  <a:latin typeface="+mn-ea"/>
                </a:rPr>
                <a:t>.</a:t>
              </a:r>
            </a:p>
          </p:txBody>
        </p:sp>
        <p:sp>
          <p:nvSpPr>
            <p:cNvPr id="18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B274BA86-97C4-1161-E18B-52B39F6E126A}"/>
                </a:ext>
              </a:extLst>
            </p:cNvPr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5441300" y="6123056"/>
              <a:ext cx="98425" cy="9525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grpSp>
          <p:nvGrpSpPr>
            <p:cNvPr id="19" name="Icons">
              <a:extLst>
                <a:ext uri="{FF2B5EF4-FFF2-40B4-BE49-F238E27FC236}">
                  <a16:creationId xmlns:a16="http://schemas.microsoft.com/office/drawing/2014/main" id="{64F033DB-E0D6-BC4F-A31C-FB3DFFBCCEAB}"/>
                </a:ext>
              </a:extLst>
            </p:cNvPr>
            <p:cNvGrpSpPr/>
            <p:nvPr/>
          </p:nvGrpSpPr>
          <p:grpSpPr>
            <a:xfrm>
              <a:off x="3168844" y="6365030"/>
              <a:ext cx="515814" cy="437754"/>
              <a:chOff x="743311" y="1663674"/>
              <a:chExt cx="638626" cy="431282"/>
            </a:xfrm>
          </p:grpSpPr>
          <p:sp>
            <p:nvSpPr>
              <p:cNvPr id="26" name="Info Icon" descr="&lt;SmartSettings&gt;&lt;SmartResize anchorLeft=&quot;Absolute&quot; anchorTop=&quot;Absolute&quot; anchorRight=&quot;None&quot; anchorBottom=&quot;None&quot; /&gt;&lt;/SmartSettings&gt;">
                <a:extLst>
                  <a:ext uri="{FF2B5EF4-FFF2-40B4-BE49-F238E27FC236}">
                    <a16:creationId xmlns:a16="http://schemas.microsoft.com/office/drawing/2014/main" id="{6081E526-78E8-8A57-FD92-8668D45075A8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743311" y="1705512"/>
                <a:ext cx="491371" cy="389444"/>
              </a:xfrm>
              <a:custGeom>
                <a:avLst/>
                <a:gdLst>
                  <a:gd name="T0" fmla="*/ 550 w 1101"/>
                  <a:gd name="T1" fmla="*/ 231 h 1101"/>
                  <a:gd name="T2" fmla="*/ 480 w 1101"/>
                  <a:gd name="T3" fmla="*/ 301 h 1101"/>
                  <a:gd name="T4" fmla="*/ 550 w 1101"/>
                  <a:gd name="T5" fmla="*/ 372 h 1101"/>
                  <a:gd name="T6" fmla="*/ 621 w 1101"/>
                  <a:gd name="T7" fmla="*/ 301 h 1101"/>
                  <a:gd name="T8" fmla="*/ 550 w 1101"/>
                  <a:gd name="T9" fmla="*/ 231 h 1101"/>
                  <a:gd name="T10" fmla="*/ 494 w 1101"/>
                  <a:gd name="T11" fmla="*/ 455 h 1101"/>
                  <a:gd name="T12" fmla="*/ 494 w 1101"/>
                  <a:gd name="T13" fmla="*/ 851 h 1101"/>
                  <a:gd name="T14" fmla="*/ 607 w 1101"/>
                  <a:gd name="T15" fmla="*/ 851 h 1101"/>
                  <a:gd name="T16" fmla="*/ 607 w 1101"/>
                  <a:gd name="T17" fmla="*/ 455 h 1101"/>
                  <a:gd name="T18" fmla="*/ 494 w 1101"/>
                  <a:gd name="T19" fmla="*/ 455 h 1101"/>
                  <a:gd name="T20" fmla="*/ 1101 w 1101"/>
                  <a:gd name="T21" fmla="*/ 551 h 1101"/>
                  <a:gd name="T22" fmla="*/ 550 w 1101"/>
                  <a:gd name="T23" fmla="*/ 1101 h 1101"/>
                  <a:gd name="T24" fmla="*/ 0 w 1101"/>
                  <a:gd name="T25" fmla="*/ 551 h 1101"/>
                  <a:gd name="T26" fmla="*/ 550 w 1101"/>
                  <a:gd name="T27" fmla="*/ 0 h 1101"/>
                  <a:gd name="T28" fmla="*/ 1101 w 1101"/>
                  <a:gd name="T29" fmla="*/ 55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1" h="1101">
                    <a:moveTo>
                      <a:pt x="550" y="231"/>
                    </a:moveTo>
                    <a:cubicBezTo>
                      <a:pt x="511" y="231"/>
                      <a:pt x="480" y="262"/>
                      <a:pt x="480" y="301"/>
                    </a:cubicBezTo>
                    <a:cubicBezTo>
                      <a:pt x="480" y="340"/>
                      <a:pt x="511" y="372"/>
                      <a:pt x="550" y="372"/>
                    </a:cubicBezTo>
                    <a:cubicBezTo>
                      <a:pt x="589" y="372"/>
                      <a:pt x="621" y="340"/>
                      <a:pt x="621" y="301"/>
                    </a:cubicBezTo>
                    <a:cubicBezTo>
                      <a:pt x="621" y="262"/>
                      <a:pt x="589" y="231"/>
                      <a:pt x="550" y="231"/>
                    </a:cubicBezTo>
                    <a:close/>
                    <a:moveTo>
                      <a:pt x="494" y="455"/>
                    </a:moveTo>
                    <a:lnTo>
                      <a:pt x="494" y="851"/>
                    </a:lnTo>
                    <a:lnTo>
                      <a:pt x="607" y="851"/>
                    </a:lnTo>
                    <a:lnTo>
                      <a:pt x="607" y="455"/>
                    </a:lnTo>
                    <a:lnTo>
                      <a:pt x="494" y="455"/>
                    </a:lnTo>
                    <a:close/>
                    <a:moveTo>
                      <a:pt x="1101" y="551"/>
                    </a:moveTo>
                    <a:cubicBezTo>
                      <a:pt x="1101" y="855"/>
                      <a:pt x="854" y="1101"/>
                      <a:pt x="550" y="1101"/>
                    </a:cubicBezTo>
                    <a:cubicBezTo>
                      <a:pt x="247" y="1101"/>
                      <a:pt x="0" y="855"/>
                      <a:pt x="0" y="551"/>
                    </a:cubicBezTo>
                    <a:cubicBezTo>
                      <a:pt x="0" y="247"/>
                      <a:pt x="247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7" name="Warning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F0267354-9B80-ED58-BE6E-2972D5139D3F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815878" y="1664455"/>
                <a:ext cx="566059" cy="389443"/>
              </a:xfrm>
              <a:custGeom>
                <a:avLst/>
                <a:gdLst>
                  <a:gd name="T0" fmla="*/ 1270 w 1270"/>
                  <a:gd name="T1" fmla="*/ 1101 h 1101"/>
                  <a:gd name="T2" fmla="*/ 0 w 1270"/>
                  <a:gd name="T3" fmla="*/ 1101 h 1101"/>
                  <a:gd name="T4" fmla="*/ 635 w 1270"/>
                  <a:gd name="T5" fmla="*/ 0 h 1101"/>
                  <a:gd name="T6" fmla="*/ 1270 w 1270"/>
                  <a:gd name="T7" fmla="*/ 1101 h 1101"/>
                  <a:gd name="T8" fmla="*/ 579 w 1270"/>
                  <a:gd name="T9" fmla="*/ 320 h 1101"/>
                  <a:gd name="T10" fmla="*/ 579 w 1270"/>
                  <a:gd name="T11" fmla="*/ 716 h 1101"/>
                  <a:gd name="T12" fmla="*/ 691 w 1270"/>
                  <a:gd name="T13" fmla="*/ 716 h 1101"/>
                  <a:gd name="T14" fmla="*/ 691 w 1270"/>
                  <a:gd name="T15" fmla="*/ 320 h 1101"/>
                  <a:gd name="T16" fmla="*/ 579 w 1270"/>
                  <a:gd name="T17" fmla="*/ 320 h 1101"/>
                  <a:gd name="T18" fmla="*/ 635 w 1270"/>
                  <a:gd name="T19" fmla="*/ 799 h 1101"/>
                  <a:gd name="T20" fmla="*/ 564 w 1270"/>
                  <a:gd name="T21" fmla="*/ 870 h 1101"/>
                  <a:gd name="T22" fmla="*/ 635 w 1270"/>
                  <a:gd name="T23" fmla="*/ 940 h 1101"/>
                  <a:gd name="T24" fmla="*/ 706 w 1270"/>
                  <a:gd name="T25" fmla="*/ 870 h 1101"/>
                  <a:gd name="T26" fmla="*/ 635 w 1270"/>
                  <a:gd name="T27" fmla="*/ 79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70" h="1101">
                    <a:moveTo>
                      <a:pt x="1270" y="1101"/>
                    </a:moveTo>
                    <a:lnTo>
                      <a:pt x="0" y="1101"/>
                    </a:lnTo>
                    <a:lnTo>
                      <a:pt x="635" y="0"/>
                    </a:lnTo>
                    <a:lnTo>
                      <a:pt x="1270" y="1101"/>
                    </a:lnTo>
                    <a:close/>
                    <a:moveTo>
                      <a:pt x="579" y="320"/>
                    </a:moveTo>
                    <a:lnTo>
                      <a:pt x="579" y="716"/>
                    </a:lnTo>
                    <a:lnTo>
                      <a:pt x="691" y="716"/>
                    </a:lnTo>
                    <a:lnTo>
                      <a:pt x="691" y="320"/>
                    </a:lnTo>
                    <a:lnTo>
                      <a:pt x="579" y="320"/>
                    </a:lnTo>
                    <a:close/>
                    <a:moveTo>
                      <a:pt x="635" y="799"/>
                    </a:moveTo>
                    <a:cubicBezTo>
                      <a:pt x="596" y="799"/>
                      <a:pt x="564" y="831"/>
                      <a:pt x="564" y="870"/>
                    </a:cubicBezTo>
                    <a:cubicBezTo>
                      <a:pt x="564" y="909"/>
                      <a:pt x="596" y="940"/>
                      <a:pt x="635" y="940"/>
                    </a:cubicBezTo>
                    <a:cubicBezTo>
                      <a:pt x="674" y="940"/>
                      <a:pt x="706" y="909"/>
                      <a:pt x="706" y="870"/>
                    </a:cubicBezTo>
                    <a:cubicBezTo>
                      <a:pt x="706" y="831"/>
                      <a:pt x="674" y="799"/>
                      <a:pt x="635" y="79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8" name="Error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15CFD6D3-4835-B99D-95F4-E54F9E7C3E2E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852241" y="1664455"/>
                <a:ext cx="493337" cy="389443"/>
              </a:xfrm>
              <a:custGeom>
                <a:avLst/>
                <a:gdLst>
                  <a:gd name="T0" fmla="*/ 1101 w 1101"/>
                  <a:gd name="T1" fmla="*/ 778 h 1100"/>
                  <a:gd name="T2" fmla="*/ 778 w 1101"/>
                  <a:gd name="T3" fmla="*/ 1100 h 1100"/>
                  <a:gd name="T4" fmla="*/ 322 w 1101"/>
                  <a:gd name="T5" fmla="*/ 1100 h 1100"/>
                  <a:gd name="T6" fmla="*/ 0 w 1101"/>
                  <a:gd name="T7" fmla="*/ 778 h 1100"/>
                  <a:gd name="T8" fmla="*/ 0 w 1101"/>
                  <a:gd name="T9" fmla="*/ 322 h 1100"/>
                  <a:gd name="T10" fmla="*/ 322 w 1101"/>
                  <a:gd name="T11" fmla="*/ 0 h 1100"/>
                  <a:gd name="T12" fmla="*/ 778 w 1101"/>
                  <a:gd name="T13" fmla="*/ 0 h 1100"/>
                  <a:gd name="T14" fmla="*/ 1101 w 1101"/>
                  <a:gd name="T15" fmla="*/ 322 h 1100"/>
                  <a:gd name="T16" fmla="*/ 1101 w 1101"/>
                  <a:gd name="T17" fmla="*/ 778 h 1100"/>
                  <a:gd name="T18" fmla="*/ 380 w 1101"/>
                  <a:gd name="T19" fmla="*/ 300 h 1100"/>
                  <a:gd name="T20" fmla="*/ 301 w 1101"/>
                  <a:gd name="T21" fmla="*/ 380 h 1100"/>
                  <a:gd name="T22" fmla="*/ 470 w 1101"/>
                  <a:gd name="T23" fmla="*/ 550 h 1100"/>
                  <a:gd name="T24" fmla="*/ 301 w 1101"/>
                  <a:gd name="T25" fmla="*/ 719 h 1100"/>
                  <a:gd name="T26" fmla="*/ 380 w 1101"/>
                  <a:gd name="T27" fmla="*/ 799 h 1100"/>
                  <a:gd name="T28" fmla="*/ 550 w 1101"/>
                  <a:gd name="T29" fmla="*/ 629 h 1100"/>
                  <a:gd name="T30" fmla="*/ 720 w 1101"/>
                  <a:gd name="T31" fmla="*/ 799 h 1100"/>
                  <a:gd name="T32" fmla="*/ 800 w 1101"/>
                  <a:gd name="T33" fmla="*/ 719 h 1100"/>
                  <a:gd name="T34" fmla="*/ 630 w 1101"/>
                  <a:gd name="T35" fmla="*/ 550 h 1100"/>
                  <a:gd name="T36" fmla="*/ 800 w 1101"/>
                  <a:gd name="T37" fmla="*/ 380 h 1100"/>
                  <a:gd name="T38" fmla="*/ 720 w 1101"/>
                  <a:gd name="T39" fmla="*/ 300 h 1100"/>
                  <a:gd name="T40" fmla="*/ 550 w 1101"/>
                  <a:gd name="T41" fmla="*/ 470 h 1100"/>
                  <a:gd name="T42" fmla="*/ 380 w 1101"/>
                  <a:gd name="T43" fmla="*/ 3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1" h="1100">
                    <a:moveTo>
                      <a:pt x="1101" y="778"/>
                    </a:moveTo>
                    <a:lnTo>
                      <a:pt x="778" y="1100"/>
                    </a:lnTo>
                    <a:lnTo>
                      <a:pt x="322" y="1100"/>
                    </a:lnTo>
                    <a:lnTo>
                      <a:pt x="0" y="778"/>
                    </a:lnTo>
                    <a:lnTo>
                      <a:pt x="0" y="322"/>
                    </a:lnTo>
                    <a:lnTo>
                      <a:pt x="322" y="0"/>
                    </a:lnTo>
                    <a:lnTo>
                      <a:pt x="778" y="0"/>
                    </a:lnTo>
                    <a:lnTo>
                      <a:pt x="1101" y="322"/>
                    </a:lnTo>
                    <a:lnTo>
                      <a:pt x="1101" y="778"/>
                    </a:lnTo>
                    <a:close/>
                    <a:moveTo>
                      <a:pt x="380" y="300"/>
                    </a:moveTo>
                    <a:lnTo>
                      <a:pt x="301" y="380"/>
                    </a:lnTo>
                    <a:lnTo>
                      <a:pt x="470" y="550"/>
                    </a:lnTo>
                    <a:lnTo>
                      <a:pt x="301" y="719"/>
                    </a:lnTo>
                    <a:lnTo>
                      <a:pt x="380" y="799"/>
                    </a:lnTo>
                    <a:lnTo>
                      <a:pt x="550" y="629"/>
                    </a:lnTo>
                    <a:lnTo>
                      <a:pt x="720" y="799"/>
                    </a:lnTo>
                    <a:lnTo>
                      <a:pt x="800" y="719"/>
                    </a:lnTo>
                    <a:lnTo>
                      <a:pt x="630" y="550"/>
                    </a:lnTo>
                    <a:lnTo>
                      <a:pt x="800" y="380"/>
                    </a:lnTo>
                    <a:lnTo>
                      <a:pt x="720" y="300"/>
                    </a:lnTo>
                    <a:lnTo>
                      <a:pt x="550" y="470"/>
                    </a:lnTo>
                    <a:lnTo>
                      <a:pt x="380" y="30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9" name="Question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891BA1C7-EB7A-152E-AF79-D8655E670977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852242" y="1663674"/>
                <a:ext cx="493336" cy="391006"/>
              </a:xfrm>
              <a:custGeom>
                <a:avLst/>
                <a:gdLst>
                  <a:gd name="T0" fmla="*/ 1101 w 1101"/>
                  <a:gd name="T1" fmla="*/ 551 h 1101"/>
                  <a:gd name="T2" fmla="*/ 550 w 1101"/>
                  <a:gd name="T3" fmla="*/ 1101 h 1101"/>
                  <a:gd name="T4" fmla="*/ 0 w 1101"/>
                  <a:gd name="T5" fmla="*/ 551 h 1101"/>
                  <a:gd name="T6" fmla="*/ 550 w 1101"/>
                  <a:gd name="T7" fmla="*/ 0 h 1101"/>
                  <a:gd name="T8" fmla="*/ 1101 w 1101"/>
                  <a:gd name="T9" fmla="*/ 551 h 1101"/>
                  <a:gd name="T10" fmla="*/ 596 w 1101"/>
                  <a:gd name="T11" fmla="*/ 685 h 1101"/>
                  <a:gd name="T12" fmla="*/ 509 w 1101"/>
                  <a:gd name="T13" fmla="*/ 685 h 1101"/>
                  <a:gd name="T14" fmla="*/ 509 w 1101"/>
                  <a:gd name="T15" fmla="*/ 625 h 1101"/>
                  <a:gd name="T16" fmla="*/ 521 w 1101"/>
                  <a:gd name="T17" fmla="*/ 577 h 1101"/>
                  <a:gd name="T18" fmla="*/ 575 w 1101"/>
                  <a:gd name="T19" fmla="*/ 527 h 1101"/>
                  <a:gd name="T20" fmla="*/ 638 w 1101"/>
                  <a:gd name="T21" fmla="*/ 424 h 1101"/>
                  <a:gd name="T22" fmla="*/ 614 w 1101"/>
                  <a:gd name="T23" fmla="*/ 359 h 1101"/>
                  <a:gd name="T24" fmla="*/ 549 w 1101"/>
                  <a:gd name="T25" fmla="*/ 334 h 1101"/>
                  <a:gd name="T26" fmla="*/ 440 w 1101"/>
                  <a:gd name="T27" fmla="*/ 462 h 1101"/>
                  <a:gd name="T28" fmla="*/ 343 w 1101"/>
                  <a:gd name="T29" fmla="*/ 445 h 1101"/>
                  <a:gd name="T30" fmla="*/ 413 w 1101"/>
                  <a:gd name="T31" fmla="*/ 295 h 1101"/>
                  <a:gd name="T32" fmla="*/ 561 w 1101"/>
                  <a:gd name="T33" fmla="*/ 241 h 1101"/>
                  <a:gd name="T34" fmla="*/ 702 w 1101"/>
                  <a:gd name="T35" fmla="*/ 291 h 1101"/>
                  <a:gd name="T36" fmla="*/ 758 w 1101"/>
                  <a:gd name="T37" fmla="*/ 418 h 1101"/>
                  <a:gd name="T38" fmla="*/ 743 w 1101"/>
                  <a:gd name="T39" fmla="*/ 489 h 1101"/>
                  <a:gd name="T40" fmla="*/ 707 w 1101"/>
                  <a:gd name="T41" fmla="*/ 541 h 1101"/>
                  <a:gd name="T42" fmla="*/ 624 w 1101"/>
                  <a:gd name="T43" fmla="*/ 606 h 1101"/>
                  <a:gd name="T44" fmla="*/ 601 w 1101"/>
                  <a:gd name="T45" fmla="*/ 632 h 1101"/>
                  <a:gd name="T46" fmla="*/ 596 w 1101"/>
                  <a:gd name="T47" fmla="*/ 685 h 1101"/>
                  <a:gd name="T48" fmla="*/ 614 w 1101"/>
                  <a:gd name="T49" fmla="*/ 749 h 1101"/>
                  <a:gd name="T50" fmla="*/ 614 w 1101"/>
                  <a:gd name="T51" fmla="*/ 861 h 1101"/>
                  <a:gd name="T52" fmla="*/ 509 w 1101"/>
                  <a:gd name="T53" fmla="*/ 861 h 1101"/>
                  <a:gd name="T54" fmla="*/ 509 w 1101"/>
                  <a:gd name="T55" fmla="*/ 749 h 1101"/>
                  <a:gd name="T56" fmla="*/ 614 w 1101"/>
                  <a:gd name="T57" fmla="*/ 74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01" h="1101">
                    <a:moveTo>
                      <a:pt x="1101" y="551"/>
                    </a:moveTo>
                    <a:cubicBezTo>
                      <a:pt x="1101" y="854"/>
                      <a:pt x="854" y="1101"/>
                      <a:pt x="550" y="1101"/>
                    </a:cubicBezTo>
                    <a:cubicBezTo>
                      <a:pt x="246" y="1101"/>
                      <a:pt x="0" y="854"/>
                      <a:pt x="0" y="551"/>
                    </a:cubicBezTo>
                    <a:cubicBezTo>
                      <a:pt x="0" y="247"/>
                      <a:pt x="246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  <a:moveTo>
                      <a:pt x="596" y="685"/>
                    </a:moveTo>
                    <a:lnTo>
                      <a:pt x="509" y="685"/>
                    </a:lnTo>
                    <a:lnTo>
                      <a:pt x="509" y="625"/>
                    </a:lnTo>
                    <a:cubicBezTo>
                      <a:pt x="509" y="605"/>
                      <a:pt x="513" y="589"/>
                      <a:pt x="521" y="577"/>
                    </a:cubicBezTo>
                    <a:cubicBezTo>
                      <a:pt x="529" y="565"/>
                      <a:pt x="547" y="549"/>
                      <a:pt x="575" y="527"/>
                    </a:cubicBezTo>
                    <a:cubicBezTo>
                      <a:pt x="617" y="495"/>
                      <a:pt x="638" y="460"/>
                      <a:pt x="638" y="424"/>
                    </a:cubicBezTo>
                    <a:cubicBezTo>
                      <a:pt x="638" y="397"/>
                      <a:pt x="630" y="375"/>
                      <a:pt x="614" y="359"/>
                    </a:cubicBezTo>
                    <a:cubicBezTo>
                      <a:pt x="597" y="343"/>
                      <a:pt x="576" y="334"/>
                      <a:pt x="549" y="334"/>
                    </a:cubicBezTo>
                    <a:cubicBezTo>
                      <a:pt x="488" y="334"/>
                      <a:pt x="451" y="377"/>
                      <a:pt x="440" y="462"/>
                    </a:cubicBezTo>
                    <a:lnTo>
                      <a:pt x="343" y="445"/>
                    </a:lnTo>
                    <a:cubicBezTo>
                      <a:pt x="349" y="381"/>
                      <a:pt x="372" y="331"/>
                      <a:pt x="413" y="295"/>
                    </a:cubicBezTo>
                    <a:cubicBezTo>
                      <a:pt x="454" y="259"/>
                      <a:pt x="503" y="241"/>
                      <a:pt x="561" y="241"/>
                    </a:cubicBezTo>
                    <a:cubicBezTo>
                      <a:pt x="618" y="241"/>
                      <a:pt x="665" y="257"/>
                      <a:pt x="702" y="291"/>
                    </a:cubicBezTo>
                    <a:cubicBezTo>
                      <a:pt x="739" y="325"/>
                      <a:pt x="758" y="367"/>
                      <a:pt x="758" y="418"/>
                    </a:cubicBezTo>
                    <a:cubicBezTo>
                      <a:pt x="758" y="443"/>
                      <a:pt x="753" y="467"/>
                      <a:pt x="743" y="489"/>
                    </a:cubicBezTo>
                    <a:cubicBezTo>
                      <a:pt x="732" y="512"/>
                      <a:pt x="721" y="529"/>
                      <a:pt x="707" y="541"/>
                    </a:cubicBezTo>
                    <a:cubicBezTo>
                      <a:pt x="694" y="554"/>
                      <a:pt x="667" y="575"/>
                      <a:pt x="624" y="606"/>
                    </a:cubicBezTo>
                    <a:cubicBezTo>
                      <a:pt x="612" y="615"/>
                      <a:pt x="605" y="624"/>
                      <a:pt x="601" y="632"/>
                    </a:cubicBezTo>
                    <a:cubicBezTo>
                      <a:pt x="598" y="640"/>
                      <a:pt x="596" y="658"/>
                      <a:pt x="596" y="685"/>
                    </a:cubicBezTo>
                    <a:close/>
                    <a:moveTo>
                      <a:pt x="614" y="749"/>
                    </a:moveTo>
                    <a:lnTo>
                      <a:pt x="614" y="861"/>
                    </a:lnTo>
                    <a:lnTo>
                      <a:pt x="509" y="861"/>
                    </a:lnTo>
                    <a:lnTo>
                      <a:pt x="509" y="749"/>
                    </a:lnTo>
                    <a:lnTo>
                      <a:pt x="614" y="74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20" name="Buttons">
              <a:extLst>
                <a:ext uri="{FF2B5EF4-FFF2-40B4-BE49-F238E27FC236}">
                  <a16:creationId xmlns:a16="http://schemas.microsoft.com/office/drawing/2014/main" id="{94820669-3911-1ABD-40DD-4957C82DA3A6}"/>
                </a:ext>
              </a:extLst>
            </p:cNvPr>
            <p:cNvGrpSpPr/>
            <p:nvPr/>
          </p:nvGrpSpPr>
          <p:grpSpPr>
            <a:xfrm>
              <a:off x="3372539" y="6837299"/>
              <a:ext cx="2091779" cy="372109"/>
              <a:chOff x="995509" y="2250955"/>
              <a:chExt cx="2589827" cy="366608"/>
            </a:xfrm>
          </p:grpSpPr>
          <p:sp>
            <p:nvSpPr>
              <p:cNvPr id="21" name="Button 1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FE8BFAFF-1C43-95B8-E5E2-F44F7156A9EC}"/>
                  </a:ext>
                </a:extLst>
              </p:cNvPr>
              <p:cNvSpPr>
                <a:spLocks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764441" y="2250955"/>
                <a:ext cx="820895" cy="236832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>
                    <a:solidFill>
                      <a:srgbClr val="5F5F5F"/>
                    </a:solidFill>
                    <a:effectLst/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2" name="Button 2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32ACB3C3-E2B4-C672-BCEE-DB2442C42A8C}"/>
                  </a:ext>
                </a:extLst>
              </p:cNvPr>
              <p:cNvSpPr>
                <a:spLocks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1879975" y="2380732"/>
                <a:ext cx="820895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3" name="Button 3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B98DA920-A40E-B095-5927-6DE91AB2D077}"/>
                  </a:ext>
                </a:extLst>
              </p:cNvPr>
              <p:cNvSpPr>
                <a:spLocks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995509" y="2380733"/>
                <a:ext cx="820895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2369377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P-FE-SL-10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소개 </a:t>
            </a:r>
            <a:r>
              <a:rPr lang="en-US" altLang="ko-KR" dirty="0"/>
              <a:t>- 2</a:t>
            </a:r>
            <a:endParaRPr lang="ko-KR" altLang="en-US" dirty="0"/>
          </a:p>
        </p:txBody>
      </p:sp>
      <p:sp>
        <p:nvSpPr>
          <p:cNvPr id="220" name="직사각형 219">
            <a:extLst>
              <a:ext uri="{FF2B5EF4-FFF2-40B4-BE49-F238E27FC236}">
                <a16:creationId xmlns:a16="http://schemas.microsoft.com/office/drawing/2014/main" id="{B2E2FA57-DF73-4FBE-9A86-BC03CE23269E}"/>
              </a:ext>
            </a:extLst>
          </p:cNvPr>
          <p:cNvSpPr/>
          <p:nvPr/>
        </p:nvSpPr>
        <p:spPr>
          <a:xfrm>
            <a:off x="4138111" y="922437"/>
            <a:ext cx="2316419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자수 실크 </a:t>
            </a:r>
            <a:r>
              <a:rPr lang="ko-KR" altLang="en-US" sz="1400" spc="-1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린넨</a:t>
            </a:r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블라우스</a:t>
            </a:r>
          </a:p>
        </p:txBody>
      </p:sp>
      <p:cxnSp>
        <p:nvCxnSpPr>
          <p:cNvPr id="226" name="직선 연결선 225">
            <a:extLst>
              <a:ext uri="{FF2B5EF4-FFF2-40B4-BE49-F238E27FC236}">
                <a16:creationId xmlns:a16="http://schemas.microsoft.com/office/drawing/2014/main" id="{F6E5F102-AA1E-47EC-A9DC-AE8415AA6144}"/>
              </a:ext>
            </a:extLst>
          </p:cNvPr>
          <p:cNvCxnSpPr>
            <a:cxnSpLocks/>
          </p:cNvCxnSpPr>
          <p:nvPr/>
        </p:nvCxnSpPr>
        <p:spPr>
          <a:xfrm>
            <a:off x="4155260" y="1402681"/>
            <a:ext cx="4644000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2" name="모서리가 둥근 직사각형 133">
            <a:extLst>
              <a:ext uri="{FF2B5EF4-FFF2-40B4-BE49-F238E27FC236}">
                <a16:creationId xmlns:a16="http://schemas.microsoft.com/office/drawing/2014/main" id="{6BE364B0-163E-4667-A1F9-DD3736372AC9}"/>
              </a:ext>
            </a:extLst>
          </p:cNvPr>
          <p:cNvSpPr/>
          <p:nvPr/>
        </p:nvSpPr>
        <p:spPr>
          <a:xfrm>
            <a:off x="4184216" y="1194460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신상품</a:t>
            </a:r>
          </a:p>
        </p:txBody>
      </p:sp>
      <p:sp>
        <p:nvSpPr>
          <p:cNvPr id="253" name="모서리가 둥근 직사각형 134">
            <a:extLst>
              <a:ext uri="{FF2B5EF4-FFF2-40B4-BE49-F238E27FC236}">
                <a16:creationId xmlns:a16="http://schemas.microsoft.com/office/drawing/2014/main" id="{70004F9F-91BE-4557-A45C-5BA7910D3E46}"/>
              </a:ext>
            </a:extLst>
          </p:cNvPr>
          <p:cNvSpPr/>
          <p:nvPr/>
        </p:nvSpPr>
        <p:spPr>
          <a:xfrm>
            <a:off x="4537266" y="1194460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254" name="모서리가 둥근 직사각형 135">
            <a:extLst>
              <a:ext uri="{FF2B5EF4-FFF2-40B4-BE49-F238E27FC236}">
                <a16:creationId xmlns:a16="http://schemas.microsoft.com/office/drawing/2014/main" id="{A1C5FF4F-21A2-42FD-9DD8-39263AD73AE7}"/>
              </a:ext>
            </a:extLst>
          </p:cNvPr>
          <p:cNvSpPr/>
          <p:nvPr/>
        </p:nvSpPr>
        <p:spPr>
          <a:xfrm>
            <a:off x="4890316" y="1194460"/>
            <a:ext cx="323286" cy="135977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grpSp>
        <p:nvGrpSpPr>
          <p:cNvPr id="262" name="그룹 261">
            <a:extLst>
              <a:ext uri="{FF2B5EF4-FFF2-40B4-BE49-F238E27FC236}">
                <a16:creationId xmlns:a16="http://schemas.microsoft.com/office/drawing/2014/main" id="{7A25E831-079F-4522-AD65-183755E97C9E}"/>
              </a:ext>
            </a:extLst>
          </p:cNvPr>
          <p:cNvGrpSpPr/>
          <p:nvPr/>
        </p:nvGrpSpPr>
        <p:grpSpPr>
          <a:xfrm>
            <a:off x="168537" y="479207"/>
            <a:ext cx="8632563" cy="287878"/>
            <a:chOff x="1321916" y="479207"/>
            <a:chExt cx="7326784" cy="287878"/>
          </a:xfrm>
        </p:grpSpPr>
        <p:sp>
          <p:nvSpPr>
            <p:cNvPr id="263" name="직사각형 262">
              <a:extLst>
                <a:ext uri="{FF2B5EF4-FFF2-40B4-BE49-F238E27FC236}">
                  <a16:creationId xmlns:a16="http://schemas.microsoft.com/office/drawing/2014/main" id="{48398837-3A02-4DE0-AB2E-FE772F7537BF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상품 소개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264" name="직선 연결선 263">
              <a:extLst>
                <a:ext uri="{FF2B5EF4-FFF2-40B4-BE49-F238E27FC236}">
                  <a16:creationId xmlns:a16="http://schemas.microsoft.com/office/drawing/2014/main" id="{DDADD754-0DF3-4F2E-86DB-FFC87C3AF633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10" name="표 4">
            <a:extLst>
              <a:ext uri="{FF2B5EF4-FFF2-40B4-BE49-F238E27FC236}">
                <a16:creationId xmlns:a16="http://schemas.microsoft.com/office/drawing/2014/main" id="{C6B505A9-6E9D-4449-9DED-878CFB2ED3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7029098"/>
              </p:ext>
            </p:extLst>
          </p:nvPr>
        </p:nvGraphicFramePr>
        <p:xfrm>
          <a:off x="9016139" y="234980"/>
          <a:ext cx="2508867" cy="6981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장바구니 담기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Toast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상품정보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선택한 옵션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수량 정보를 장바구니 리스트에 저장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품절인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구매하기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미선택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2-1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로그인하지 않음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2-2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및 결제 화면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품절인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비회원 구매 안내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및 결제 화면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766955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상품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상세 정보 탭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소개 페이지의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소개 페이지의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상세 정보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위치로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상품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상세 정보 호출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5281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상품 리뷰 탭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상품리뷰 위치로 앵커 이동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문의 탭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Q&amp;A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위치로 앵커 이동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99956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배송 안내 탭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배송안내 위치로 앵커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07022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교환 및 반품 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및 반품 위치로 앵커 이동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0913204"/>
                  </a:ext>
                </a:extLst>
              </a:tr>
              <a:tr h="2016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aphicFrame>
        <p:nvGraphicFramePr>
          <p:cNvPr id="113" name="표 112">
            <a:extLst>
              <a:ext uri="{FF2B5EF4-FFF2-40B4-BE49-F238E27FC236}">
                <a16:creationId xmlns:a16="http://schemas.microsoft.com/office/drawing/2014/main" id="{E82021E8-E0CC-499F-853F-67518FBCB8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8374506"/>
              </p:ext>
            </p:extLst>
          </p:nvPr>
        </p:nvGraphicFramePr>
        <p:xfrm>
          <a:off x="333740" y="5419554"/>
          <a:ext cx="8404155" cy="542232"/>
        </p:xfrm>
        <a:graphic>
          <a:graphicData uri="http://schemas.openxmlformats.org/drawingml/2006/table">
            <a:tbl>
              <a:tblPr/>
              <a:tblGrid>
                <a:gridCol w="8404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2232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4E9E2957-CAE8-4437-85AC-04C3A1D64E7F}"/>
              </a:ext>
            </a:extLst>
          </p:cNvPr>
          <p:cNvSpPr/>
          <p:nvPr/>
        </p:nvSpPr>
        <p:spPr>
          <a:xfrm>
            <a:off x="3903507" y="5564248"/>
            <a:ext cx="1499128" cy="2308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algn="ctr"/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상세 정보 표기 영역</a:t>
            </a:r>
          </a:p>
        </p:txBody>
      </p:sp>
      <p:graphicFrame>
        <p:nvGraphicFramePr>
          <p:cNvPr id="115" name="표 114">
            <a:extLst>
              <a:ext uri="{FF2B5EF4-FFF2-40B4-BE49-F238E27FC236}">
                <a16:creationId xmlns:a16="http://schemas.microsoft.com/office/drawing/2014/main" id="{9F1D72AB-4E12-4169-BACE-9B62ED34EE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1918957"/>
              </p:ext>
            </p:extLst>
          </p:nvPr>
        </p:nvGraphicFramePr>
        <p:xfrm>
          <a:off x="295788" y="5108104"/>
          <a:ext cx="8467360" cy="3131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70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92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920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9920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9920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31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상품 상세 정보</a:t>
                      </a:r>
                      <a:endParaRPr lang="en-US" altLang="ko-KR" sz="900" b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상품 리뷰</a:t>
                      </a:r>
                      <a:endParaRPr lang="en-US" altLang="ko-KR" sz="4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</a:rPr>
                        <a:t>상품 문의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</a:rPr>
                        <a:t>배송 안내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교환 및 반품</a:t>
                      </a:r>
                      <a:r>
                        <a:rPr lang="en-US" altLang="ko-K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16" name="Google Shape;1067;p27">
            <a:extLst>
              <a:ext uri="{FF2B5EF4-FFF2-40B4-BE49-F238E27FC236}">
                <a16:creationId xmlns:a16="http://schemas.microsoft.com/office/drawing/2014/main" id="{AD90A622-1151-417E-883B-C2811B3B3B64}"/>
              </a:ext>
            </a:extLst>
          </p:cNvPr>
          <p:cNvGrpSpPr/>
          <p:nvPr/>
        </p:nvGrpSpPr>
        <p:grpSpPr>
          <a:xfrm>
            <a:off x="337213" y="5726312"/>
            <a:ext cx="8594612" cy="414911"/>
            <a:chOff x="454585" y="453468"/>
            <a:chExt cx="8868441" cy="502040"/>
          </a:xfrm>
        </p:grpSpPr>
        <p:sp>
          <p:nvSpPr>
            <p:cNvPr id="117" name="Google Shape;1068;p27">
              <a:extLst>
                <a:ext uri="{FF2B5EF4-FFF2-40B4-BE49-F238E27FC236}">
                  <a16:creationId xmlns:a16="http://schemas.microsoft.com/office/drawing/2014/main" id="{DEA39257-C983-496B-B734-3A15F20583AC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18" name="Google Shape;1069;p27">
              <a:extLst>
                <a:ext uri="{FF2B5EF4-FFF2-40B4-BE49-F238E27FC236}">
                  <a16:creationId xmlns:a16="http://schemas.microsoft.com/office/drawing/2014/main" id="{256F7D6F-016D-42EA-99AA-C05F1EB13BC4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125CB5BF-EEB4-4027-BEFB-5392625B3691}"/>
              </a:ext>
            </a:extLst>
          </p:cNvPr>
          <p:cNvGrpSpPr/>
          <p:nvPr/>
        </p:nvGrpSpPr>
        <p:grpSpPr>
          <a:xfrm>
            <a:off x="3049606" y="6013709"/>
            <a:ext cx="2602578" cy="1167124"/>
            <a:chOff x="3049606" y="6042284"/>
            <a:chExt cx="2602578" cy="1167124"/>
          </a:xfrm>
        </p:grpSpPr>
        <p:sp>
          <p:nvSpPr>
            <p:cNvPr id="275" name="Title Bar" descr="&lt;SmartSettings&gt;&lt;SmartResize anchorLeft=&quot;Absolut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DC1F9DE7-0B6E-49E8-A7FA-4777B689AF5C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3049606" y="6042284"/>
              <a:ext cx="2602578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Alert 2-1 </a:t>
              </a:r>
            </a:p>
          </p:txBody>
        </p:sp>
        <p:sp>
          <p:nvSpPr>
            <p:cNvPr id="119" name="Window Body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6FC61064-7F3E-46CB-8D9F-580A747E197E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3049606" y="6280028"/>
              <a:ext cx="2602578" cy="885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20" name="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07F8F6D5-7909-4C1D-8780-4279FA82545F}"/>
                </a:ext>
              </a:extLst>
            </p:cNvPr>
            <p:cNvSpPr txBox="1"/>
            <p:nvPr>
              <p:custDataLst>
                <p:tags r:id="rId16"/>
              </p:custDataLst>
            </p:nvPr>
          </p:nvSpPr>
          <p:spPr>
            <a:xfrm>
              <a:off x="3789477" y="6416860"/>
              <a:ext cx="1674844" cy="443039"/>
            </a:xfrm>
            <a:prstGeom prst="rect">
              <a:avLst/>
            </a:prstGeom>
            <a:noFill/>
          </p:spPr>
          <p:txBody>
            <a:bodyPr wrap="square" lIns="73152" tIns="36576" rIns="73152" bIns="36576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en-US" altLang="ko-KR" sz="900">
                  <a:latin typeface="+mn-ea"/>
                </a:rPr>
                <a:t>{</a:t>
              </a:r>
              <a:r>
                <a:rPr lang="ko-KR" altLang="en-US" sz="900" err="1">
                  <a:latin typeface="+mn-ea"/>
                </a:rPr>
                <a:t>옵션명</a:t>
              </a:r>
              <a:r>
                <a:rPr lang="en-US" altLang="ko-KR" sz="900">
                  <a:latin typeface="+mn-ea"/>
                </a:rPr>
                <a:t>}</a:t>
              </a:r>
              <a:r>
                <a:rPr lang="ko-KR" altLang="en-US" sz="900">
                  <a:latin typeface="+mn-ea"/>
                </a:rPr>
                <a:t>을 선택해 주세요</a:t>
              </a:r>
              <a:r>
                <a:rPr lang="en-US" altLang="ko-KR" sz="900">
                  <a:latin typeface="+mn-ea"/>
                </a:rPr>
                <a:t>!</a:t>
              </a:r>
            </a:p>
          </p:txBody>
        </p:sp>
        <p:sp>
          <p:nvSpPr>
            <p:cNvPr id="121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46D92DD0-6B63-4393-9E2B-9D250E2E088A}"/>
                </a:ext>
              </a:extLst>
            </p:cNvPr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5441300" y="6123056"/>
              <a:ext cx="98425" cy="9525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grpSp>
          <p:nvGrpSpPr>
            <p:cNvPr id="122" name="Icons">
              <a:extLst>
                <a:ext uri="{FF2B5EF4-FFF2-40B4-BE49-F238E27FC236}">
                  <a16:creationId xmlns:a16="http://schemas.microsoft.com/office/drawing/2014/main" id="{3581D5D7-802B-4D9C-B3A5-64E15A56EF09}"/>
                </a:ext>
              </a:extLst>
            </p:cNvPr>
            <p:cNvGrpSpPr/>
            <p:nvPr/>
          </p:nvGrpSpPr>
          <p:grpSpPr>
            <a:xfrm>
              <a:off x="3227453" y="6365030"/>
              <a:ext cx="457201" cy="437754"/>
              <a:chOff x="815878" y="1663674"/>
              <a:chExt cx="566059" cy="431282"/>
            </a:xfrm>
          </p:grpSpPr>
          <p:sp>
            <p:nvSpPr>
              <p:cNvPr id="123" name="Info Icon" descr="&lt;SmartSettings&gt;&lt;SmartResize anchorLeft=&quot;Absolute&quot; anchorTop=&quot;Absolute&quot; anchorRight=&quot;None&quot; anchorBottom=&quot;None&quot; /&gt;&lt;/SmartSettings&gt;">
                <a:extLst>
                  <a:ext uri="{FF2B5EF4-FFF2-40B4-BE49-F238E27FC236}">
                    <a16:creationId xmlns:a16="http://schemas.microsoft.com/office/drawing/2014/main" id="{D05447E4-AB9E-4AE1-ACBB-2311321144C3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853224" y="1705512"/>
                <a:ext cx="491370" cy="389444"/>
              </a:xfrm>
              <a:custGeom>
                <a:avLst/>
                <a:gdLst>
                  <a:gd name="T0" fmla="*/ 550 w 1101"/>
                  <a:gd name="T1" fmla="*/ 231 h 1101"/>
                  <a:gd name="T2" fmla="*/ 480 w 1101"/>
                  <a:gd name="T3" fmla="*/ 301 h 1101"/>
                  <a:gd name="T4" fmla="*/ 550 w 1101"/>
                  <a:gd name="T5" fmla="*/ 372 h 1101"/>
                  <a:gd name="T6" fmla="*/ 621 w 1101"/>
                  <a:gd name="T7" fmla="*/ 301 h 1101"/>
                  <a:gd name="T8" fmla="*/ 550 w 1101"/>
                  <a:gd name="T9" fmla="*/ 231 h 1101"/>
                  <a:gd name="T10" fmla="*/ 494 w 1101"/>
                  <a:gd name="T11" fmla="*/ 455 h 1101"/>
                  <a:gd name="T12" fmla="*/ 494 w 1101"/>
                  <a:gd name="T13" fmla="*/ 851 h 1101"/>
                  <a:gd name="T14" fmla="*/ 607 w 1101"/>
                  <a:gd name="T15" fmla="*/ 851 h 1101"/>
                  <a:gd name="T16" fmla="*/ 607 w 1101"/>
                  <a:gd name="T17" fmla="*/ 455 h 1101"/>
                  <a:gd name="T18" fmla="*/ 494 w 1101"/>
                  <a:gd name="T19" fmla="*/ 455 h 1101"/>
                  <a:gd name="T20" fmla="*/ 1101 w 1101"/>
                  <a:gd name="T21" fmla="*/ 551 h 1101"/>
                  <a:gd name="T22" fmla="*/ 550 w 1101"/>
                  <a:gd name="T23" fmla="*/ 1101 h 1101"/>
                  <a:gd name="T24" fmla="*/ 0 w 1101"/>
                  <a:gd name="T25" fmla="*/ 551 h 1101"/>
                  <a:gd name="T26" fmla="*/ 550 w 1101"/>
                  <a:gd name="T27" fmla="*/ 0 h 1101"/>
                  <a:gd name="T28" fmla="*/ 1101 w 1101"/>
                  <a:gd name="T29" fmla="*/ 55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1" h="1101">
                    <a:moveTo>
                      <a:pt x="550" y="231"/>
                    </a:moveTo>
                    <a:cubicBezTo>
                      <a:pt x="511" y="231"/>
                      <a:pt x="480" y="262"/>
                      <a:pt x="480" y="301"/>
                    </a:cubicBezTo>
                    <a:cubicBezTo>
                      <a:pt x="480" y="340"/>
                      <a:pt x="511" y="372"/>
                      <a:pt x="550" y="372"/>
                    </a:cubicBezTo>
                    <a:cubicBezTo>
                      <a:pt x="589" y="372"/>
                      <a:pt x="621" y="340"/>
                      <a:pt x="621" y="301"/>
                    </a:cubicBezTo>
                    <a:cubicBezTo>
                      <a:pt x="621" y="262"/>
                      <a:pt x="589" y="231"/>
                      <a:pt x="550" y="231"/>
                    </a:cubicBezTo>
                    <a:close/>
                    <a:moveTo>
                      <a:pt x="494" y="455"/>
                    </a:moveTo>
                    <a:lnTo>
                      <a:pt x="494" y="851"/>
                    </a:lnTo>
                    <a:lnTo>
                      <a:pt x="607" y="851"/>
                    </a:lnTo>
                    <a:lnTo>
                      <a:pt x="607" y="455"/>
                    </a:lnTo>
                    <a:lnTo>
                      <a:pt x="494" y="455"/>
                    </a:lnTo>
                    <a:close/>
                    <a:moveTo>
                      <a:pt x="1101" y="551"/>
                    </a:moveTo>
                    <a:cubicBezTo>
                      <a:pt x="1101" y="855"/>
                      <a:pt x="854" y="1101"/>
                      <a:pt x="550" y="1101"/>
                    </a:cubicBezTo>
                    <a:cubicBezTo>
                      <a:pt x="247" y="1101"/>
                      <a:pt x="0" y="855"/>
                      <a:pt x="0" y="551"/>
                    </a:cubicBezTo>
                    <a:cubicBezTo>
                      <a:pt x="0" y="247"/>
                      <a:pt x="247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24" name="Warning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4F6632D3-58C2-4C54-89F6-7FB7B3A0B858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815878" y="1664455"/>
                <a:ext cx="566059" cy="389443"/>
              </a:xfrm>
              <a:custGeom>
                <a:avLst/>
                <a:gdLst>
                  <a:gd name="T0" fmla="*/ 1270 w 1270"/>
                  <a:gd name="T1" fmla="*/ 1101 h 1101"/>
                  <a:gd name="T2" fmla="*/ 0 w 1270"/>
                  <a:gd name="T3" fmla="*/ 1101 h 1101"/>
                  <a:gd name="T4" fmla="*/ 635 w 1270"/>
                  <a:gd name="T5" fmla="*/ 0 h 1101"/>
                  <a:gd name="T6" fmla="*/ 1270 w 1270"/>
                  <a:gd name="T7" fmla="*/ 1101 h 1101"/>
                  <a:gd name="T8" fmla="*/ 579 w 1270"/>
                  <a:gd name="T9" fmla="*/ 320 h 1101"/>
                  <a:gd name="T10" fmla="*/ 579 w 1270"/>
                  <a:gd name="T11" fmla="*/ 716 h 1101"/>
                  <a:gd name="T12" fmla="*/ 691 w 1270"/>
                  <a:gd name="T13" fmla="*/ 716 h 1101"/>
                  <a:gd name="T14" fmla="*/ 691 w 1270"/>
                  <a:gd name="T15" fmla="*/ 320 h 1101"/>
                  <a:gd name="T16" fmla="*/ 579 w 1270"/>
                  <a:gd name="T17" fmla="*/ 320 h 1101"/>
                  <a:gd name="T18" fmla="*/ 635 w 1270"/>
                  <a:gd name="T19" fmla="*/ 799 h 1101"/>
                  <a:gd name="T20" fmla="*/ 564 w 1270"/>
                  <a:gd name="T21" fmla="*/ 870 h 1101"/>
                  <a:gd name="T22" fmla="*/ 635 w 1270"/>
                  <a:gd name="T23" fmla="*/ 940 h 1101"/>
                  <a:gd name="T24" fmla="*/ 706 w 1270"/>
                  <a:gd name="T25" fmla="*/ 870 h 1101"/>
                  <a:gd name="T26" fmla="*/ 635 w 1270"/>
                  <a:gd name="T27" fmla="*/ 79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70" h="1101">
                    <a:moveTo>
                      <a:pt x="1270" y="1101"/>
                    </a:moveTo>
                    <a:lnTo>
                      <a:pt x="0" y="1101"/>
                    </a:lnTo>
                    <a:lnTo>
                      <a:pt x="635" y="0"/>
                    </a:lnTo>
                    <a:lnTo>
                      <a:pt x="1270" y="1101"/>
                    </a:lnTo>
                    <a:close/>
                    <a:moveTo>
                      <a:pt x="579" y="320"/>
                    </a:moveTo>
                    <a:lnTo>
                      <a:pt x="579" y="716"/>
                    </a:lnTo>
                    <a:lnTo>
                      <a:pt x="691" y="716"/>
                    </a:lnTo>
                    <a:lnTo>
                      <a:pt x="691" y="320"/>
                    </a:lnTo>
                    <a:lnTo>
                      <a:pt x="579" y="320"/>
                    </a:lnTo>
                    <a:close/>
                    <a:moveTo>
                      <a:pt x="635" y="799"/>
                    </a:moveTo>
                    <a:cubicBezTo>
                      <a:pt x="596" y="799"/>
                      <a:pt x="564" y="831"/>
                      <a:pt x="564" y="870"/>
                    </a:cubicBezTo>
                    <a:cubicBezTo>
                      <a:pt x="564" y="909"/>
                      <a:pt x="596" y="940"/>
                      <a:pt x="635" y="940"/>
                    </a:cubicBezTo>
                    <a:cubicBezTo>
                      <a:pt x="674" y="940"/>
                      <a:pt x="706" y="909"/>
                      <a:pt x="706" y="870"/>
                    </a:cubicBezTo>
                    <a:cubicBezTo>
                      <a:pt x="706" y="831"/>
                      <a:pt x="674" y="799"/>
                      <a:pt x="635" y="79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25" name="Error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5DFF4853-BB72-4D6C-A031-690D8A5EB1A7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852241" y="1664455"/>
                <a:ext cx="493337" cy="389443"/>
              </a:xfrm>
              <a:custGeom>
                <a:avLst/>
                <a:gdLst>
                  <a:gd name="T0" fmla="*/ 1101 w 1101"/>
                  <a:gd name="T1" fmla="*/ 778 h 1100"/>
                  <a:gd name="T2" fmla="*/ 778 w 1101"/>
                  <a:gd name="T3" fmla="*/ 1100 h 1100"/>
                  <a:gd name="T4" fmla="*/ 322 w 1101"/>
                  <a:gd name="T5" fmla="*/ 1100 h 1100"/>
                  <a:gd name="T6" fmla="*/ 0 w 1101"/>
                  <a:gd name="T7" fmla="*/ 778 h 1100"/>
                  <a:gd name="T8" fmla="*/ 0 w 1101"/>
                  <a:gd name="T9" fmla="*/ 322 h 1100"/>
                  <a:gd name="T10" fmla="*/ 322 w 1101"/>
                  <a:gd name="T11" fmla="*/ 0 h 1100"/>
                  <a:gd name="T12" fmla="*/ 778 w 1101"/>
                  <a:gd name="T13" fmla="*/ 0 h 1100"/>
                  <a:gd name="T14" fmla="*/ 1101 w 1101"/>
                  <a:gd name="T15" fmla="*/ 322 h 1100"/>
                  <a:gd name="T16" fmla="*/ 1101 w 1101"/>
                  <a:gd name="T17" fmla="*/ 778 h 1100"/>
                  <a:gd name="T18" fmla="*/ 380 w 1101"/>
                  <a:gd name="T19" fmla="*/ 300 h 1100"/>
                  <a:gd name="T20" fmla="*/ 301 w 1101"/>
                  <a:gd name="T21" fmla="*/ 380 h 1100"/>
                  <a:gd name="T22" fmla="*/ 470 w 1101"/>
                  <a:gd name="T23" fmla="*/ 550 h 1100"/>
                  <a:gd name="T24" fmla="*/ 301 w 1101"/>
                  <a:gd name="T25" fmla="*/ 719 h 1100"/>
                  <a:gd name="T26" fmla="*/ 380 w 1101"/>
                  <a:gd name="T27" fmla="*/ 799 h 1100"/>
                  <a:gd name="T28" fmla="*/ 550 w 1101"/>
                  <a:gd name="T29" fmla="*/ 629 h 1100"/>
                  <a:gd name="T30" fmla="*/ 720 w 1101"/>
                  <a:gd name="T31" fmla="*/ 799 h 1100"/>
                  <a:gd name="T32" fmla="*/ 800 w 1101"/>
                  <a:gd name="T33" fmla="*/ 719 h 1100"/>
                  <a:gd name="T34" fmla="*/ 630 w 1101"/>
                  <a:gd name="T35" fmla="*/ 550 h 1100"/>
                  <a:gd name="T36" fmla="*/ 800 w 1101"/>
                  <a:gd name="T37" fmla="*/ 380 h 1100"/>
                  <a:gd name="T38" fmla="*/ 720 w 1101"/>
                  <a:gd name="T39" fmla="*/ 300 h 1100"/>
                  <a:gd name="T40" fmla="*/ 550 w 1101"/>
                  <a:gd name="T41" fmla="*/ 470 h 1100"/>
                  <a:gd name="T42" fmla="*/ 380 w 1101"/>
                  <a:gd name="T43" fmla="*/ 3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1" h="1100">
                    <a:moveTo>
                      <a:pt x="1101" y="778"/>
                    </a:moveTo>
                    <a:lnTo>
                      <a:pt x="778" y="1100"/>
                    </a:lnTo>
                    <a:lnTo>
                      <a:pt x="322" y="1100"/>
                    </a:lnTo>
                    <a:lnTo>
                      <a:pt x="0" y="778"/>
                    </a:lnTo>
                    <a:lnTo>
                      <a:pt x="0" y="322"/>
                    </a:lnTo>
                    <a:lnTo>
                      <a:pt x="322" y="0"/>
                    </a:lnTo>
                    <a:lnTo>
                      <a:pt x="778" y="0"/>
                    </a:lnTo>
                    <a:lnTo>
                      <a:pt x="1101" y="322"/>
                    </a:lnTo>
                    <a:lnTo>
                      <a:pt x="1101" y="778"/>
                    </a:lnTo>
                    <a:close/>
                    <a:moveTo>
                      <a:pt x="380" y="300"/>
                    </a:moveTo>
                    <a:lnTo>
                      <a:pt x="301" y="380"/>
                    </a:lnTo>
                    <a:lnTo>
                      <a:pt x="470" y="550"/>
                    </a:lnTo>
                    <a:lnTo>
                      <a:pt x="301" y="719"/>
                    </a:lnTo>
                    <a:lnTo>
                      <a:pt x="380" y="799"/>
                    </a:lnTo>
                    <a:lnTo>
                      <a:pt x="550" y="629"/>
                    </a:lnTo>
                    <a:lnTo>
                      <a:pt x="720" y="799"/>
                    </a:lnTo>
                    <a:lnTo>
                      <a:pt x="800" y="719"/>
                    </a:lnTo>
                    <a:lnTo>
                      <a:pt x="630" y="550"/>
                    </a:lnTo>
                    <a:lnTo>
                      <a:pt x="800" y="380"/>
                    </a:lnTo>
                    <a:lnTo>
                      <a:pt x="720" y="300"/>
                    </a:lnTo>
                    <a:lnTo>
                      <a:pt x="550" y="470"/>
                    </a:lnTo>
                    <a:lnTo>
                      <a:pt x="380" y="30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26" name="Question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A3A18CCA-266D-49A7-BABE-5EF52E10546C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852242" y="1663674"/>
                <a:ext cx="493336" cy="391006"/>
              </a:xfrm>
              <a:custGeom>
                <a:avLst/>
                <a:gdLst>
                  <a:gd name="T0" fmla="*/ 1101 w 1101"/>
                  <a:gd name="T1" fmla="*/ 551 h 1101"/>
                  <a:gd name="T2" fmla="*/ 550 w 1101"/>
                  <a:gd name="T3" fmla="*/ 1101 h 1101"/>
                  <a:gd name="T4" fmla="*/ 0 w 1101"/>
                  <a:gd name="T5" fmla="*/ 551 h 1101"/>
                  <a:gd name="T6" fmla="*/ 550 w 1101"/>
                  <a:gd name="T7" fmla="*/ 0 h 1101"/>
                  <a:gd name="T8" fmla="*/ 1101 w 1101"/>
                  <a:gd name="T9" fmla="*/ 551 h 1101"/>
                  <a:gd name="T10" fmla="*/ 596 w 1101"/>
                  <a:gd name="T11" fmla="*/ 685 h 1101"/>
                  <a:gd name="T12" fmla="*/ 509 w 1101"/>
                  <a:gd name="T13" fmla="*/ 685 h 1101"/>
                  <a:gd name="T14" fmla="*/ 509 w 1101"/>
                  <a:gd name="T15" fmla="*/ 625 h 1101"/>
                  <a:gd name="T16" fmla="*/ 521 w 1101"/>
                  <a:gd name="T17" fmla="*/ 577 h 1101"/>
                  <a:gd name="T18" fmla="*/ 575 w 1101"/>
                  <a:gd name="T19" fmla="*/ 527 h 1101"/>
                  <a:gd name="T20" fmla="*/ 638 w 1101"/>
                  <a:gd name="T21" fmla="*/ 424 h 1101"/>
                  <a:gd name="T22" fmla="*/ 614 w 1101"/>
                  <a:gd name="T23" fmla="*/ 359 h 1101"/>
                  <a:gd name="T24" fmla="*/ 549 w 1101"/>
                  <a:gd name="T25" fmla="*/ 334 h 1101"/>
                  <a:gd name="T26" fmla="*/ 440 w 1101"/>
                  <a:gd name="T27" fmla="*/ 462 h 1101"/>
                  <a:gd name="T28" fmla="*/ 343 w 1101"/>
                  <a:gd name="T29" fmla="*/ 445 h 1101"/>
                  <a:gd name="T30" fmla="*/ 413 w 1101"/>
                  <a:gd name="T31" fmla="*/ 295 h 1101"/>
                  <a:gd name="T32" fmla="*/ 561 w 1101"/>
                  <a:gd name="T33" fmla="*/ 241 h 1101"/>
                  <a:gd name="T34" fmla="*/ 702 w 1101"/>
                  <a:gd name="T35" fmla="*/ 291 h 1101"/>
                  <a:gd name="T36" fmla="*/ 758 w 1101"/>
                  <a:gd name="T37" fmla="*/ 418 h 1101"/>
                  <a:gd name="T38" fmla="*/ 743 w 1101"/>
                  <a:gd name="T39" fmla="*/ 489 h 1101"/>
                  <a:gd name="T40" fmla="*/ 707 w 1101"/>
                  <a:gd name="T41" fmla="*/ 541 h 1101"/>
                  <a:gd name="T42" fmla="*/ 624 w 1101"/>
                  <a:gd name="T43" fmla="*/ 606 h 1101"/>
                  <a:gd name="T44" fmla="*/ 601 w 1101"/>
                  <a:gd name="T45" fmla="*/ 632 h 1101"/>
                  <a:gd name="T46" fmla="*/ 596 w 1101"/>
                  <a:gd name="T47" fmla="*/ 685 h 1101"/>
                  <a:gd name="T48" fmla="*/ 614 w 1101"/>
                  <a:gd name="T49" fmla="*/ 749 h 1101"/>
                  <a:gd name="T50" fmla="*/ 614 w 1101"/>
                  <a:gd name="T51" fmla="*/ 861 h 1101"/>
                  <a:gd name="T52" fmla="*/ 509 w 1101"/>
                  <a:gd name="T53" fmla="*/ 861 h 1101"/>
                  <a:gd name="T54" fmla="*/ 509 w 1101"/>
                  <a:gd name="T55" fmla="*/ 749 h 1101"/>
                  <a:gd name="T56" fmla="*/ 614 w 1101"/>
                  <a:gd name="T57" fmla="*/ 74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01" h="1101">
                    <a:moveTo>
                      <a:pt x="1101" y="551"/>
                    </a:moveTo>
                    <a:cubicBezTo>
                      <a:pt x="1101" y="854"/>
                      <a:pt x="854" y="1101"/>
                      <a:pt x="550" y="1101"/>
                    </a:cubicBezTo>
                    <a:cubicBezTo>
                      <a:pt x="246" y="1101"/>
                      <a:pt x="0" y="854"/>
                      <a:pt x="0" y="551"/>
                    </a:cubicBezTo>
                    <a:cubicBezTo>
                      <a:pt x="0" y="247"/>
                      <a:pt x="246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  <a:moveTo>
                      <a:pt x="596" y="685"/>
                    </a:moveTo>
                    <a:lnTo>
                      <a:pt x="509" y="685"/>
                    </a:lnTo>
                    <a:lnTo>
                      <a:pt x="509" y="625"/>
                    </a:lnTo>
                    <a:cubicBezTo>
                      <a:pt x="509" y="605"/>
                      <a:pt x="513" y="589"/>
                      <a:pt x="521" y="577"/>
                    </a:cubicBezTo>
                    <a:cubicBezTo>
                      <a:pt x="529" y="565"/>
                      <a:pt x="547" y="549"/>
                      <a:pt x="575" y="527"/>
                    </a:cubicBezTo>
                    <a:cubicBezTo>
                      <a:pt x="617" y="495"/>
                      <a:pt x="638" y="460"/>
                      <a:pt x="638" y="424"/>
                    </a:cubicBezTo>
                    <a:cubicBezTo>
                      <a:pt x="638" y="397"/>
                      <a:pt x="630" y="375"/>
                      <a:pt x="614" y="359"/>
                    </a:cubicBezTo>
                    <a:cubicBezTo>
                      <a:pt x="597" y="343"/>
                      <a:pt x="576" y="334"/>
                      <a:pt x="549" y="334"/>
                    </a:cubicBezTo>
                    <a:cubicBezTo>
                      <a:pt x="488" y="334"/>
                      <a:pt x="451" y="377"/>
                      <a:pt x="440" y="462"/>
                    </a:cubicBezTo>
                    <a:lnTo>
                      <a:pt x="343" y="445"/>
                    </a:lnTo>
                    <a:cubicBezTo>
                      <a:pt x="349" y="381"/>
                      <a:pt x="372" y="331"/>
                      <a:pt x="413" y="295"/>
                    </a:cubicBezTo>
                    <a:cubicBezTo>
                      <a:pt x="454" y="259"/>
                      <a:pt x="503" y="241"/>
                      <a:pt x="561" y="241"/>
                    </a:cubicBezTo>
                    <a:cubicBezTo>
                      <a:pt x="618" y="241"/>
                      <a:pt x="665" y="257"/>
                      <a:pt x="702" y="291"/>
                    </a:cubicBezTo>
                    <a:cubicBezTo>
                      <a:pt x="739" y="325"/>
                      <a:pt x="758" y="367"/>
                      <a:pt x="758" y="418"/>
                    </a:cubicBezTo>
                    <a:cubicBezTo>
                      <a:pt x="758" y="443"/>
                      <a:pt x="753" y="467"/>
                      <a:pt x="743" y="489"/>
                    </a:cubicBezTo>
                    <a:cubicBezTo>
                      <a:pt x="732" y="512"/>
                      <a:pt x="721" y="529"/>
                      <a:pt x="707" y="541"/>
                    </a:cubicBezTo>
                    <a:cubicBezTo>
                      <a:pt x="694" y="554"/>
                      <a:pt x="667" y="575"/>
                      <a:pt x="624" y="606"/>
                    </a:cubicBezTo>
                    <a:cubicBezTo>
                      <a:pt x="612" y="615"/>
                      <a:pt x="605" y="624"/>
                      <a:pt x="601" y="632"/>
                    </a:cubicBezTo>
                    <a:cubicBezTo>
                      <a:pt x="598" y="640"/>
                      <a:pt x="596" y="658"/>
                      <a:pt x="596" y="685"/>
                    </a:cubicBezTo>
                    <a:close/>
                    <a:moveTo>
                      <a:pt x="614" y="749"/>
                    </a:moveTo>
                    <a:lnTo>
                      <a:pt x="614" y="861"/>
                    </a:lnTo>
                    <a:lnTo>
                      <a:pt x="509" y="861"/>
                    </a:lnTo>
                    <a:lnTo>
                      <a:pt x="509" y="749"/>
                    </a:lnTo>
                    <a:lnTo>
                      <a:pt x="614" y="74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127" name="Buttons">
              <a:extLst>
                <a:ext uri="{FF2B5EF4-FFF2-40B4-BE49-F238E27FC236}">
                  <a16:creationId xmlns:a16="http://schemas.microsoft.com/office/drawing/2014/main" id="{35E871ED-E6BA-4843-B6A1-0509FD6B40E1}"/>
                </a:ext>
              </a:extLst>
            </p:cNvPr>
            <p:cNvGrpSpPr/>
            <p:nvPr/>
          </p:nvGrpSpPr>
          <p:grpSpPr>
            <a:xfrm>
              <a:off x="3372539" y="6837299"/>
              <a:ext cx="2091779" cy="372109"/>
              <a:chOff x="995509" y="2250955"/>
              <a:chExt cx="2589827" cy="366608"/>
            </a:xfrm>
          </p:grpSpPr>
          <p:sp>
            <p:nvSpPr>
              <p:cNvPr id="128" name="Button 1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10A08D40-ECD1-47B9-8BB1-3461B4ADAFE0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2764441" y="2250955"/>
                <a:ext cx="820895" cy="236832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>
                    <a:solidFill>
                      <a:srgbClr val="5F5F5F"/>
                    </a:solidFill>
                    <a:effectLst/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29" name="Button 2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11C985F3-8D98-4B02-B0A2-C7F888DC2500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1879975" y="2380732"/>
                <a:ext cx="820895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30" name="Button 3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9815C9A9-0DD2-4DA0-A43A-7F8C70B6E4A1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995509" y="2380733"/>
                <a:ext cx="820895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3CF18749-C324-46CF-B232-8EBA143D542D}"/>
              </a:ext>
            </a:extLst>
          </p:cNvPr>
          <p:cNvGrpSpPr/>
          <p:nvPr/>
        </p:nvGrpSpPr>
        <p:grpSpPr>
          <a:xfrm>
            <a:off x="5812008" y="6013709"/>
            <a:ext cx="2602578" cy="1167123"/>
            <a:chOff x="5812008" y="6042284"/>
            <a:chExt cx="2602578" cy="1167123"/>
          </a:xfrm>
        </p:grpSpPr>
        <p:sp>
          <p:nvSpPr>
            <p:cNvPr id="303" name="Title Bar" descr="&lt;SmartSettings&gt;&lt;SmartResize anchorLeft=&quot;Absolut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D26827A9-B3DD-4A90-8120-5DDB653426D0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5812008" y="6042284"/>
              <a:ext cx="2595272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dirty="0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Confirm 2-2 </a:t>
              </a:r>
            </a:p>
          </p:txBody>
        </p:sp>
        <p:sp>
          <p:nvSpPr>
            <p:cNvPr id="144" name="Window Body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0702330E-9FF9-48A9-945A-29128BA99EB1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5812009" y="6280028"/>
              <a:ext cx="2595271" cy="885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45" name="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9D3753F4-C8E5-412A-90B7-14F7DE0D7FC2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6509262" y="6308599"/>
              <a:ext cx="1905324" cy="443039"/>
            </a:xfrm>
            <a:prstGeom prst="rect">
              <a:avLst/>
            </a:prstGeom>
            <a:noFill/>
          </p:spPr>
          <p:txBody>
            <a:bodyPr wrap="square" lIns="73152" tIns="36576" rIns="73152" bIns="36576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ko-KR" altLang="en-US" sz="900" dirty="0" err="1">
                  <a:latin typeface="+mn-ea"/>
                </a:rPr>
                <a:t>로그인이</a:t>
              </a:r>
              <a:r>
                <a:rPr lang="ko-KR" altLang="en-US" sz="900" dirty="0">
                  <a:latin typeface="+mn-ea"/>
                </a:rPr>
                <a:t> 되지 않았습니다</a:t>
              </a:r>
              <a:r>
                <a:rPr lang="en-US" altLang="ko-KR" sz="900" dirty="0">
                  <a:latin typeface="+mn-ea"/>
                </a:rPr>
                <a:t>.</a:t>
              </a:r>
            </a:p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비회원으로 구매하시겠습니까</a:t>
              </a:r>
              <a:r>
                <a:rPr lang="en-US" altLang="ko-KR" sz="900" dirty="0">
                  <a:latin typeface="+mn-ea"/>
                </a:rPr>
                <a:t>?</a:t>
              </a:r>
            </a:p>
          </p:txBody>
        </p:sp>
        <p:sp>
          <p:nvSpPr>
            <p:cNvPr id="146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32077C67-E518-4C74-BAB9-05FBBF6411FC}"/>
                </a:ext>
              </a:extLst>
            </p:cNvPr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8196396" y="6123056"/>
              <a:ext cx="98425" cy="9525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grpSp>
          <p:nvGrpSpPr>
            <p:cNvPr id="147" name="Icons">
              <a:extLst>
                <a:ext uri="{FF2B5EF4-FFF2-40B4-BE49-F238E27FC236}">
                  <a16:creationId xmlns:a16="http://schemas.microsoft.com/office/drawing/2014/main" id="{48809436-6777-4254-93BA-8C4E08ABB7A7}"/>
                </a:ext>
              </a:extLst>
            </p:cNvPr>
            <p:cNvGrpSpPr/>
            <p:nvPr/>
          </p:nvGrpSpPr>
          <p:grpSpPr>
            <a:xfrm>
              <a:off x="5989855" y="6365030"/>
              <a:ext cx="457201" cy="437754"/>
              <a:chOff x="816498" y="1663674"/>
              <a:chExt cx="567653" cy="431282"/>
            </a:xfrm>
          </p:grpSpPr>
          <p:sp>
            <p:nvSpPr>
              <p:cNvPr id="148" name="Info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4E90D7E3-92C3-486A-BA04-4D509C69C82C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853949" y="1705512"/>
                <a:ext cx="492753" cy="389444"/>
              </a:xfrm>
              <a:custGeom>
                <a:avLst/>
                <a:gdLst>
                  <a:gd name="T0" fmla="*/ 550 w 1101"/>
                  <a:gd name="T1" fmla="*/ 231 h 1101"/>
                  <a:gd name="T2" fmla="*/ 480 w 1101"/>
                  <a:gd name="T3" fmla="*/ 301 h 1101"/>
                  <a:gd name="T4" fmla="*/ 550 w 1101"/>
                  <a:gd name="T5" fmla="*/ 372 h 1101"/>
                  <a:gd name="T6" fmla="*/ 621 w 1101"/>
                  <a:gd name="T7" fmla="*/ 301 h 1101"/>
                  <a:gd name="T8" fmla="*/ 550 w 1101"/>
                  <a:gd name="T9" fmla="*/ 231 h 1101"/>
                  <a:gd name="T10" fmla="*/ 494 w 1101"/>
                  <a:gd name="T11" fmla="*/ 455 h 1101"/>
                  <a:gd name="T12" fmla="*/ 494 w 1101"/>
                  <a:gd name="T13" fmla="*/ 851 h 1101"/>
                  <a:gd name="T14" fmla="*/ 607 w 1101"/>
                  <a:gd name="T15" fmla="*/ 851 h 1101"/>
                  <a:gd name="T16" fmla="*/ 607 w 1101"/>
                  <a:gd name="T17" fmla="*/ 455 h 1101"/>
                  <a:gd name="T18" fmla="*/ 494 w 1101"/>
                  <a:gd name="T19" fmla="*/ 455 h 1101"/>
                  <a:gd name="T20" fmla="*/ 1101 w 1101"/>
                  <a:gd name="T21" fmla="*/ 551 h 1101"/>
                  <a:gd name="T22" fmla="*/ 550 w 1101"/>
                  <a:gd name="T23" fmla="*/ 1101 h 1101"/>
                  <a:gd name="T24" fmla="*/ 0 w 1101"/>
                  <a:gd name="T25" fmla="*/ 551 h 1101"/>
                  <a:gd name="T26" fmla="*/ 550 w 1101"/>
                  <a:gd name="T27" fmla="*/ 0 h 1101"/>
                  <a:gd name="T28" fmla="*/ 1101 w 1101"/>
                  <a:gd name="T29" fmla="*/ 55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1" h="1101">
                    <a:moveTo>
                      <a:pt x="550" y="231"/>
                    </a:moveTo>
                    <a:cubicBezTo>
                      <a:pt x="511" y="231"/>
                      <a:pt x="480" y="262"/>
                      <a:pt x="480" y="301"/>
                    </a:cubicBezTo>
                    <a:cubicBezTo>
                      <a:pt x="480" y="340"/>
                      <a:pt x="511" y="372"/>
                      <a:pt x="550" y="372"/>
                    </a:cubicBezTo>
                    <a:cubicBezTo>
                      <a:pt x="589" y="372"/>
                      <a:pt x="621" y="340"/>
                      <a:pt x="621" y="301"/>
                    </a:cubicBezTo>
                    <a:cubicBezTo>
                      <a:pt x="621" y="262"/>
                      <a:pt x="589" y="231"/>
                      <a:pt x="550" y="231"/>
                    </a:cubicBezTo>
                    <a:close/>
                    <a:moveTo>
                      <a:pt x="494" y="455"/>
                    </a:moveTo>
                    <a:lnTo>
                      <a:pt x="494" y="851"/>
                    </a:lnTo>
                    <a:lnTo>
                      <a:pt x="607" y="851"/>
                    </a:lnTo>
                    <a:lnTo>
                      <a:pt x="607" y="455"/>
                    </a:lnTo>
                    <a:lnTo>
                      <a:pt x="494" y="455"/>
                    </a:lnTo>
                    <a:close/>
                    <a:moveTo>
                      <a:pt x="1101" y="551"/>
                    </a:moveTo>
                    <a:cubicBezTo>
                      <a:pt x="1101" y="855"/>
                      <a:pt x="854" y="1101"/>
                      <a:pt x="550" y="1101"/>
                    </a:cubicBezTo>
                    <a:cubicBezTo>
                      <a:pt x="247" y="1101"/>
                      <a:pt x="0" y="855"/>
                      <a:pt x="0" y="551"/>
                    </a:cubicBezTo>
                    <a:cubicBezTo>
                      <a:pt x="0" y="247"/>
                      <a:pt x="247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49" name="Warning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E57BEBCA-55A9-4979-903E-53D0BD3DC2DF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816498" y="1664455"/>
                <a:ext cx="567653" cy="389443"/>
              </a:xfrm>
              <a:custGeom>
                <a:avLst/>
                <a:gdLst>
                  <a:gd name="T0" fmla="*/ 1270 w 1270"/>
                  <a:gd name="T1" fmla="*/ 1101 h 1101"/>
                  <a:gd name="T2" fmla="*/ 0 w 1270"/>
                  <a:gd name="T3" fmla="*/ 1101 h 1101"/>
                  <a:gd name="T4" fmla="*/ 635 w 1270"/>
                  <a:gd name="T5" fmla="*/ 0 h 1101"/>
                  <a:gd name="T6" fmla="*/ 1270 w 1270"/>
                  <a:gd name="T7" fmla="*/ 1101 h 1101"/>
                  <a:gd name="T8" fmla="*/ 579 w 1270"/>
                  <a:gd name="T9" fmla="*/ 320 h 1101"/>
                  <a:gd name="T10" fmla="*/ 579 w 1270"/>
                  <a:gd name="T11" fmla="*/ 716 h 1101"/>
                  <a:gd name="T12" fmla="*/ 691 w 1270"/>
                  <a:gd name="T13" fmla="*/ 716 h 1101"/>
                  <a:gd name="T14" fmla="*/ 691 w 1270"/>
                  <a:gd name="T15" fmla="*/ 320 h 1101"/>
                  <a:gd name="T16" fmla="*/ 579 w 1270"/>
                  <a:gd name="T17" fmla="*/ 320 h 1101"/>
                  <a:gd name="T18" fmla="*/ 635 w 1270"/>
                  <a:gd name="T19" fmla="*/ 799 h 1101"/>
                  <a:gd name="T20" fmla="*/ 564 w 1270"/>
                  <a:gd name="T21" fmla="*/ 870 h 1101"/>
                  <a:gd name="T22" fmla="*/ 635 w 1270"/>
                  <a:gd name="T23" fmla="*/ 940 h 1101"/>
                  <a:gd name="T24" fmla="*/ 706 w 1270"/>
                  <a:gd name="T25" fmla="*/ 870 h 1101"/>
                  <a:gd name="T26" fmla="*/ 635 w 1270"/>
                  <a:gd name="T27" fmla="*/ 79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70" h="1101">
                    <a:moveTo>
                      <a:pt x="1270" y="1101"/>
                    </a:moveTo>
                    <a:lnTo>
                      <a:pt x="0" y="1101"/>
                    </a:lnTo>
                    <a:lnTo>
                      <a:pt x="635" y="0"/>
                    </a:lnTo>
                    <a:lnTo>
                      <a:pt x="1270" y="1101"/>
                    </a:lnTo>
                    <a:close/>
                    <a:moveTo>
                      <a:pt x="579" y="320"/>
                    </a:moveTo>
                    <a:lnTo>
                      <a:pt x="579" y="716"/>
                    </a:lnTo>
                    <a:lnTo>
                      <a:pt x="691" y="716"/>
                    </a:lnTo>
                    <a:lnTo>
                      <a:pt x="691" y="320"/>
                    </a:lnTo>
                    <a:lnTo>
                      <a:pt x="579" y="320"/>
                    </a:lnTo>
                    <a:close/>
                    <a:moveTo>
                      <a:pt x="635" y="799"/>
                    </a:moveTo>
                    <a:cubicBezTo>
                      <a:pt x="596" y="799"/>
                      <a:pt x="564" y="831"/>
                      <a:pt x="564" y="870"/>
                    </a:cubicBezTo>
                    <a:cubicBezTo>
                      <a:pt x="564" y="909"/>
                      <a:pt x="596" y="940"/>
                      <a:pt x="635" y="940"/>
                    </a:cubicBezTo>
                    <a:cubicBezTo>
                      <a:pt x="674" y="940"/>
                      <a:pt x="706" y="909"/>
                      <a:pt x="706" y="870"/>
                    </a:cubicBezTo>
                    <a:cubicBezTo>
                      <a:pt x="706" y="831"/>
                      <a:pt x="674" y="799"/>
                      <a:pt x="635" y="79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50" name="Error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CDDDA4A0-8A76-41FF-836A-AA05BED84A73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852963" y="1664455"/>
                <a:ext cx="494726" cy="389443"/>
              </a:xfrm>
              <a:custGeom>
                <a:avLst/>
                <a:gdLst>
                  <a:gd name="T0" fmla="*/ 1101 w 1101"/>
                  <a:gd name="T1" fmla="*/ 778 h 1100"/>
                  <a:gd name="T2" fmla="*/ 778 w 1101"/>
                  <a:gd name="T3" fmla="*/ 1100 h 1100"/>
                  <a:gd name="T4" fmla="*/ 322 w 1101"/>
                  <a:gd name="T5" fmla="*/ 1100 h 1100"/>
                  <a:gd name="T6" fmla="*/ 0 w 1101"/>
                  <a:gd name="T7" fmla="*/ 778 h 1100"/>
                  <a:gd name="T8" fmla="*/ 0 w 1101"/>
                  <a:gd name="T9" fmla="*/ 322 h 1100"/>
                  <a:gd name="T10" fmla="*/ 322 w 1101"/>
                  <a:gd name="T11" fmla="*/ 0 h 1100"/>
                  <a:gd name="T12" fmla="*/ 778 w 1101"/>
                  <a:gd name="T13" fmla="*/ 0 h 1100"/>
                  <a:gd name="T14" fmla="*/ 1101 w 1101"/>
                  <a:gd name="T15" fmla="*/ 322 h 1100"/>
                  <a:gd name="T16" fmla="*/ 1101 w 1101"/>
                  <a:gd name="T17" fmla="*/ 778 h 1100"/>
                  <a:gd name="T18" fmla="*/ 380 w 1101"/>
                  <a:gd name="T19" fmla="*/ 300 h 1100"/>
                  <a:gd name="T20" fmla="*/ 301 w 1101"/>
                  <a:gd name="T21" fmla="*/ 380 h 1100"/>
                  <a:gd name="T22" fmla="*/ 470 w 1101"/>
                  <a:gd name="T23" fmla="*/ 550 h 1100"/>
                  <a:gd name="T24" fmla="*/ 301 w 1101"/>
                  <a:gd name="T25" fmla="*/ 719 h 1100"/>
                  <a:gd name="T26" fmla="*/ 380 w 1101"/>
                  <a:gd name="T27" fmla="*/ 799 h 1100"/>
                  <a:gd name="T28" fmla="*/ 550 w 1101"/>
                  <a:gd name="T29" fmla="*/ 629 h 1100"/>
                  <a:gd name="T30" fmla="*/ 720 w 1101"/>
                  <a:gd name="T31" fmla="*/ 799 h 1100"/>
                  <a:gd name="T32" fmla="*/ 800 w 1101"/>
                  <a:gd name="T33" fmla="*/ 719 h 1100"/>
                  <a:gd name="T34" fmla="*/ 630 w 1101"/>
                  <a:gd name="T35" fmla="*/ 550 h 1100"/>
                  <a:gd name="T36" fmla="*/ 800 w 1101"/>
                  <a:gd name="T37" fmla="*/ 380 h 1100"/>
                  <a:gd name="T38" fmla="*/ 720 w 1101"/>
                  <a:gd name="T39" fmla="*/ 300 h 1100"/>
                  <a:gd name="T40" fmla="*/ 550 w 1101"/>
                  <a:gd name="T41" fmla="*/ 470 h 1100"/>
                  <a:gd name="T42" fmla="*/ 380 w 1101"/>
                  <a:gd name="T43" fmla="*/ 3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1" h="1100">
                    <a:moveTo>
                      <a:pt x="1101" y="778"/>
                    </a:moveTo>
                    <a:lnTo>
                      <a:pt x="778" y="1100"/>
                    </a:lnTo>
                    <a:lnTo>
                      <a:pt x="322" y="1100"/>
                    </a:lnTo>
                    <a:lnTo>
                      <a:pt x="0" y="778"/>
                    </a:lnTo>
                    <a:lnTo>
                      <a:pt x="0" y="322"/>
                    </a:lnTo>
                    <a:lnTo>
                      <a:pt x="322" y="0"/>
                    </a:lnTo>
                    <a:lnTo>
                      <a:pt x="778" y="0"/>
                    </a:lnTo>
                    <a:lnTo>
                      <a:pt x="1101" y="322"/>
                    </a:lnTo>
                    <a:lnTo>
                      <a:pt x="1101" y="778"/>
                    </a:lnTo>
                    <a:close/>
                    <a:moveTo>
                      <a:pt x="380" y="300"/>
                    </a:moveTo>
                    <a:lnTo>
                      <a:pt x="301" y="380"/>
                    </a:lnTo>
                    <a:lnTo>
                      <a:pt x="470" y="550"/>
                    </a:lnTo>
                    <a:lnTo>
                      <a:pt x="301" y="719"/>
                    </a:lnTo>
                    <a:lnTo>
                      <a:pt x="380" y="799"/>
                    </a:lnTo>
                    <a:lnTo>
                      <a:pt x="550" y="629"/>
                    </a:lnTo>
                    <a:lnTo>
                      <a:pt x="720" y="799"/>
                    </a:lnTo>
                    <a:lnTo>
                      <a:pt x="800" y="719"/>
                    </a:lnTo>
                    <a:lnTo>
                      <a:pt x="630" y="550"/>
                    </a:lnTo>
                    <a:lnTo>
                      <a:pt x="800" y="380"/>
                    </a:lnTo>
                    <a:lnTo>
                      <a:pt x="720" y="300"/>
                    </a:lnTo>
                    <a:lnTo>
                      <a:pt x="550" y="470"/>
                    </a:lnTo>
                    <a:lnTo>
                      <a:pt x="380" y="30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51" name="Question Icon" descr="&lt;SmartSettings&gt;&lt;SmartResize anchorLeft=&quot;Absolute&quot; anchorTop=&quot;Absolute&quot; anchorRight=&quot;None&quot; anchorBottom=&quot;None&quot; /&gt;&lt;/SmartSettings&gt;">
                <a:extLst>
                  <a:ext uri="{FF2B5EF4-FFF2-40B4-BE49-F238E27FC236}">
                    <a16:creationId xmlns:a16="http://schemas.microsoft.com/office/drawing/2014/main" id="{50E6CB39-51FE-43D7-B88D-FB04074D0CF5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852965" y="1663674"/>
                <a:ext cx="494725" cy="391006"/>
              </a:xfrm>
              <a:custGeom>
                <a:avLst/>
                <a:gdLst>
                  <a:gd name="T0" fmla="*/ 1101 w 1101"/>
                  <a:gd name="T1" fmla="*/ 551 h 1101"/>
                  <a:gd name="T2" fmla="*/ 550 w 1101"/>
                  <a:gd name="T3" fmla="*/ 1101 h 1101"/>
                  <a:gd name="T4" fmla="*/ 0 w 1101"/>
                  <a:gd name="T5" fmla="*/ 551 h 1101"/>
                  <a:gd name="T6" fmla="*/ 550 w 1101"/>
                  <a:gd name="T7" fmla="*/ 0 h 1101"/>
                  <a:gd name="T8" fmla="*/ 1101 w 1101"/>
                  <a:gd name="T9" fmla="*/ 551 h 1101"/>
                  <a:gd name="T10" fmla="*/ 596 w 1101"/>
                  <a:gd name="T11" fmla="*/ 685 h 1101"/>
                  <a:gd name="T12" fmla="*/ 509 w 1101"/>
                  <a:gd name="T13" fmla="*/ 685 h 1101"/>
                  <a:gd name="T14" fmla="*/ 509 w 1101"/>
                  <a:gd name="T15" fmla="*/ 625 h 1101"/>
                  <a:gd name="T16" fmla="*/ 521 w 1101"/>
                  <a:gd name="T17" fmla="*/ 577 h 1101"/>
                  <a:gd name="T18" fmla="*/ 575 w 1101"/>
                  <a:gd name="T19" fmla="*/ 527 h 1101"/>
                  <a:gd name="T20" fmla="*/ 638 w 1101"/>
                  <a:gd name="T21" fmla="*/ 424 h 1101"/>
                  <a:gd name="T22" fmla="*/ 614 w 1101"/>
                  <a:gd name="T23" fmla="*/ 359 h 1101"/>
                  <a:gd name="T24" fmla="*/ 549 w 1101"/>
                  <a:gd name="T25" fmla="*/ 334 h 1101"/>
                  <a:gd name="T26" fmla="*/ 440 w 1101"/>
                  <a:gd name="T27" fmla="*/ 462 h 1101"/>
                  <a:gd name="T28" fmla="*/ 343 w 1101"/>
                  <a:gd name="T29" fmla="*/ 445 h 1101"/>
                  <a:gd name="T30" fmla="*/ 413 w 1101"/>
                  <a:gd name="T31" fmla="*/ 295 h 1101"/>
                  <a:gd name="T32" fmla="*/ 561 w 1101"/>
                  <a:gd name="T33" fmla="*/ 241 h 1101"/>
                  <a:gd name="T34" fmla="*/ 702 w 1101"/>
                  <a:gd name="T35" fmla="*/ 291 h 1101"/>
                  <a:gd name="T36" fmla="*/ 758 w 1101"/>
                  <a:gd name="T37" fmla="*/ 418 h 1101"/>
                  <a:gd name="T38" fmla="*/ 743 w 1101"/>
                  <a:gd name="T39" fmla="*/ 489 h 1101"/>
                  <a:gd name="T40" fmla="*/ 707 w 1101"/>
                  <a:gd name="T41" fmla="*/ 541 h 1101"/>
                  <a:gd name="T42" fmla="*/ 624 w 1101"/>
                  <a:gd name="T43" fmla="*/ 606 h 1101"/>
                  <a:gd name="T44" fmla="*/ 601 w 1101"/>
                  <a:gd name="T45" fmla="*/ 632 h 1101"/>
                  <a:gd name="T46" fmla="*/ 596 w 1101"/>
                  <a:gd name="T47" fmla="*/ 685 h 1101"/>
                  <a:gd name="T48" fmla="*/ 614 w 1101"/>
                  <a:gd name="T49" fmla="*/ 749 h 1101"/>
                  <a:gd name="T50" fmla="*/ 614 w 1101"/>
                  <a:gd name="T51" fmla="*/ 861 h 1101"/>
                  <a:gd name="T52" fmla="*/ 509 w 1101"/>
                  <a:gd name="T53" fmla="*/ 861 h 1101"/>
                  <a:gd name="T54" fmla="*/ 509 w 1101"/>
                  <a:gd name="T55" fmla="*/ 749 h 1101"/>
                  <a:gd name="T56" fmla="*/ 614 w 1101"/>
                  <a:gd name="T57" fmla="*/ 74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01" h="1101">
                    <a:moveTo>
                      <a:pt x="1101" y="551"/>
                    </a:moveTo>
                    <a:cubicBezTo>
                      <a:pt x="1101" y="854"/>
                      <a:pt x="854" y="1101"/>
                      <a:pt x="550" y="1101"/>
                    </a:cubicBezTo>
                    <a:cubicBezTo>
                      <a:pt x="246" y="1101"/>
                      <a:pt x="0" y="854"/>
                      <a:pt x="0" y="551"/>
                    </a:cubicBezTo>
                    <a:cubicBezTo>
                      <a:pt x="0" y="247"/>
                      <a:pt x="246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  <a:moveTo>
                      <a:pt x="596" y="685"/>
                    </a:moveTo>
                    <a:lnTo>
                      <a:pt x="509" y="685"/>
                    </a:lnTo>
                    <a:lnTo>
                      <a:pt x="509" y="625"/>
                    </a:lnTo>
                    <a:cubicBezTo>
                      <a:pt x="509" y="605"/>
                      <a:pt x="513" y="589"/>
                      <a:pt x="521" y="577"/>
                    </a:cubicBezTo>
                    <a:cubicBezTo>
                      <a:pt x="529" y="565"/>
                      <a:pt x="547" y="549"/>
                      <a:pt x="575" y="527"/>
                    </a:cubicBezTo>
                    <a:cubicBezTo>
                      <a:pt x="617" y="495"/>
                      <a:pt x="638" y="460"/>
                      <a:pt x="638" y="424"/>
                    </a:cubicBezTo>
                    <a:cubicBezTo>
                      <a:pt x="638" y="397"/>
                      <a:pt x="630" y="375"/>
                      <a:pt x="614" y="359"/>
                    </a:cubicBezTo>
                    <a:cubicBezTo>
                      <a:pt x="597" y="343"/>
                      <a:pt x="576" y="334"/>
                      <a:pt x="549" y="334"/>
                    </a:cubicBezTo>
                    <a:cubicBezTo>
                      <a:pt x="488" y="334"/>
                      <a:pt x="451" y="377"/>
                      <a:pt x="440" y="462"/>
                    </a:cubicBezTo>
                    <a:lnTo>
                      <a:pt x="343" y="445"/>
                    </a:lnTo>
                    <a:cubicBezTo>
                      <a:pt x="349" y="381"/>
                      <a:pt x="372" y="331"/>
                      <a:pt x="413" y="295"/>
                    </a:cubicBezTo>
                    <a:cubicBezTo>
                      <a:pt x="454" y="259"/>
                      <a:pt x="503" y="241"/>
                      <a:pt x="561" y="241"/>
                    </a:cubicBezTo>
                    <a:cubicBezTo>
                      <a:pt x="618" y="241"/>
                      <a:pt x="665" y="257"/>
                      <a:pt x="702" y="291"/>
                    </a:cubicBezTo>
                    <a:cubicBezTo>
                      <a:pt x="739" y="325"/>
                      <a:pt x="758" y="367"/>
                      <a:pt x="758" y="418"/>
                    </a:cubicBezTo>
                    <a:cubicBezTo>
                      <a:pt x="758" y="443"/>
                      <a:pt x="753" y="467"/>
                      <a:pt x="743" y="489"/>
                    </a:cubicBezTo>
                    <a:cubicBezTo>
                      <a:pt x="732" y="512"/>
                      <a:pt x="721" y="529"/>
                      <a:pt x="707" y="541"/>
                    </a:cubicBezTo>
                    <a:cubicBezTo>
                      <a:pt x="694" y="554"/>
                      <a:pt x="667" y="575"/>
                      <a:pt x="624" y="606"/>
                    </a:cubicBezTo>
                    <a:cubicBezTo>
                      <a:pt x="612" y="615"/>
                      <a:pt x="605" y="624"/>
                      <a:pt x="601" y="632"/>
                    </a:cubicBezTo>
                    <a:cubicBezTo>
                      <a:pt x="598" y="640"/>
                      <a:pt x="596" y="658"/>
                      <a:pt x="596" y="685"/>
                    </a:cubicBezTo>
                    <a:close/>
                    <a:moveTo>
                      <a:pt x="614" y="749"/>
                    </a:moveTo>
                    <a:lnTo>
                      <a:pt x="614" y="861"/>
                    </a:lnTo>
                    <a:lnTo>
                      <a:pt x="509" y="861"/>
                    </a:lnTo>
                    <a:lnTo>
                      <a:pt x="509" y="749"/>
                    </a:lnTo>
                    <a:lnTo>
                      <a:pt x="614" y="74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152" name="Buttons">
              <a:extLst>
                <a:ext uri="{FF2B5EF4-FFF2-40B4-BE49-F238E27FC236}">
                  <a16:creationId xmlns:a16="http://schemas.microsoft.com/office/drawing/2014/main" id="{4B23344C-EEFA-4F68-B11E-BAFE014787BA}"/>
                </a:ext>
              </a:extLst>
            </p:cNvPr>
            <p:cNvGrpSpPr/>
            <p:nvPr/>
          </p:nvGrpSpPr>
          <p:grpSpPr>
            <a:xfrm>
              <a:off x="6127635" y="6837299"/>
              <a:ext cx="2091779" cy="372108"/>
              <a:chOff x="987563" y="2250955"/>
              <a:chExt cx="2597118" cy="366607"/>
            </a:xfrm>
          </p:grpSpPr>
          <p:sp>
            <p:nvSpPr>
              <p:cNvPr id="153" name="Button 1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F2DB40DA-5642-4510-A04C-4029F702C0C8}"/>
                  </a:ext>
                </a:extLst>
              </p:cNvPr>
              <p:cNvSpPr>
                <a:spLocks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761475" y="2250955"/>
                <a:ext cx="823206" cy="236832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effectLst/>
                    <a:latin typeface="+mn-ea"/>
                    <a:cs typeface="Segoe UI" panose="020B0502040204020203" pitchFamily="34" charset="0"/>
                  </a:rPr>
                  <a:t>취소</a:t>
                </a:r>
                <a:endParaRPr 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54" name="Button 2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EE09B628-0FAC-4685-917B-8AFEEC690956}"/>
                  </a:ext>
                </a:extLst>
              </p:cNvPr>
              <p:cNvSpPr>
                <a:spLocks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1874515" y="2253250"/>
                <a:ext cx="823206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55" name="Button 3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F872BCA1-1743-4D10-9CFD-6EA1CDA357EB}"/>
                  </a:ext>
                </a:extLst>
              </p:cNvPr>
              <p:cNvSpPr>
                <a:spLocks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987563" y="2380732"/>
                <a:ext cx="823206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58" name="타원 157">
            <a:extLst>
              <a:ext uri="{FF2B5EF4-FFF2-40B4-BE49-F238E27FC236}">
                <a16:creationId xmlns:a16="http://schemas.microsoft.com/office/drawing/2014/main" id="{FE5D0690-89CA-4275-8D18-BE32EE440EF9}"/>
              </a:ext>
            </a:extLst>
          </p:cNvPr>
          <p:cNvSpPr/>
          <p:nvPr/>
        </p:nvSpPr>
        <p:spPr>
          <a:xfrm>
            <a:off x="488283" y="51499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59" name="타원 158">
            <a:extLst>
              <a:ext uri="{FF2B5EF4-FFF2-40B4-BE49-F238E27FC236}">
                <a16:creationId xmlns:a16="http://schemas.microsoft.com/office/drawing/2014/main" id="{D9F14B78-7A89-4402-B3B3-D02D75FB3C5B}"/>
              </a:ext>
            </a:extLst>
          </p:cNvPr>
          <p:cNvSpPr/>
          <p:nvPr/>
        </p:nvSpPr>
        <p:spPr>
          <a:xfrm>
            <a:off x="2320303" y="51499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4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60" name="타원 159">
            <a:extLst>
              <a:ext uri="{FF2B5EF4-FFF2-40B4-BE49-F238E27FC236}">
                <a16:creationId xmlns:a16="http://schemas.microsoft.com/office/drawing/2014/main" id="{6EFD9D5A-780B-43B5-8436-846FEFC75A77}"/>
              </a:ext>
            </a:extLst>
          </p:cNvPr>
          <p:cNvSpPr/>
          <p:nvPr/>
        </p:nvSpPr>
        <p:spPr>
          <a:xfrm>
            <a:off x="4008936" y="51499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5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61" name="타원 160">
            <a:extLst>
              <a:ext uri="{FF2B5EF4-FFF2-40B4-BE49-F238E27FC236}">
                <a16:creationId xmlns:a16="http://schemas.microsoft.com/office/drawing/2014/main" id="{85786FC1-7346-4B06-BAD5-388B7033D551}"/>
              </a:ext>
            </a:extLst>
          </p:cNvPr>
          <p:cNvSpPr/>
          <p:nvPr/>
        </p:nvSpPr>
        <p:spPr>
          <a:xfrm>
            <a:off x="5669188" y="51499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6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62" name="타원 161">
            <a:extLst>
              <a:ext uri="{FF2B5EF4-FFF2-40B4-BE49-F238E27FC236}">
                <a16:creationId xmlns:a16="http://schemas.microsoft.com/office/drawing/2014/main" id="{60F417AA-52D6-48D6-860C-48C2BEF9CBB4}"/>
              </a:ext>
            </a:extLst>
          </p:cNvPr>
          <p:cNvSpPr/>
          <p:nvPr/>
        </p:nvSpPr>
        <p:spPr>
          <a:xfrm>
            <a:off x="7287268" y="51499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7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8FB9B3CD-F79F-40B2-9E4C-B3FCCA4DF27F}"/>
              </a:ext>
            </a:extLst>
          </p:cNvPr>
          <p:cNvGrpSpPr/>
          <p:nvPr/>
        </p:nvGrpSpPr>
        <p:grpSpPr>
          <a:xfrm>
            <a:off x="215160" y="3773932"/>
            <a:ext cx="878820" cy="626141"/>
            <a:chOff x="2469932" y="3943754"/>
            <a:chExt cx="708502" cy="857287"/>
          </a:xfrm>
        </p:grpSpPr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13F6AE32-C2BF-46C9-A01C-7F31763F2F7D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08" name="직사각형 107">
                <a:extLst>
                  <a:ext uri="{FF2B5EF4-FFF2-40B4-BE49-F238E27FC236}">
                    <a16:creationId xmlns:a16="http://schemas.microsoft.com/office/drawing/2014/main" id="{9726F63B-44DF-4457-BC95-D3E1F204B912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09" name="직선 연결선 108">
                <a:extLst>
                  <a:ext uri="{FF2B5EF4-FFF2-40B4-BE49-F238E27FC236}">
                    <a16:creationId xmlns:a16="http://schemas.microsoft.com/office/drawing/2014/main" id="{54169ED9-EEB9-48B7-8C7B-5A376613DE55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직선 연결선 155">
                <a:extLst>
                  <a:ext uri="{FF2B5EF4-FFF2-40B4-BE49-F238E27FC236}">
                    <a16:creationId xmlns:a16="http://schemas.microsoft.com/office/drawing/2014/main" id="{DC0EE54E-7689-423B-BE59-B6699B672473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0351B090-624F-4E4A-9E17-DD6CFEA227B1}"/>
                </a:ext>
              </a:extLst>
            </p:cNvPr>
            <p:cNvSpPr txBox="1"/>
            <p:nvPr/>
          </p:nvSpPr>
          <p:spPr>
            <a:xfrm>
              <a:off x="2534933" y="4226386"/>
              <a:ext cx="575305" cy="3160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섬네일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1</a:t>
              </a:r>
            </a:p>
          </p:txBody>
        </p:sp>
      </p:grpSp>
      <p:grpSp>
        <p:nvGrpSpPr>
          <p:cNvPr id="157" name="그룹 156">
            <a:extLst>
              <a:ext uri="{FF2B5EF4-FFF2-40B4-BE49-F238E27FC236}">
                <a16:creationId xmlns:a16="http://schemas.microsoft.com/office/drawing/2014/main" id="{090FFC98-5C45-4B90-B4A2-607B99A8048E}"/>
              </a:ext>
            </a:extLst>
          </p:cNvPr>
          <p:cNvGrpSpPr/>
          <p:nvPr/>
        </p:nvGrpSpPr>
        <p:grpSpPr>
          <a:xfrm>
            <a:off x="1178708" y="3773932"/>
            <a:ext cx="878820" cy="626141"/>
            <a:chOff x="2469932" y="3943754"/>
            <a:chExt cx="708502" cy="857287"/>
          </a:xfrm>
        </p:grpSpPr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49190DAB-4346-4A50-BD0C-94070B0F5543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65" name="직사각형 164">
                <a:extLst>
                  <a:ext uri="{FF2B5EF4-FFF2-40B4-BE49-F238E27FC236}">
                    <a16:creationId xmlns:a16="http://schemas.microsoft.com/office/drawing/2014/main" id="{8BF96F58-72EC-40C8-A957-02C0D3495542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66" name="직선 연결선 165">
                <a:extLst>
                  <a:ext uri="{FF2B5EF4-FFF2-40B4-BE49-F238E27FC236}">
                    <a16:creationId xmlns:a16="http://schemas.microsoft.com/office/drawing/2014/main" id="{BDA404A4-3DC0-4286-8ADB-6B4C46FB83C6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직선 연결선 166">
                <a:extLst>
                  <a:ext uri="{FF2B5EF4-FFF2-40B4-BE49-F238E27FC236}">
                    <a16:creationId xmlns:a16="http://schemas.microsoft.com/office/drawing/2014/main" id="{EB9A95E7-4AD6-41F4-A921-1E606B6F7CCA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2D5FF75B-C883-42BA-866A-6FDCEC2DB35A}"/>
                </a:ext>
              </a:extLst>
            </p:cNvPr>
            <p:cNvSpPr txBox="1"/>
            <p:nvPr/>
          </p:nvSpPr>
          <p:spPr>
            <a:xfrm>
              <a:off x="2534933" y="4226386"/>
              <a:ext cx="575305" cy="3160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섬네일</a:t>
              </a:r>
              <a:r>
                <a:rPr lang="en-US" altLang="ko-KR" sz="9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</a:t>
              </a:r>
              <a:endPara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168" name="그룹 167">
            <a:extLst>
              <a:ext uri="{FF2B5EF4-FFF2-40B4-BE49-F238E27FC236}">
                <a16:creationId xmlns:a16="http://schemas.microsoft.com/office/drawing/2014/main" id="{C46EB1D3-5605-45F7-8277-9EFC888A8B5B}"/>
              </a:ext>
            </a:extLst>
          </p:cNvPr>
          <p:cNvGrpSpPr/>
          <p:nvPr/>
        </p:nvGrpSpPr>
        <p:grpSpPr>
          <a:xfrm>
            <a:off x="2142257" y="3773932"/>
            <a:ext cx="878820" cy="626141"/>
            <a:chOff x="2469932" y="3943754"/>
            <a:chExt cx="708502" cy="857287"/>
          </a:xfrm>
        </p:grpSpPr>
        <p:grpSp>
          <p:nvGrpSpPr>
            <p:cNvPr id="169" name="그룹 168">
              <a:extLst>
                <a:ext uri="{FF2B5EF4-FFF2-40B4-BE49-F238E27FC236}">
                  <a16:creationId xmlns:a16="http://schemas.microsoft.com/office/drawing/2014/main" id="{6098221D-3EFB-4042-9909-65C60682773F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71" name="직사각형 170">
                <a:extLst>
                  <a:ext uri="{FF2B5EF4-FFF2-40B4-BE49-F238E27FC236}">
                    <a16:creationId xmlns:a16="http://schemas.microsoft.com/office/drawing/2014/main" id="{17D930DB-3166-4EA2-B038-053F0AD5F6AE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72" name="직선 연결선 171">
                <a:extLst>
                  <a:ext uri="{FF2B5EF4-FFF2-40B4-BE49-F238E27FC236}">
                    <a16:creationId xmlns:a16="http://schemas.microsoft.com/office/drawing/2014/main" id="{6855AF2C-3233-435C-9296-CEB271CF62F6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직선 연결선 172">
                <a:extLst>
                  <a:ext uri="{FF2B5EF4-FFF2-40B4-BE49-F238E27FC236}">
                    <a16:creationId xmlns:a16="http://schemas.microsoft.com/office/drawing/2014/main" id="{C9AC75AE-3BFE-4FD3-AD60-6849F8C7F5C6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BCED663F-62CC-4BC8-A220-ECCA7D94F62B}"/>
                </a:ext>
              </a:extLst>
            </p:cNvPr>
            <p:cNvSpPr txBox="1"/>
            <p:nvPr/>
          </p:nvSpPr>
          <p:spPr>
            <a:xfrm>
              <a:off x="2534933" y="4226386"/>
              <a:ext cx="575305" cy="3160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섬네일</a:t>
              </a:r>
              <a:r>
                <a:rPr lang="en-US" altLang="ko-KR" sz="9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endPara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174" name="그룹 173">
            <a:extLst>
              <a:ext uri="{FF2B5EF4-FFF2-40B4-BE49-F238E27FC236}">
                <a16:creationId xmlns:a16="http://schemas.microsoft.com/office/drawing/2014/main" id="{294D7136-34EA-4723-AA4D-B9AE375971B5}"/>
              </a:ext>
            </a:extLst>
          </p:cNvPr>
          <p:cNvGrpSpPr/>
          <p:nvPr/>
        </p:nvGrpSpPr>
        <p:grpSpPr>
          <a:xfrm>
            <a:off x="215159" y="915811"/>
            <a:ext cx="3770915" cy="2715610"/>
            <a:chOff x="2469932" y="3943754"/>
            <a:chExt cx="708502" cy="857287"/>
          </a:xfrm>
        </p:grpSpPr>
        <p:grpSp>
          <p:nvGrpSpPr>
            <p:cNvPr id="175" name="그룹 174">
              <a:extLst>
                <a:ext uri="{FF2B5EF4-FFF2-40B4-BE49-F238E27FC236}">
                  <a16:creationId xmlns:a16="http://schemas.microsoft.com/office/drawing/2014/main" id="{16BCF26F-2DA0-4CB1-AC24-21BD07AECB31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77" name="직사각형 176">
                <a:extLst>
                  <a:ext uri="{FF2B5EF4-FFF2-40B4-BE49-F238E27FC236}">
                    <a16:creationId xmlns:a16="http://schemas.microsoft.com/office/drawing/2014/main" id="{61286323-C4DF-4E2B-9963-10DAE0182FFA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78" name="직선 연결선 177">
                <a:extLst>
                  <a:ext uri="{FF2B5EF4-FFF2-40B4-BE49-F238E27FC236}">
                    <a16:creationId xmlns:a16="http://schemas.microsoft.com/office/drawing/2014/main" id="{20549121-2957-4713-9471-5AA4F73ED580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직선 연결선 178">
                <a:extLst>
                  <a:ext uri="{FF2B5EF4-FFF2-40B4-BE49-F238E27FC236}">
                    <a16:creationId xmlns:a16="http://schemas.microsoft.com/office/drawing/2014/main" id="{71385631-22A3-4F19-BB65-F950C171EB15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E4245296-2FBB-493A-A6A7-C0012D2FFB09}"/>
                </a:ext>
              </a:extLst>
            </p:cNvPr>
            <p:cNvSpPr txBox="1"/>
            <p:nvPr/>
          </p:nvSpPr>
          <p:spPr>
            <a:xfrm>
              <a:off x="2682189" y="4343659"/>
              <a:ext cx="295223" cy="7287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상품 대표 이미지</a:t>
              </a:r>
              <a:endPara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03811AF9-AC20-37A0-5E7B-3BED23C51185}"/>
              </a:ext>
            </a:extLst>
          </p:cNvPr>
          <p:cNvGrpSpPr/>
          <p:nvPr/>
        </p:nvGrpSpPr>
        <p:grpSpPr>
          <a:xfrm>
            <a:off x="3105776" y="3776672"/>
            <a:ext cx="878820" cy="626141"/>
            <a:chOff x="2469932" y="3943754"/>
            <a:chExt cx="708502" cy="857287"/>
          </a:xfrm>
        </p:grpSpPr>
        <p:grpSp>
          <p:nvGrpSpPr>
            <p:cNvPr id="181" name="그룹 180">
              <a:extLst>
                <a:ext uri="{FF2B5EF4-FFF2-40B4-BE49-F238E27FC236}">
                  <a16:creationId xmlns:a16="http://schemas.microsoft.com/office/drawing/2014/main" id="{57B86972-0D1A-8004-255B-859E61F03172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83" name="직사각형 182">
                <a:extLst>
                  <a:ext uri="{FF2B5EF4-FFF2-40B4-BE49-F238E27FC236}">
                    <a16:creationId xmlns:a16="http://schemas.microsoft.com/office/drawing/2014/main" id="{EC148040-616F-6251-00B7-9386754F7F0B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84" name="직선 연결선 183">
                <a:extLst>
                  <a:ext uri="{FF2B5EF4-FFF2-40B4-BE49-F238E27FC236}">
                    <a16:creationId xmlns:a16="http://schemas.microsoft.com/office/drawing/2014/main" id="{A3483290-748D-53A1-3C8E-9C6F90517F0F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직선 연결선 184">
                <a:extLst>
                  <a:ext uri="{FF2B5EF4-FFF2-40B4-BE49-F238E27FC236}">
                    <a16:creationId xmlns:a16="http://schemas.microsoft.com/office/drawing/2014/main" id="{9F362773-8AA0-8BE5-4920-CA8A0D0AE1EF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B3EB6EBC-8D4B-B38F-DE35-27E2481750C9}"/>
                </a:ext>
              </a:extLst>
            </p:cNvPr>
            <p:cNvSpPr txBox="1"/>
            <p:nvPr/>
          </p:nvSpPr>
          <p:spPr>
            <a:xfrm>
              <a:off x="2534933" y="4226386"/>
              <a:ext cx="575305" cy="31604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섬네일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4</a:t>
              </a:r>
            </a:p>
          </p:txBody>
        </p:sp>
      </p:grpSp>
      <p:sp>
        <p:nvSpPr>
          <p:cNvPr id="189" name="모서리가 둥근 직사각형 88">
            <a:extLst>
              <a:ext uri="{FF2B5EF4-FFF2-40B4-BE49-F238E27FC236}">
                <a16:creationId xmlns:a16="http://schemas.microsoft.com/office/drawing/2014/main" id="{192DFC8E-8E36-7B0B-385D-E2D5319681A6}"/>
              </a:ext>
            </a:extLst>
          </p:cNvPr>
          <p:cNvSpPr/>
          <p:nvPr/>
        </p:nvSpPr>
        <p:spPr>
          <a:xfrm>
            <a:off x="6794058" y="4561744"/>
            <a:ext cx="1943837" cy="360040"/>
          </a:xfrm>
          <a:prstGeom prst="roundRect">
            <a:avLst>
              <a:gd name="adj" fmla="val 1234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구매하기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비회원 구매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90" name="모서리가 둥근 직사각형 90">
            <a:extLst>
              <a:ext uri="{FF2B5EF4-FFF2-40B4-BE49-F238E27FC236}">
                <a16:creationId xmlns:a16="http://schemas.microsoft.com/office/drawing/2014/main" id="{629D4B3A-5CCD-B371-29AA-EFD4FDAE11F7}"/>
              </a:ext>
            </a:extLst>
          </p:cNvPr>
          <p:cNvSpPr/>
          <p:nvPr/>
        </p:nvSpPr>
        <p:spPr>
          <a:xfrm>
            <a:off x="4805270" y="4561744"/>
            <a:ext cx="1943836" cy="360040"/>
          </a:xfrm>
          <a:prstGeom prst="roundRect">
            <a:avLst>
              <a:gd name="adj" fmla="val 15873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장바구니 담기</a:t>
            </a:r>
          </a:p>
        </p:txBody>
      </p:sp>
      <p:sp>
        <p:nvSpPr>
          <p:cNvPr id="201" name="타원 200">
            <a:extLst>
              <a:ext uri="{FF2B5EF4-FFF2-40B4-BE49-F238E27FC236}">
                <a16:creationId xmlns:a16="http://schemas.microsoft.com/office/drawing/2014/main" id="{638B2417-1F83-9244-6D64-488763E326E2}"/>
              </a:ext>
            </a:extLst>
          </p:cNvPr>
          <p:cNvSpPr/>
          <p:nvPr/>
        </p:nvSpPr>
        <p:spPr>
          <a:xfrm>
            <a:off x="4936549" y="464210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12" name="타원 211">
            <a:extLst>
              <a:ext uri="{FF2B5EF4-FFF2-40B4-BE49-F238E27FC236}">
                <a16:creationId xmlns:a16="http://schemas.microsoft.com/office/drawing/2014/main" id="{BED9ACFF-C073-7B17-7D95-8A1D7E4EF17B}"/>
              </a:ext>
            </a:extLst>
          </p:cNvPr>
          <p:cNvSpPr/>
          <p:nvPr/>
        </p:nvSpPr>
        <p:spPr>
          <a:xfrm>
            <a:off x="6883400" y="462635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13" name="모서리가 둥근 직사각형 36">
            <a:extLst>
              <a:ext uri="{FF2B5EF4-FFF2-40B4-BE49-F238E27FC236}">
                <a16:creationId xmlns:a16="http://schemas.microsoft.com/office/drawing/2014/main" id="{39AAFA23-CB43-B197-0ACF-8B79A6E48118}"/>
              </a:ext>
            </a:extLst>
          </p:cNvPr>
          <p:cNvSpPr/>
          <p:nvPr/>
        </p:nvSpPr>
        <p:spPr>
          <a:xfrm>
            <a:off x="4236603" y="3034425"/>
            <a:ext cx="4420009" cy="1013793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0" marR="0" lvl="0" indent="0" algn="l" defTabSz="4572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14" name="모서리가 둥근 직사각형 36">
            <a:extLst>
              <a:ext uri="{FF2B5EF4-FFF2-40B4-BE49-F238E27FC236}">
                <a16:creationId xmlns:a16="http://schemas.microsoft.com/office/drawing/2014/main" id="{1F892EEA-8931-F4BA-54CD-30B25241EC92}"/>
              </a:ext>
            </a:extLst>
          </p:cNvPr>
          <p:cNvSpPr/>
          <p:nvPr/>
        </p:nvSpPr>
        <p:spPr>
          <a:xfrm>
            <a:off x="4316506" y="1507683"/>
            <a:ext cx="4482754" cy="80894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0" marR="0" lvl="0" indent="0" algn="l" defTabSz="4572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판매 가격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: </a:t>
            </a:r>
            <a:r>
              <a:rPr kumimoji="0" lang="en-US" altLang="ko-KR" sz="900" b="1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50,000</a:t>
            </a:r>
            <a:r>
              <a:rPr kumimoji="0" lang="ko-KR" altLang="en-US" sz="900" b="0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원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 →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45,000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원</a:t>
            </a:r>
            <a:endParaRPr kumimoji="0" lang="en-US" altLang="ko-KR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포인트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: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450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 포인트</a:t>
            </a:r>
            <a:endParaRPr kumimoji="0" lang="en-US" altLang="ko-KR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  <a:p>
            <a:pPr>
              <a:spcAft>
                <a:spcPts val="600"/>
              </a:spcAft>
              <a:defRPr/>
            </a:pP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배송비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: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3,000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원</a:t>
            </a:r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ea"/>
              <a:cs typeface="+mn-cs"/>
            </a:endParaRPr>
          </a:p>
          <a:p>
            <a:pPr>
              <a:spcAft>
                <a:spcPts val="600"/>
              </a:spcAft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(100,000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원 이상 구매 시 배송비 무료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/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도서산간 지역 배송비 추가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cs typeface="+mn-cs"/>
              </a:rPr>
              <a:t>)</a:t>
            </a:r>
          </a:p>
        </p:txBody>
      </p:sp>
      <p:sp>
        <p:nvSpPr>
          <p:cNvPr id="215" name="직사각형 214">
            <a:extLst>
              <a:ext uri="{FF2B5EF4-FFF2-40B4-BE49-F238E27FC236}">
                <a16:creationId xmlns:a16="http://schemas.microsoft.com/office/drawing/2014/main" id="{726F5FEC-F015-F7F3-18FE-B7D943F83F3D}"/>
              </a:ext>
            </a:extLst>
          </p:cNvPr>
          <p:cNvSpPr/>
          <p:nvPr/>
        </p:nvSpPr>
        <p:spPr>
          <a:xfrm>
            <a:off x="4307628" y="2355730"/>
            <a:ext cx="2890359" cy="48102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latin typeface="+mn-ea"/>
              </a:rPr>
              <a:t>소재 </a:t>
            </a:r>
            <a:r>
              <a:rPr lang="en-US" altLang="ko-KR" sz="900" dirty="0">
                <a:latin typeface="+mn-ea"/>
              </a:rPr>
              <a:t>: </a:t>
            </a:r>
            <a:r>
              <a:rPr lang="ko-KR" altLang="en-US" sz="900" dirty="0" err="1">
                <a:latin typeface="+mn-ea"/>
              </a:rPr>
              <a:t>린넨</a:t>
            </a:r>
            <a:r>
              <a:rPr lang="en-US" altLang="ko-KR" sz="900" dirty="0">
                <a:latin typeface="+mn-ea"/>
              </a:rPr>
              <a:t>(Linen 55% + Cotton 45%) 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latin typeface="+mn-ea"/>
              </a:rPr>
              <a:t>원산지</a:t>
            </a:r>
            <a:r>
              <a:rPr lang="en-US" altLang="ko-KR" sz="900" dirty="0">
                <a:latin typeface="+mn-ea"/>
              </a:rPr>
              <a:t> : </a:t>
            </a:r>
            <a:r>
              <a:rPr lang="ko-KR" altLang="en-US" sz="900" dirty="0">
                <a:latin typeface="+mn-ea"/>
              </a:rPr>
              <a:t>한국</a:t>
            </a:r>
            <a:endParaRPr lang="en-US" altLang="ko-KR" sz="900" dirty="0">
              <a:latin typeface="+mn-ea"/>
            </a:endParaRPr>
          </a:p>
        </p:txBody>
      </p:sp>
      <p:sp>
        <p:nvSpPr>
          <p:cNvPr id="216" name="직사각형 215">
            <a:extLst>
              <a:ext uri="{FF2B5EF4-FFF2-40B4-BE49-F238E27FC236}">
                <a16:creationId xmlns:a16="http://schemas.microsoft.com/office/drawing/2014/main" id="{51AA39AE-36F3-AB3C-6656-3EA8C9D3E3C8}"/>
              </a:ext>
            </a:extLst>
          </p:cNvPr>
          <p:cNvSpPr/>
          <p:nvPr/>
        </p:nvSpPr>
        <p:spPr>
          <a:xfrm>
            <a:off x="4305830" y="2992340"/>
            <a:ext cx="1055018" cy="9666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  <a:defRPr/>
            </a:pPr>
            <a:r>
              <a:rPr lang="ko-KR" altLang="en-US" sz="1000" b="1" dirty="0">
                <a:latin typeface="+mn-ea"/>
              </a:rPr>
              <a:t>색상</a:t>
            </a:r>
            <a:endParaRPr lang="en-US" altLang="ko-KR" sz="1000" b="1" dirty="0">
              <a:latin typeface="+mn-ea"/>
            </a:endParaRPr>
          </a:p>
          <a:p>
            <a:pPr>
              <a:lnSpc>
                <a:spcPct val="200000"/>
              </a:lnSpc>
              <a:defRPr/>
            </a:pPr>
            <a:r>
              <a:rPr lang="ko-KR" altLang="en-US" sz="1000" b="1" dirty="0">
                <a:latin typeface="+mn-ea"/>
              </a:rPr>
              <a:t>사이즈</a:t>
            </a:r>
            <a:endParaRPr lang="en-US" altLang="ko-KR" sz="1000" b="1" dirty="0">
              <a:latin typeface="+mn-ea"/>
            </a:endParaRPr>
          </a:p>
          <a:p>
            <a:pPr>
              <a:lnSpc>
                <a:spcPct val="200000"/>
              </a:lnSpc>
              <a:defRPr/>
            </a:pPr>
            <a:r>
              <a:rPr lang="ko-KR" altLang="en-US" sz="1000" b="1" dirty="0">
                <a:latin typeface="+mn-ea"/>
              </a:rPr>
              <a:t>수량</a:t>
            </a:r>
            <a:endParaRPr lang="en-US" altLang="ko-KR" sz="1000" b="1" dirty="0">
              <a:latin typeface="+mn-ea"/>
            </a:endParaRPr>
          </a:p>
        </p:txBody>
      </p:sp>
      <p:sp>
        <p:nvSpPr>
          <p:cNvPr id="235" name="직사각형 234">
            <a:extLst>
              <a:ext uri="{FF2B5EF4-FFF2-40B4-BE49-F238E27FC236}">
                <a16:creationId xmlns:a16="http://schemas.microsoft.com/office/drawing/2014/main" id="{08F39D75-79E7-113A-89FB-17601E86D5E9}"/>
              </a:ext>
            </a:extLst>
          </p:cNvPr>
          <p:cNvSpPr/>
          <p:nvPr/>
        </p:nvSpPr>
        <p:spPr>
          <a:xfrm>
            <a:off x="4305363" y="4054999"/>
            <a:ext cx="1055018" cy="3135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1100" dirty="0">
                <a:latin typeface="+mn-ea"/>
              </a:rPr>
              <a:t>총 결제금액</a:t>
            </a:r>
            <a:r>
              <a:rPr lang="en-US" altLang="ko-KR" sz="1100" dirty="0">
                <a:latin typeface="+mn-ea"/>
              </a:rPr>
              <a:t> :</a:t>
            </a:r>
          </a:p>
        </p:txBody>
      </p:sp>
      <p:sp>
        <p:nvSpPr>
          <p:cNvPr id="236" name="직사각형 235">
            <a:extLst>
              <a:ext uri="{FF2B5EF4-FFF2-40B4-BE49-F238E27FC236}">
                <a16:creationId xmlns:a16="http://schemas.microsoft.com/office/drawing/2014/main" id="{60C410E9-DDF2-4D7B-63A2-48B2EDBF91B6}"/>
              </a:ext>
            </a:extLst>
          </p:cNvPr>
          <p:cNvSpPr/>
          <p:nvPr/>
        </p:nvSpPr>
        <p:spPr>
          <a:xfrm>
            <a:off x="4630162" y="4031895"/>
            <a:ext cx="1405533" cy="3336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ko-KR" sz="1200" b="1" dirty="0">
                <a:latin typeface="+mn-ea"/>
              </a:rPr>
              <a:t>48,000</a:t>
            </a:r>
            <a:r>
              <a:rPr lang="ko-KR" altLang="en-US" sz="1000" dirty="0">
                <a:latin typeface="+mn-ea"/>
              </a:rPr>
              <a:t>원</a:t>
            </a:r>
            <a:endParaRPr lang="en-US" altLang="ko-KR" sz="1200" dirty="0">
              <a:latin typeface="+mn-ea"/>
            </a:endParaRPr>
          </a:p>
        </p:txBody>
      </p:sp>
      <p:sp>
        <p:nvSpPr>
          <p:cNvPr id="186" name="모서리가 둥근 직사각형 90">
            <a:extLst>
              <a:ext uri="{FF2B5EF4-FFF2-40B4-BE49-F238E27FC236}">
                <a16:creationId xmlns:a16="http://schemas.microsoft.com/office/drawing/2014/main" id="{FBC83E85-78F2-0EE0-933F-018B78307C95}"/>
              </a:ext>
            </a:extLst>
          </p:cNvPr>
          <p:cNvSpPr/>
          <p:nvPr/>
        </p:nvSpPr>
        <p:spPr>
          <a:xfrm>
            <a:off x="475240" y="6312314"/>
            <a:ext cx="2290334" cy="674411"/>
          </a:xfrm>
          <a:prstGeom prst="roundRect">
            <a:avLst>
              <a:gd name="adj" fmla="val 10054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 dirty="0">
                <a:latin typeface="+mn-ea"/>
              </a:rPr>
              <a:t>상품을 장바구니에 담았습니다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188" name="타원 187">
            <a:extLst>
              <a:ext uri="{FF2B5EF4-FFF2-40B4-BE49-F238E27FC236}">
                <a16:creationId xmlns:a16="http://schemas.microsoft.com/office/drawing/2014/main" id="{51E5F9BB-7B90-A1F0-F30C-05E1E9979863}"/>
              </a:ext>
            </a:extLst>
          </p:cNvPr>
          <p:cNvSpPr/>
          <p:nvPr/>
        </p:nvSpPr>
        <p:spPr>
          <a:xfrm>
            <a:off x="555820" y="6454860"/>
            <a:ext cx="422691" cy="42269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tx1"/>
                </a:solidFill>
                <a:latin typeface="+mn-ea"/>
              </a:rPr>
              <a:t>Icon</a:t>
            </a:r>
            <a:endParaRPr lang="ko-KR" altLang="en-US" sz="11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82B12735-EE70-23BA-98D4-68A396304CC6}"/>
              </a:ext>
            </a:extLst>
          </p:cNvPr>
          <p:cNvSpPr txBox="1"/>
          <p:nvPr/>
        </p:nvSpPr>
        <p:spPr>
          <a:xfrm>
            <a:off x="439183" y="6050704"/>
            <a:ext cx="17030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1100" b="0" kern="1200" dirty="0">
                <a:solidFill>
                  <a:schemeClr val="tx1"/>
                </a:solidFill>
                <a:latin typeface="+mn-ea"/>
                <a:ea typeface="+mn-ea"/>
                <a:cs typeface="+mn-cs"/>
              </a:rPr>
              <a:t>Toast Message 1-1</a:t>
            </a:r>
            <a:endParaRPr lang="ko-KR" altLang="en-US" sz="1100" dirty="0"/>
          </a:p>
        </p:txBody>
      </p:sp>
      <p:sp>
        <p:nvSpPr>
          <p:cNvPr id="192" name="직사각형 191">
            <a:extLst>
              <a:ext uri="{FF2B5EF4-FFF2-40B4-BE49-F238E27FC236}">
                <a16:creationId xmlns:a16="http://schemas.microsoft.com/office/drawing/2014/main" id="{12947A2A-1743-C218-FA25-AA466B46FA36}"/>
              </a:ext>
            </a:extLst>
          </p:cNvPr>
          <p:cNvSpPr/>
          <p:nvPr/>
        </p:nvSpPr>
        <p:spPr>
          <a:xfrm>
            <a:off x="4083728" y="861134"/>
            <a:ext cx="4767309" cy="3547435"/>
          </a:xfrm>
          <a:prstGeom prst="rect">
            <a:avLst/>
          </a:prstGeom>
          <a:noFill/>
          <a:ln w="12700">
            <a:solidFill>
              <a:srgbClr val="005FEA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3" name="타원 192">
            <a:extLst>
              <a:ext uri="{FF2B5EF4-FFF2-40B4-BE49-F238E27FC236}">
                <a16:creationId xmlns:a16="http://schemas.microsoft.com/office/drawing/2014/main" id="{B5760C37-8983-F00F-1154-8BDA9E61AE55}"/>
              </a:ext>
            </a:extLst>
          </p:cNvPr>
          <p:cNvSpPr/>
          <p:nvPr/>
        </p:nvSpPr>
        <p:spPr>
          <a:xfrm>
            <a:off x="3975728" y="759322"/>
            <a:ext cx="216000" cy="216000"/>
          </a:xfrm>
          <a:prstGeom prst="ellips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A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" name="모서리가 둥근 직사각형 63">
            <a:extLst>
              <a:ext uri="{FF2B5EF4-FFF2-40B4-BE49-F238E27FC236}">
                <a16:creationId xmlns:a16="http://schemas.microsoft.com/office/drawing/2014/main" id="{5E3B24BA-0D16-451A-826F-B86E207FBD26}"/>
              </a:ext>
            </a:extLst>
          </p:cNvPr>
          <p:cNvSpPr/>
          <p:nvPr/>
        </p:nvSpPr>
        <p:spPr>
          <a:xfrm>
            <a:off x="5087925" y="3081583"/>
            <a:ext cx="1915305" cy="283055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옵션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1}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를 선택해 주세요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7" name="Chevron">
            <a:extLst>
              <a:ext uri="{FF2B5EF4-FFF2-40B4-BE49-F238E27FC236}">
                <a16:creationId xmlns:a16="http://schemas.microsoft.com/office/drawing/2014/main" id="{1ED5BCA3-3184-A150-FCA8-444007B284C7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6794058" y="3192662"/>
            <a:ext cx="98069" cy="64761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" name="모서리가 둥근 직사각형 63">
            <a:extLst>
              <a:ext uri="{FF2B5EF4-FFF2-40B4-BE49-F238E27FC236}">
                <a16:creationId xmlns:a16="http://schemas.microsoft.com/office/drawing/2014/main" id="{AB98F572-6749-323F-F92D-77C0DBD41181}"/>
              </a:ext>
            </a:extLst>
          </p:cNvPr>
          <p:cNvSpPr/>
          <p:nvPr/>
        </p:nvSpPr>
        <p:spPr>
          <a:xfrm>
            <a:off x="5087925" y="3403187"/>
            <a:ext cx="1915305" cy="283055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옵션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2}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를 선택해 주세요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9" name="Chevron">
            <a:extLst>
              <a:ext uri="{FF2B5EF4-FFF2-40B4-BE49-F238E27FC236}">
                <a16:creationId xmlns:a16="http://schemas.microsoft.com/office/drawing/2014/main" id="{3B67F8AD-CBEC-8E5E-7B16-EE9BE03847E3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6794058" y="3514266"/>
            <a:ext cx="98069" cy="64761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0" name="모서리가 둥근 직사각형 63">
            <a:extLst>
              <a:ext uri="{FF2B5EF4-FFF2-40B4-BE49-F238E27FC236}">
                <a16:creationId xmlns:a16="http://schemas.microsoft.com/office/drawing/2014/main" id="{EE4BA656-21C3-5864-B438-EED38238DA2D}"/>
              </a:ext>
            </a:extLst>
          </p:cNvPr>
          <p:cNvSpPr/>
          <p:nvPr/>
        </p:nvSpPr>
        <p:spPr>
          <a:xfrm>
            <a:off x="5618073" y="3760348"/>
            <a:ext cx="224157" cy="213764"/>
          </a:xfrm>
          <a:prstGeom prst="roundRect">
            <a:avLst>
              <a:gd name="adj" fmla="val 13192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+</a:t>
            </a:r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" name="모서리가 둥근 직사각형 63">
            <a:extLst>
              <a:ext uri="{FF2B5EF4-FFF2-40B4-BE49-F238E27FC236}">
                <a16:creationId xmlns:a16="http://schemas.microsoft.com/office/drawing/2014/main" id="{0DF5E29B-CD76-E9C6-7D38-0B00D3EC21C6}"/>
              </a:ext>
            </a:extLst>
          </p:cNvPr>
          <p:cNvSpPr/>
          <p:nvPr/>
        </p:nvSpPr>
        <p:spPr>
          <a:xfrm>
            <a:off x="5087925" y="3734034"/>
            <a:ext cx="443069" cy="283055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</a:t>
            </a:r>
            <a:endParaRPr lang="ko-KR" altLang="en-US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2" name="모서리가 둥근 직사각형 63">
            <a:extLst>
              <a:ext uri="{FF2B5EF4-FFF2-40B4-BE49-F238E27FC236}">
                <a16:creationId xmlns:a16="http://schemas.microsoft.com/office/drawing/2014/main" id="{68137747-1652-CF30-D10A-B27E1ED6A04E}"/>
              </a:ext>
            </a:extLst>
          </p:cNvPr>
          <p:cNvSpPr/>
          <p:nvPr/>
        </p:nvSpPr>
        <p:spPr>
          <a:xfrm>
            <a:off x="5884313" y="3760348"/>
            <a:ext cx="224157" cy="213764"/>
          </a:xfrm>
          <a:prstGeom prst="roundRect">
            <a:avLst>
              <a:gd name="adj" fmla="val 13192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-</a:t>
            </a:r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92825840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P-FE-SL-15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소개 </a:t>
            </a:r>
            <a:r>
              <a:rPr lang="en-US" altLang="ko-KR" dirty="0"/>
              <a:t>- 3</a:t>
            </a:r>
            <a:endParaRPr lang="ko-KR" altLang="en-US" dirty="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FD6A0EC2-9A24-4926-A145-97CB4B0B1508}"/>
              </a:ext>
            </a:extLst>
          </p:cNvPr>
          <p:cNvSpPr/>
          <p:nvPr/>
        </p:nvSpPr>
        <p:spPr>
          <a:xfrm>
            <a:off x="1162603" y="4008802"/>
            <a:ext cx="6963035" cy="156142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766494F3-FC27-452F-9FA8-8C951E6A8C7E}"/>
              </a:ext>
            </a:extLst>
          </p:cNvPr>
          <p:cNvSpPr/>
          <p:nvPr/>
        </p:nvSpPr>
        <p:spPr>
          <a:xfrm>
            <a:off x="6214898" y="1599084"/>
            <a:ext cx="985849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만족 표기</a:t>
            </a:r>
            <a:r>
              <a:rPr lang="en-US" altLang="ko-KR" sz="900" b="1" dirty="0">
                <a:latin typeface="+mn-ea"/>
              </a:rPr>
              <a:t>}</a:t>
            </a:r>
            <a:endParaRPr lang="ko-KR" altLang="en-US" sz="900" dirty="0">
              <a:latin typeface="+mn-ea"/>
            </a:endParaRPr>
          </a:p>
        </p:txBody>
      </p: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3F796B94-AB2D-4592-BCD1-565FAE80C912}"/>
              </a:ext>
            </a:extLst>
          </p:cNvPr>
          <p:cNvCxnSpPr/>
          <p:nvPr/>
        </p:nvCxnSpPr>
        <p:spPr>
          <a:xfrm>
            <a:off x="778505" y="2180481"/>
            <a:ext cx="7338255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06EC899E-461A-42CD-905B-34F56B756CA6}"/>
              </a:ext>
            </a:extLst>
          </p:cNvPr>
          <p:cNvCxnSpPr/>
          <p:nvPr/>
        </p:nvCxnSpPr>
        <p:spPr>
          <a:xfrm>
            <a:off x="778505" y="3050628"/>
            <a:ext cx="7338255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43BD39E8-3819-419C-943E-577F3E26F801}"/>
              </a:ext>
            </a:extLst>
          </p:cNvPr>
          <p:cNvSpPr/>
          <p:nvPr/>
        </p:nvSpPr>
        <p:spPr>
          <a:xfrm>
            <a:off x="6214898" y="2514629"/>
            <a:ext cx="122644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>
                <a:latin typeface="+mn-ea"/>
              </a:rPr>
              <a:t>만족 </a:t>
            </a:r>
            <a:r>
              <a:rPr lang="ko-KR" altLang="en-US" sz="900" dirty="0">
                <a:latin typeface="+mn-ea"/>
              </a:rPr>
              <a:t>★ ★ ★ ★</a:t>
            </a: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A0DD2CE3-3140-4F7C-96E4-DFAE7573C092}"/>
              </a:ext>
            </a:extLst>
          </p:cNvPr>
          <p:cNvSpPr/>
          <p:nvPr/>
        </p:nvSpPr>
        <p:spPr>
          <a:xfrm>
            <a:off x="2235434" y="1393868"/>
            <a:ext cx="2541611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작성 년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월</a:t>
            </a:r>
            <a:r>
              <a:rPr lang="en-US" altLang="ko-KR" sz="900" dirty="0">
                <a:latin typeface="+mn-ea"/>
              </a:rPr>
              <a:t>,</a:t>
            </a:r>
            <a:r>
              <a:rPr lang="ko-KR" altLang="en-US" sz="900" dirty="0">
                <a:latin typeface="+mn-ea"/>
              </a:rPr>
              <a:t> 일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시 표기</a:t>
            </a:r>
            <a:r>
              <a:rPr lang="en-US" altLang="ko-KR" sz="900" dirty="0">
                <a:latin typeface="+mn-ea"/>
              </a:rPr>
              <a:t>} |  {</a:t>
            </a:r>
            <a:r>
              <a:rPr lang="ko-KR" altLang="en-US" sz="900" dirty="0">
                <a:latin typeface="+mn-ea"/>
              </a:rPr>
              <a:t>작성자 </a:t>
            </a:r>
            <a:r>
              <a:rPr lang="en-US" altLang="ko-KR" sz="900" dirty="0">
                <a:latin typeface="+mn-ea"/>
              </a:rPr>
              <a:t>ID </a:t>
            </a:r>
            <a:r>
              <a:rPr lang="ko-KR" altLang="en-US" sz="900" dirty="0">
                <a:latin typeface="+mn-ea"/>
              </a:rPr>
              <a:t>표기</a:t>
            </a:r>
            <a:r>
              <a:rPr lang="en-US" altLang="ko-KR" sz="900" dirty="0">
                <a:latin typeface="+mn-ea"/>
              </a:rPr>
              <a:t>}</a:t>
            </a:r>
          </a:p>
          <a:p>
            <a:pPr>
              <a:lnSpc>
                <a:spcPct val="150000"/>
              </a:lnSpc>
            </a:pPr>
            <a:r>
              <a:rPr lang="ko-KR" altLang="en-US" sz="900" dirty="0" err="1">
                <a:latin typeface="+mn-ea"/>
              </a:rPr>
              <a:t>작성글</a:t>
            </a:r>
            <a:r>
              <a:rPr lang="ko-KR" altLang="en-US" sz="900" dirty="0">
                <a:latin typeface="+mn-ea"/>
              </a:rPr>
              <a:t> 상단 </a:t>
            </a:r>
            <a:r>
              <a:rPr lang="en-US" altLang="ko-KR" sz="900" dirty="0">
                <a:latin typeface="+mn-ea"/>
              </a:rPr>
              <a:t>40</a:t>
            </a:r>
            <a:r>
              <a:rPr lang="ko-KR" altLang="en-US" sz="900" dirty="0">
                <a:latin typeface="+mn-ea"/>
              </a:rPr>
              <a:t>자씩 </a:t>
            </a:r>
            <a:r>
              <a:rPr lang="en-US" altLang="ko-KR" sz="900" dirty="0">
                <a:latin typeface="+mn-ea"/>
              </a:rPr>
              <a:t>2</a:t>
            </a:r>
            <a:r>
              <a:rPr lang="ko-KR" altLang="en-US" sz="900" dirty="0">
                <a:latin typeface="+mn-ea"/>
              </a:rPr>
              <a:t>줄 표기 </a:t>
            </a:r>
            <a:r>
              <a:rPr lang="en-US" altLang="ko-KR" sz="900" dirty="0">
                <a:latin typeface="+mn-ea"/>
              </a:rPr>
              <a:t>(</a:t>
            </a:r>
            <a:r>
              <a:rPr lang="ko-KR" altLang="en-US" sz="900" dirty="0">
                <a:latin typeface="+mn-ea"/>
              </a:rPr>
              <a:t>총 </a:t>
            </a:r>
            <a:r>
              <a:rPr lang="en-US" altLang="ko-KR" sz="900" dirty="0">
                <a:latin typeface="+mn-ea"/>
              </a:rPr>
              <a:t>80</a:t>
            </a:r>
            <a:r>
              <a:rPr lang="ko-KR" altLang="en-US" sz="900" dirty="0">
                <a:latin typeface="+mn-ea"/>
              </a:rPr>
              <a:t>자</a:t>
            </a:r>
            <a:r>
              <a:rPr lang="en-US" altLang="ko-KR" sz="900" dirty="0">
                <a:latin typeface="+mn-ea"/>
              </a:rPr>
              <a:t>)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05CEB7AA-C643-43CE-B63A-952A48BE096C}"/>
              </a:ext>
            </a:extLst>
          </p:cNvPr>
          <p:cNvSpPr/>
          <p:nvPr/>
        </p:nvSpPr>
        <p:spPr>
          <a:xfrm>
            <a:off x="1097394" y="2270428"/>
            <a:ext cx="3512393" cy="6232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dirty="0">
                <a:latin typeface="+mn-ea"/>
              </a:rPr>
              <a:t>2017-01-01  12:48:26 | publishing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사진과 다르게 색감이 좋으며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입었을 때 스판 원단으로</a:t>
            </a:r>
            <a:endParaRPr lang="en-US" altLang="ko-KR" sz="900" dirty="0">
              <a:latin typeface="+mn-ea"/>
            </a:endParaRPr>
          </a:p>
          <a:p>
            <a:r>
              <a:rPr lang="ko-KR" altLang="en-US" sz="900" dirty="0">
                <a:latin typeface="+mn-ea"/>
              </a:rPr>
              <a:t>불편함이 없어요</a:t>
            </a:r>
            <a:r>
              <a:rPr lang="en-US" altLang="ko-KR" sz="900" dirty="0">
                <a:latin typeface="+mn-ea"/>
              </a:rPr>
              <a:t>! </a:t>
            </a:r>
            <a:r>
              <a:rPr lang="ko-KR" altLang="en-US" sz="900" dirty="0">
                <a:latin typeface="+mn-ea"/>
              </a:rPr>
              <a:t>친절한 상담</a:t>
            </a:r>
            <a:r>
              <a:rPr lang="en-US" altLang="ko-KR" sz="900" dirty="0">
                <a:latin typeface="+mn-ea"/>
              </a:rPr>
              <a:t>,</a:t>
            </a:r>
            <a:r>
              <a:rPr lang="ko-KR" altLang="en-US" sz="900" dirty="0">
                <a:latin typeface="+mn-ea"/>
              </a:rPr>
              <a:t> 빠른 배송 감사합니다</a:t>
            </a:r>
            <a:r>
              <a:rPr lang="en-US" altLang="ko-KR" sz="900" dirty="0">
                <a:latin typeface="+mn-ea"/>
              </a:rPr>
              <a:t>.</a:t>
            </a:r>
            <a:endParaRPr lang="ko-KR" altLang="en-US" sz="900" dirty="0">
              <a:latin typeface="+mn-ea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EA58EC02-E077-4547-968E-D0D4F54049F6}"/>
              </a:ext>
            </a:extLst>
          </p:cNvPr>
          <p:cNvSpPr/>
          <p:nvPr/>
        </p:nvSpPr>
        <p:spPr>
          <a:xfrm>
            <a:off x="751839" y="1612320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>
                <a:latin typeface="+mn-ea"/>
              </a:rPr>
              <a:t>15.</a:t>
            </a:r>
            <a:endParaRPr lang="ko-KR" altLang="en-US" sz="1000" dirty="0">
              <a:latin typeface="+mn-ea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9AEA2060-396F-42F3-8ECD-957DF61FFA9F}"/>
              </a:ext>
            </a:extLst>
          </p:cNvPr>
          <p:cNvSpPr/>
          <p:nvPr/>
        </p:nvSpPr>
        <p:spPr>
          <a:xfrm>
            <a:off x="758314" y="2517195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>
                <a:latin typeface="+mn-ea"/>
              </a:rPr>
              <a:t>14.</a:t>
            </a:r>
            <a:endParaRPr lang="ko-KR" altLang="en-US" sz="1000">
              <a:latin typeface="+mn-ea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315A00F1-D865-4398-8B5C-0D542DF91B68}"/>
              </a:ext>
            </a:extLst>
          </p:cNvPr>
          <p:cNvSpPr/>
          <p:nvPr/>
        </p:nvSpPr>
        <p:spPr>
          <a:xfrm>
            <a:off x="6214898" y="3323993"/>
            <a:ext cx="1003758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보통 ★ ★ ★</a:t>
            </a: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6D74EFBD-1ABA-46FE-96CA-E3CA5FF9912A}"/>
              </a:ext>
            </a:extLst>
          </p:cNvPr>
          <p:cNvSpPr/>
          <p:nvPr/>
        </p:nvSpPr>
        <p:spPr>
          <a:xfrm>
            <a:off x="2243049" y="3150372"/>
            <a:ext cx="3218278" cy="5616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800" dirty="0">
                <a:latin typeface="+mn-ea"/>
              </a:rPr>
              <a:t>2017-01-01   12:48:26 |  </a:t>
            </a:r>
            <a:r>
              <a:rPr lang="en-US" altLang="ko-KR" sz="800" dirty="0" err="1">
                <a:latin typeface="+mn-ea"/>
              </a:rPr>
              <a:t>webplan</a:t>
            </a:r>
            <a:endParaRPr lang="en-US" altLang="ko-KR" sz="8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사진과 다르게 색감이 좋으며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입었을 때 스판 원단으로</a:t>
            </a:r>
            <a:endParaRPr lang="en-US" altLang="ko-KR" sz="900" dirty="0">
              <a:latin typeface="+mn-ea"/>
            </a:endParaRPr>
          </a:p>
          <a:p>
            <a:r>
              <a:rPr lang="ko-KR" altLang="en-US" sz="900" dirty="0">
                <a:latin typeface="+mn-ea"/>
              </a:rPr>
              <a:t>불편함이 없어요</a:t>
            </a:r>
            <a:r>
              <a:rPr lang="en-US" altLang="ko-KR" sz="900" dirty="0">
                <a:latin typeface="+mn-ea"/>
              </a:rPr>
              <a:t>! </a:t>
            </a:r>
            <a:r>
              <a:rPr lang="ko-KR" altLang="en-US" sz="900" dirty="0">
                <a:latin typeface="+mn-ea"/>
              </a:rPr>
              <a:t>친절한 상담 빠른 배송 감사합니다</a:t>
            </a:r>
            <a:r>
              <a:rPr lang="en-US" altLang="ko-KR" sz="900" dirty="0">
                <a:latin typeface="+mn-ea"/>
              </a:rPr>
              <a:t>.</a:t>
            </a:r>
            <a:endParaRPr lang="ko-KR" altLang="en-US" sz="900" dirty="0">
              <a:latin typeface="+mn-ea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14F64BC2-D2A1-4C2A-B3C4-E1087815BB8F}"/>
              </a:ext>
            </a:extLst>
          </p:cNvPr>
          <p:cNvSpPr/>
          <p:nvPr/>
        </p:nvSpPr>
        <p:spPr>
          <a:xfrm>
            <a:off x="735072" y="3318179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>
                <a:latin typeface="+mn-ea"/>
              </a:rPr>
              <a:t>13.</a:t>
            </a:r>
            <a:endParaRPr lang="ko-KR" altLang="en-US" sz="1000">
              <a:latin typeface="+mn-ea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08CB9A65-150A-4503-8F91-E6CE05174608}"/>
              </a:ext>
            </a:extLst>
          </p:cNvPr>
          <p:cNvSpPr/>
          <p:nvPr/>
        </p:nvSpPr>
        <p:spPr>
          <a:xfrm>
            <a:off x="1296286" y="4931743"/>
            <a:ext cx="6693617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사진과 다르게 색감이 좋으며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입었을 때 스판 원단으로 불편함이 없어요</a:t>
            </a:r>
            <a:r>
              <a:rPr lang="en-US" altLang="ko-KR" sz="900" dirty="0">
                <a:latin typeface="+mn-ea"/>
              </a:rPr>
              <a:t>! </a:t>
            </a:r>
            <a:r>
              <a:rPr lang="ko-KR" altLang="en-US" sz="900" dirty="0">
                <a:latin typeface="+mn-ea"/>
              </a:rPr>
              <a:t>친절한 상담 빠른 배송 감사합니다</a:t>
            </a:r>
            <a:r>
              <a:rPr lang="en-US" altLang="ko-KR" sz="900" dirty="0">
                <a:latin typeface="+mn-ea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앞으로도 많은 이용하겠습니다</a:t>
            </a:r>
            <a:r>
              <a:rPr lang="en-US" altLang="ko-KR" sz="900" dirty="0">
                <a:latin typeface="+mn-ea"/>
              </a:rPr>
              <a:t>.</a:t>
            </a:r>
            <a:endParaRPr lang="ko-KR" altLang="en-US" sz="900" dirty="0">
              <a:latin typeface="+mn-ea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2B78FC4F-83E6-453F-8F30-FAC875C146A1}"/>
              </a:ext>
            </a:extLst>
          </p:cNvPr>
          <p:cNvSpPr/>
          <p:nvPr/>
        </p:nvSpPr>
        <p:spPr>
          <a:xfrm>
            <a:off x="7471982" y="2520910"/>
            <a:ext cx="68954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>
                <a:latin typeface="+mn-ea"/>
              </a:rPr>
              <a:t>보기 ▼</a:t>
            </a: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DCC8D775-D6A9-40E2-9623-7D9924D534FB}"/>
              </a:ext>
            </a:extLst>
          </p:cNvPr>
          <p:cNvSpPr/>
          <p:nvPr/>
        </p:nvSpPr>
        <p:spPr>
          <a:xfrm>
            <a:off x="7471982" y="3324970"/>
            <a:ext cx="68954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>
                <a:latin typeface="+mn-ea"/>
              </a:rPr>
              <a:t>닫기 ▲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DD3C17E4-976A-4E16-9D79-FA5F19661D60}"/>
              </a:ext>
            </a:extLst>
          </p:cNvPr>
          <p:cNvSpPr/>
          <p:nvPr/>
        </p:nvSpPr>
        <p:spPr>
          <a:xfrm>
            <a:off x="7471982" y="1599084"/>
            <a:ext cx="68954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보기 ▼</a:t>
            </a: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3A13CD91-9807-4691-857A-30F2055BE5D5}"/>
              </a:ext>
            </a:extLst>
          </p:cNvPr>
          <p:cNvSpPr/>
          <p:nvPr/>
        </p:nvSpPr>
        <p:spPr>
          <a:xfrm>
            <a:off x="847647" y="137960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5" name="타원 44">
            <a:extLst>
              <a:ext uri="{FF2B5EF4-FFF2-40B4-BE49-F238E27FC236}">
                <a16:creationId xmlns:a16="http://schemas.microsoft.com/office/drawing/2014/main" id="{918CF533-EAF9-45EB-8012-9876F75F176D}"/>
              </a:ext>
            </a:extLst>
          </p:cNvPr>
          <p:cNvSpPr/>
          <p:nvPr/>
        </p:nvSpPr>
        <p:spPr>
          <a:xfrm>
            <a:off x="7297349" y="160130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057502BD-513F-4A3B-A932-8CCF700BCCB8}"/>
              </a:ext>
            </a:extLst>
          </p:cNvPr>
          <p:cNvSpPr/>
          <p:nvPr/>
        </p:nvSpPr>
        <p:spPr>
          <a:xfrm>
            <a:off x="7297349" y="333470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F5D6909E-F285-46EE-BE95-9CBFFDE03F30}"/>
              </a:ext>
            </a:extLst>
          </p:cNvPr>
          <p:cNvSpPr/>
          <p:nvPr/>
        </p:nvSpPr>
        <p:spPr>
          <a:xfrm>
            <a:off x="6066173" y="162908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7FFB794E-83E2-4CA3-86B3-2875C4157712}"/>
              </a:ext>
            </a:extLst>
          </p:cNvPr>
          <p:cNvSpPr/>
          <p:nvPr/>
        </p:nvSpPr>
        <p:spPr>
          <a:xfrm>
            <a:off x="1440294" y="5631381"/>
            <a:ext cx="5824711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b="1" dirty="0" err="1">
                <a:latin typeface="+mn-ea"/>
              </a:rPr>
              <a:t>라라렌드</a:t>
            </a:r>
            <a:r>
              <a:rPr lang="en-US" altLang="ko-KR" sz="900" b="1" dirty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2023-01-01 16:10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안녕하세요 고객님 저희 쇼핑몰을 이용해 주셔서 감사합니다</a:t>
            </a:r>
            <a:r>
              <a:rPr lang="en-US" altLang="ko-KR" sz="900" dirty="0">
                <a:latin typeface="+mn-ea"/>
              </a:rPr>
              <a:t>. </a:t>
            </a:r>
            <a:r>
              <a:rPr lang="ko-KR" altLang="en-US" sz="900" dirty="0">
                <a:latin typeface="+mn-ea"/>
              </a:rPr>
              <a:t>앞으로 더욱 좋은 제품으로 보답하겠습니다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F89BAC8D-CDC6-42F0-8C2A-753D406DB717}"/>
              </a:ext>
            </a:extLst>
          </p:cNvPr>
          <p:cNvSpPr/>
          <p:nvPr/>
        </p:nvSpPr>
        <p:spPr>
          <a:xfrm>
            <a:off x="1290945" y="5648391"/>
            <a:ext cx="370980" cy="293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dirty="0">
                <a:latin typeface="+mn-ea"/>
              </a:rPr>
              <a:t>└</a:t>
            </a:r>
            <a:endParaRPr lang="en-US" altLang="ko-KR" sz="1000" dirty="0">
              <a:latin typeface="+mn-ea"/>
            </a:endParaRPr>
          </a:p>
        </p:txBody>
      </p: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3DB62183-6209-4683-9837-BF3D04E1CD46}"/>
              </a:ext>
            </a:extLst>
          </p:cNvPr>
          <p:cNvCxnSpPr/>
          <p:nvPr/>
        </p:nvCxnSpPr>
        <p:spPr>
          <a:xfrm>
            <a:off x="787383" y="6243011"/>
            <a:ext cx="7338255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" name="표 67">
            <a:extLst>
              <a:ext uri="{FF2B5EF4-FFF2-40B4-BE49-F238E27FC236}">
                <a16:creationId xmlns:a16="http://schemas.microsoft.com/office/drawing/2014/main" id="{70279198-7A6E-4A0D-A814-37A1145A21A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9573290"/>
              </p:ext>
            </p:extLst>
          </p:nvPr>
        </p:nvGraphicFramePr>
        <p:xfrm>
          <a:off x="229042" y="517562"/>
          <a:ext cx="8467201" cy="3131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705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3159">
                <a:tc>
                  <a:txBody>
                    <a:bodyPr/>
                    <a:lstStyle/>
                    <a:p>
                      <a:pPr marL="0" marR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상품 상세 정보</a:t>
                      </a:r>
                      <a:endParaRPr lang="en-US" altLang="ko-KR" sz="9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dirty="0">
                          <a:solidFill>
                            <a:schemeClr val="bg1"/>
                          </a:solidFill>
                        </a:rPr>
                        <a:t>상품리뷰</a:t>
                      </a:r>
                      <a:endParaRPr lang="en-US" altLang="ko-KR" sz="4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</a:rPr>
                        <a:t>상품 문의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</a:rPr>
                        <a:t>배송 안내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교환 및 반품</a:t>
                      </a:r>
                      <a:r>
                        <a:rPr lang="en-US" altLang="ko-K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9" name="타원 68">
            <a:extLst>
              <a:ext uri="{FF2B5EF4-FFF2-40B4-BE49-F238E27FC236}">
                <a16:creationId xmlns:a16="http://schemas.microsoft.com/office/drawing/2014/main" id="{5A6908A4-21F1-4FA5-91C1-0BCD80088379}"/>
              </a:ext>
            </a:extLst>
          </p:cNvPr>
          <p:cNvSpPr/>
          <p:nvPr/>
        </p:nvSpPr>
        <p:spPr>
          <a:xfrm>
            <a:off x="2010285" y="54923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73" name="Google Shape;1067;p27">
            <a:extLst>
              <a:ext uri="{FF2B5EF4-FFF2-40B4-BE49-F238E27FC236}">
                <a16:creationId xmlns:a16="http://schemas.microsoft.com/office/drawing/2014/main" id="{74432A84-E266-4533-A0E1-132E5CD44FF6}"/>
              </a:ext>
            </a:extLst>
          </p:cNvPr>
          <p:cNvGrpSpPr/>
          <p:nvPr/>
        </p:nvGrpSpPr>
        <p:grpSpPr>
          <a:xfrm>
            <a:off x="168537" y="6807879"/>
            <a:ext cx="8594612" cy="414911"/>
            <a:chOff x="454585" y="453468"/>
            <a:chExt cx="8868441" cy="502040"/>
          </a:xfrm>
        </p:grpSpPr>
        <p:sp>
          <p:nvSpPr>
            <p:cNvPr id="74" name="Google Shape;1068;p27">
              <a:extLst>
                <a:ext uri="{FF2B5EF4-FFF2-40B4-BE49-F238E27FC236}">
                  <a16:creationId xmlns:a16="http://schemas.microsoft.com/office/drawing/2014/main" id="{0E44791B-CC52-4071-9090-F8CDA659DED3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75" name="Google Shape;1069;p27">
              <a:extLst>
                <a:ext uri="{FF2B5EF4-FFF2-40B4-BE49-F238E27FC236}">
                  <a16:creationId xmlns:a16="http://schemas.microsoft.com/office/drawing/2014/main" id="{B948FF64-4B98-4F26-9491-7F9DE42A862C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109730D2-7BD2-4E6F-81A0-F7AC630E90EA}"/>
              </a:ext>
            </a:extLst>
          </p:cNvPr>
          <p:cNvSpPr/>
          <p:nvPr/>
        </p:nvSpPr>
        <p:spPr>
          <a:xfrm>
            <a:off x="2957436" y="6392290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80" name="타원 79">
            <a:extLst>
              <a:ext uri="{FF2B5EF4-FFF2-40B4-BE49-F238E27FC236}">
                <a16:creationId xmlns:a16="http://schemas.microsoft.com/office/drawing/2014/main" id="{336338C0-B0EE-4A24-82B5-B533764CE4DD}"/>
              </a:ext>
            </a:extLst>
          </p:cNvPr>
          <p:cNvSpPr/>
          <p:nvPr/>
        </p:nvSpPr>
        <p:spPr>
          <a:xfrm>
            <a:off x="7547971" y="97728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5051876C-63A6-4DF0-8A9E-B1EC5A26BE0B}"/>
              </a:ext>
            </a:extLst>
          </p:cNvPr>
          <p:cNvSpPr/>
          <p:nvPr/>
        </p:nvSpPr>
        <p:spPr>
          <a:xfrm>
            <a:off x="7753696" y="995687"/>
            <a:ext cx="747379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모두 보기</a:t>
            </a:r>
          </a:p>
        </p:txBody>
      </p:sp>
      <p:graphicFrame>
        <p:nvGraphicFramePr>
          <p:cNvPr id="85" name="표 4">
            <a:extLst>
              <a:ext uri="{FF2B5EF4-FFF2-40B4-BE49-F238E27FC236}">
                <a16:creationId xmlns:a16="http://schemas.microsoft.com/office/drawing/2014/main" id="{36FC8D06-AB94-4EBB-A69C-C8813C1FDF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0867425"/>
              </p:ext>
            </p:extLst>
          </p:nvPr>
        </p:nvGraphicFramePr>
        <p:xfrm>
          <a:off x="9016139" y="234980"/>
          <a:ext cx="2508867" cy="695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상품리뷰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Empty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상품리뷰가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.’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상품 리뷰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페이지로 구성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상품리뷰 기본 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사용자가 등록한 이미지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섬네일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작성일자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ID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미리보기는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상품리뷰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작성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만족도 기준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매우 불만 ☆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불만 ☆☆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보통 ☆☆☆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만족 ☆☆☆☆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매우 만족 ☆☆☆☆☆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5281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4,5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보기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닫기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보기▽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내용 펼침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닫기△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내용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모두보기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GNB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상품리뷰 메뉴로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(Blank)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0702208"/>
                  </a:ext>
                </a:extLst>
              </a:tr>
              <a:tr h="3852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pSp>
        <p:nvGrpSpPr>
          <p:cNvPr id="88" name="Google Shape;1067;p27">
            <a:extLst>
              <a:ext uri="{FF2B5EF4-FFF2-40B4-BE49-F238E27FC236}">
                <a16:creationId xmlns:a16="http://schemas.microsoft.com/office/drawing/2014/main" id="{322F134F-058A-4539-AC22-64F484EC0C05}"/>
              </a:ext>
            </a:extLst>
          </p:cNvPr>
          <p:cNvGrpSpPr/>
          <p:nvPr/>
        </p:nvGrpSpPr>
        <p:grpSpPr>
          <a:xfrm>
            <a:off x="168537" y="207065"/>
            <a:ext cx="8594612" cy="414911"/>
            <a:chOff x="454585" y="453468"/>
            <a:chExt cx="8868441" cy="502040"/>
          </a:xfrm>
        </p:grpSpPr>
        <p:sp>
          <p:nvSpPr>
            <p:cNvPr id="89" name="Google Shape;1068;p27">
              <a:extLst>
                <a:ext uri="{FF2B5EF4-FFF2-40B4-BE49-F238E27FC236}">
                  <a16:creationId xmlns:a16="http://schemas.microsoft.com/office/drawing/2014/main" id="{57C323A0-FC71-4C8A-B0B4-0664702400B3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90" name="Google Shape;1069;p27">
              <a:extLst>
                <a:ext uri="{FF2B5EF4-FFF2-40B4-BE49-F238E27FC236}">
                  <a16:creationId xmlns:a16="http://schemas.microsoft.com/office/drawing/2014/main" id="{1C0BCC78-E0A8-4FF4-96E6-CB95C2E86A77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58D680EA-9BF2-47C9-B802-9AD5544EB4CF}"/>
              </a:ext>
            </a:extLst>
          </p:cNvPr>
          <p:cNvSpPr/>
          <p:nvPr/>
        </p:nvSpPr>
        <p:spPr>
          <a:xfrm>
            <a:off x="730531" y="972518"/>
            <a:ext cx="1067921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상품리뷰 </a:t>
            </a:r>
            <a:endParaRPr lang="en-US" altLang="ko-KR" sz="14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95" name="직선 연결선 94">
            <a:extLst>
              <a:ext uri="{FF2B5EF4-FFF2-40B4-BE49-F238E27FC236}">
                <a16:creationId xmlns:a16="http://schemas.microsoft.com/office/drawing/2014/main" id="{20E746F1-9941-45A4-8B58-DC3F8AEADA94}"/>
              </a:ext>
            </a:extLst>
          </p:cNvPr>
          <p:cNvCxnSpPr>
            <a:cxnSpLocks/>
          </p:cNvCxnSpPr>
          <p:nvPr/>
        </p:nvCxnSpPr>
        <p:spPr>
          <a:xfrm>
            <a:off x="721006" y="1253893"/>
            <a:ext cx="7633768" cy="0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9C1778DE-4D6E-45A8-BF41-6B8055EAFAEB}"/>
              </a:ext>
            </a:extLst>
          </p:cNvPr>
          <p:cNvGrpSpPr/>
          <p:nvPr/>
        </p:nvGrpSpPr>
        <p:grpSpPr>
          <a:xfrm>
            <a:off x="1201238" y="1462033"/>
            <a:ext cx="975013" cy="577185"/>
            <a:chOff x="2469932" y="3943754"/>
            <a:chExt cx="708502" cy="857287"/>
          </a:xfrm>
        </p:grpSpPr>
        <p:grpSp>
          <p:nvGrpSpPr>
            <p:cNvPr id="103" name="그룹 102">
              <a:extLst>
                <a:ext uri="{FF2B5EF4-FFF2-40B4-BE49-F238E27FC236}">
                  <a16:creationId xmlns:a16="http://schemas.microsoft.com/office/drawing/2014/main" id="{9AE6F120-2555-4783-97D8-E3F75DC7B191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05" name="직사각형 104">
                <a:extLst>
                  <a:ext uri="{FF2B5EF4-FFF2-40B4-BE49-F238E27FC236}">
                    <a16:creationId xmlns:a16="http://schemas.microsoft.com/office/drawing/2014/main" id="{91F6D291-8015-4DCB-9786-C19953FC20A0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06" name="직선 연결선 105">
                <a:extLst>
                  <a:ext uri="{FF2B5EF4-FFF2-40B4-BE49-F238E27FC236}">
                    <a16:creationId xmlns:a16="http://schemas.microsoft.com/office/drawing/2014/main" id="{3D994AA0-C80E-4334-A2BD-5DF922DC78E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직선 연결선 106">
                <a:extLst>
                  <a:ext uri="{FF2B5EF4-FFF2-40B4-BE49-F238E27FC236}">
                    <a16:creationId xmlns:a16="http://schemas.microsoft.com/office/drawing/2014/main" id="{FF44204A-20A8-4532-9A60-EE613E481B53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D6256605-5F40-41BA-AD53-479B5AA76E9E}"/>
                </a:ext>
              </a:extLst>
            </p:cNvPr>
            <p:cNvSpPr txBox="1"/>
            <p:nvPr/>
          </p:nvSpPr>
          <p:spPr>
            <a:xfrm>
              <a:off x="2584856" y="4064985"/>
              <a:ext cx="475459" cy="5667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이용자가</a:t>
              </a:r>
              <a:b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</a:b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등록한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lang="en-US" altLang="ko-KR" sz="8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}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2C47D04C-BD3E-47A6-BC54-1018F6BC9487}"/>
              </a:ext>
            </a:extLst>
          </p:cNvPr>
          <p:cNvGrpSpPr/>
          <p:nvPr/>
        </p:nvGrpSpPr>
        <p:grpSpPr>
          <a:xfrm>
            <a:off x="1201238" y="3156727"/>
            <a:ext cx="975013" cy="781281"/>
            <a:chOff x="2469932" y="3943754"/>
            <a:chExt cx="708502" cy="857287"/>
          </a:xfrm>
        </p:grpSpPr>
        <p:grpSp>
          <p:nvGrpSpPr>
            <p:cNvPr id="109" name="그룹 108">
              <a:extLst>
                <a:ext uri="{FF2B5EF4-FFF2-40B4-BE49-F238E27FC236}">
                  <a16:creationId xmlns:a16="http://schemas.microsoft.com/office/drawing/2014/main" id="{B1F8A641-CDC0-466F-883A-14F0599B9CC6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F3665B1F-690F-4172-97BF-E5F50CF9912A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12" name="직선 연결선 111">
                <a:extLst>
                  <a:ext uri="{FF2B5EF4-FFF2-40B4-BE49-F238E27FC236}">
                    <a16:creationId xmlns:a16="http://schemas.microsoft.com/office/drawing/2014/main" id="{2064AA23-82CB-4F10-A26D-173159C4A2E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직선 연결선 112">
                <a:extLst>
                  <a:ext uri="{FF2B5EF4-FFF2-40B4-BE49-F238E27FC236}">
                    <a16:creationId xmlns:a16="http://schemas.microsoft.com/office/drawing/2014/main" id="{EE571F45-DCBE-4D46-8794-37CB0357166E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9A3A7024-48DD-48DB-B6DA-7B6738A7B5F3}"/>
                </a:ext>
              </a:extLst>
            </p:cNvPr>
            <p:cNvSpPr txBox="1"/>
            <p:nvPr/>
          </p:nvSpPr>
          <p:spPr>
            <a:xfrm>
              <a:off x="2584856" y="4142918"/>
              <a:ext cx="475459" cy="5667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이용자가</a:t>
              </a:r>
              <a:b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</a:b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등록한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lang="en-US" altLang="ko-KR" sz="8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}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382843AC-3A88-4872-A5F5-33CE70666C98}"/>
              </a:ext>
            </a:extLst>
          </p:cNvPr>
          <p:cNvGrpSpPr/>
          <p:nvPr/>
        </p:nvGrpSpPr>
        <p:grpSpPr>
          <a:xfrm>
            <a:off x="1324416" y="4139086"/>
            <a:ext cx="6647732" cy="703032"/>
            <a:chOff x="2469932" y="3943754"/>
            <a:chExt cx="708502" cy="857287"/>
          </a:xfrm>
        </p:grpSpPr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7D248BE2-7CC1-4DA3-A3B8-D4A10F7C2840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17" name="직사각형 116">
                <a:extLst>
                  <a:ext uri="{FF2B5EF4-FFF2-40B4-BE49-F238E27FC236}">
                    <a16:creationId xmlns:a16="http://schemas.microsoft.com/office/drawing/2014/main" id="{FC8B63A2-71BE-4300-8A22-A6747F51DB95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18" name="직선 연결선 117">
                <a:extLst>
                  <a:ext uri="{FF2B5EF4-FFF2-40B4-BE49-F238E27FC236}">
                    <a16:creationId xmlns:a16="http://schemas.microsoft.com/office/drawing/2014/main" id="{77ADA164-638F-493B-B51F-40105A17B443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직선 연결선 118">
                <a:extLst>
                  <a:ext uri="{FF2B5EF4-FFF2-40B4-BE49-F238E27FC236}">
                    <a16:creationId xmlns:a16="http://schemas.microsoft.com/office/drawing/2014/main" id="{52483D7E-1ECA-49F9-BB98-0841B46E4775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CD011EF4-7E1D-4A11-8C41-BFA62028ADEE}"/>
                </a:ext>
              </a:extLst>
            </p:cNvPr>
            <p:cNvSpPr txBox="1"/>
            <p:nvPr/>
          </p:nvSpPr>
          <p:spPr>
            <a:xfrm>
              <a:off x="2643976" y="4202675"/>
              <a:ext cx="357220" cy="34957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이용자가</a:t>
              </a:r>
              <a:b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</a:b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등록한 이미지</a:t>
              </a:r>
              <a:r>
                <a:rPr lang="en-US" altLang="ko-KR" sz="8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}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FDABFB9C-5D3E-05E2-7A6F-A8E6AAAB6CA4}"/>
              </a:ext>
            </a:extLst>
          </p:cNvPr>
          <p:cNvSpPr/>
          <p:nvPr/>
        </p:nvSpPr>
        <p:spPr>
          <a:xfrm>
            <a:off x="2277503" y="3664728"/>
            <a:ext cx="1059921" cy="2732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b="1" dirty="0">
                <a:latin typeface="+mn-ea"/>
              </a:rPr>
              <a:t>댓글 </a:t>
            </a:r>
            <a:r>
              <a:rPr lang="en-US" altLang="ko-KR" sz="900" b="1" dirty="0">
                <a:latin typeface="+mn-ea"/>
              </a:rPr>
              <a:t>(1)</a:t>
            </a:r>
            <a:endParaRPr lang="en-US" altLang="ko-KR" sz="9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6866623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직사각형 69">
            <a:extLst>
              <a:ext uri="{FF2B5EF4-FFF2-40B4-BE49-F238E27FC236}">
                <a16:creationId xmlns:a16="http://schemas.microsoft.com/office/drawing/2014/main" id="{4CD35992-E761-4A66-BA30-A54B64A4A3B3}"/>
              </a:ext>
            </a:extLst>
          </p:cNvPr>
          <p:cNvSpPr/>
          <p:nvPr/>
        </p:nvSpPr>
        <p:spPr>
          <a:xfrm>
            <a:off x="1472367" y="3809103"/>
            <a:ext cx="6573371" cy="108249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P-FE-SL-20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소개 </a:t>
            </a:r>
            <a:r>
              <a:rPr lang="en-US" altLang="ko-KR" dirty="0"/>
              <a:t>- 4</a:t>
            </a:r>
            <a:endParaRPr lang="ko-KR" altLang="en-US" dirty="0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79D573B2-B6D3-4CF2-AE3D-F03E9ADA1D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8192251"/>
              </p:ext>
            </p:extLst>
          </p:nvPr>
        </p:nvGraphicFramePr>
        <p:xfrm>
          <a:off x="793754" y="1490117"/>
          <a:ext cx="7357306" cy="243840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7181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743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801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80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457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696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>
                          <a:solidFill>
                            <a:schemeClr val="tx1"/>
                          </a:solidFill>
                        </a:rPr>
                        <a:t>번호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>
                          <a:solidFill>
                            <a:schemeClr val="tx1"/>
                          </a:solidFill>
                        </a:rPr>
                        <a:t>문의 내용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>
                          <a:solidFill>
                            <a:schemeClr val="tx1"/>
                          </a:solidFill>
                        </a:rPr>
                        <a:t>작성자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>
                          <a:solidFill>
                            <a:schemeClr val="tx1"/>
                          </a:solidFill>
                        </a:rPr>
                        <a:t>작성일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보기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9" name="직사각형 8">
            <a:extLst>
              <a:ext uri="{FF2B5EF4-FFF2-40B4-BE49-F238E27FC236}">
                <a16:creationId xmlns:a16="http://schemas.microsoft.com/office/drawing/2014/main" id="{6F9FB54F-DCB2-4079-B6EA-25967BC0599C}"/>
              </a:ext>
            </a:extLst>
          </p:cNvPr>
          <p:cNvSpPr/>
          <p:nvPr/>
        </p:nvSpPr>
        <p:spPr>
          <a:xfrm>
            <a:off x="2050613" y="3878213"/>
            <a:ext cx="4953000" cy="293414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이용자 상품 문의 글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  <a:endParaRPr lang="ko-KR" altLang="en-US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0B5E9551-DD46-4EA1-ADF8-189B7075CB75}"/>
              </a:ext>
            </a:extLst>
          </p:cNvPr>
          <p:cNvSpPr/>
          <p:nvPr/>
        </p:nvSpPr>
        <p:spPr>
          <a:xfrm>
            <a:off x="2056640" y="4443562"/>
            <a:ext cx="4953000" cy="293414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1000" dirty="0">
                <a:latin typeface="+mn-ea"/>
              </a:rPr>
              <a:t>{</a:t>
            </a:r>
            <a:r>
              <a:rPr lang="ko-KR" altLang="en-US" sz="1000" dirty="0">
                <a:latin typeface="+mn-ea"/>
              </a:rPr>
              <a:t>관리자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에서 등록한 답변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  <a:endParaRPr lang="ko-KR" altLang="en-US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29E14C18-1DB1-43C2-9058-D6637261CAC1}"/>
              </a:ext>
            </a:extLst>
          </p:cNvPr>
          <p:cNvSpPr/>
          <p:nvPr/>
        </p:nvSpPr>
        <p:spPr>
          <a:xfrm>
            <a:off x="7390392" y="3191720"/>
            <a:ext cx="689546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50">
                <a:latin typeface="+mn-ea"/>
              </a:rPr>
              <a:t>닫기 ▲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9DCD4B2C-A23A-4E4A-A3A7-FBF9A368A05E}"/>
              </a:ext>
            </a:extLst>
          </p:cNvPr>
          <p:cNvSpPr/>
          <p:nvPr/>
        </p:nvSpPr>
        <p:spPr>
          <a:xfrm>
            <a:off x="7392917" y="2103140"/>
            <a:ext cx="689546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50">
                <a:latin typeface="+mn-ea"/>
              </a:rPr>
              <a:t>보기 ▼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656DA79F-719F-4EED-91C6-307B607056AF}"/>
              </a:ext>
            </a:extLst>
          </p:cNvPr>
          <p:cNvSpPr/>
          <p:nvPr/>
        </p:nvSpPr>
        <p:spPr>
          <a:xfrm>
            <a:off x="1618635" y="3882534"/>
            <a:ext cx="36420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b="1">
                <a:latin typeface="+mn-ea"/>
              </a:rPr>
              <a:t>Q</a:t>
            </a:r>
            <a:endParaRPr lang="ko-KR" altLang="en-US">
              <a:latin typeface="+mn-ea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9ACFC35E-B44C-4729-B7A3-A1C367F021A6}"/>
              </a:ext>
            </a:extLst>
          </p:cNvPr>
          <p:cNvSpPr/>
          <p:nvPr/>
        </p:nvSpPr>
        <p:spPr>
          <a:xfrm>
            <a:off x="1637685" y="4435039"/>
            <a:ext cx="3465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b="1" dirty="0">
                <a:latin typeface="+mn-ea"/>
              </a:rPr>
              <a:t>A</a:t>
            </a:r>
            <a:endParaRPr lang="ko-KR" altLang="en-US" dirty="0">
              <a:latin typeface="+mn-ea"/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06AEC90A-6DB3-41CB-97E1-7932817C1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143" y="5486400"/>
            <a:ext cx="7240537" cy="1473694"/>
          </a:xfrm>
          <a:prstGeom prst="roundRect">
            <a:avLst>
              <a:gd name="adj" fmla="val 2794"/>
            </a:avLst>
          </a:prstGeom>
          <a:solidFill>
            <a:schemeClr val="bg1"/>
          </a:solidFill>
          <a:ln w="28575" algn="ctr">
            <a:solidFill>
              <a:schemeClr val="bg1">
                <a:lumMod val="8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1000">
              <a:latin typeface="+mn-ea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EB50B3E6-CD81-4EF2-A7C8-3EA3FE5ADE3B}"/>
              </a:ext>
            </a:extLst>
          </p:cNvPr>
          <p:cNvSpPr/>
          <p:nvPr/>
        </p:nvSpPr>
        <p:spPr>
          <a:xfrm>
            <a:off x="6549642" y="5909668"/>
            <a:ext cx="88838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1,000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/ 0</a:t>
            </a:r>
            <a:r>
              <a:rPr lang="ko-KR" altLang="en-US" sz="900" dirty="0">
                <a:latin typeface="+mn-ea"/>
              </a:rPr>
              <a:t>자</a:t>
            </a:r>
            <a:endParaRPr lang="ko-KR" altLang="en-US" sz="1400" dirty="0">
              <a:latin typeface="+mn-ea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FA5E3949-C11A-4E06-86AF-9534C2C21B06}"/>
              </a:ext>
            </a:extLst>
          </p:cNvPr>
          <p:cNvSpPr/>
          <p:nvPr/>
        </p:nvSpPr>
        <p:spPr>
          <a:xfrm>
            <a:off x="7394036" y="99796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9695DCD3-C484-469C-9B8A-E795D28F32F6}"/>
              </a:ext>
            </a:extLst>
          </p:cNvPr>
          <p:cNvSpPr/>
          <p:nvPr/>
        </p:nvSpPr>
        <p:spPr>
          <a:xfrm>
            <a:off x="725210" y="558712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3D7F82E5-4F31-4482-9702-83F414B1AE4F}"/>
              </a:ext>
            </a:extLst>
          </p:cNvPr>
          <p:cNvSpPr/>
          <p:nvPr/>
        </p:nvSpPr>
        <p:spPr>
          <a:xfrm>
            <a:off x="1536308" y="1875225"/>
            <a:ext cx="334327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{</a:t>
            </a:r>
            <a:r>
              <a:rPr lang="ko-KR" altLang="en-US" sz="1000" dirty="0">
                <a:latin typeface="+mn-ea"/>
              </a:rPr>
              <a:t>이용자 </a:t>
            </a:r>
            <a:r>
              <a:rPr lang="ko-KR" altLang="en-US" sz="1000" dirty="0" err="1">
                <a:latin typeface="+mn-ea"/>
              </a:rPr>
              <a:t>문의글</a:t>
            </a:r>
            <a:r>
              <a:rPr lang="ko-KR" altLang="en-US" sz="1000" dirty="0">
                <a:latin typeface="+mn-ea"/>
              </a:rPr>
              <a:t> 상단 </a:t>
            </a:r>
            <a:r>
              <a:rPr lang="en-US" altLang="ko-KR" sz="1000" dirty="0">
                <a:latin typeface="+mn-ea"/>
              </a:rPr>
              <a:t>1</a:t>
            </a:r>
            <a:r>
              <a:rPr lang="ko-KR" altLang="en-US" sz="1000" dirty="0">
                <a:latin typeface="+mn-ea"/>
              </a:rPr>
              <a:t>줄 표기</a:t>
            </a:r>
            <a:r>
              <a:rPr lang="en-US" altLang="ko-KR" sz="1000" dirty="0">
                <a:latin typeface="+mn-ea"/>
              </a:rPr>
              <a:t>}</a:t>
            </a:r>
            <a:endParaRPr lang="ko-KR" altLang="en-US" sz="1000" dirty="0">
              <a:latin typeface="+mn-ea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37554AAA-03AC-4FEC-A8B4-A9C7F843457F}"/>
              </a:ext>
            </a:extLst>
          </p:cNvPr>
          <p:cNvSpPr/>
          <p:nvPr/>
        </p:nvSpPr>
        <p:spPr>
          <a:xfrm>
            <a:off x="5178224" y="1808977"/>
            <a:ext cx="1119217" cy="29341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000" dirty="0">
                <a:latin typeface="+mn-ea"/>
              </a:rPr>
              <a:t>{</a:t>
            </a:r>
            <a:r>
              <a:rPr lang="ko-KR" altLang="en-US" sz="1000" dirty="0">
                <a:latin typeface="+mn-ea"/>
              </a:rPr>
              <a:t>작성자 </a:t>
            </a:r>
            <a:r>
              <a:rPr lang="en-US" altLang="ko-KR" sz="1000" dirty="0">
                <a:latin typeface="+mn-ea"/>
              </a:rPr>
              <a:t>ID </a:t>
            </a:r>
            <a:r>
              <a:rPr lang="ko-KR" altLang="en-US" sz="1000" dirty="0">
                <a:latin typeface="+mn-ea"/>
              </a:rPr>
              <a:t>표기</a:t>
            </a:r>
            <a:r>
              <a:rPr lang="en-US" altLang="ko-KR" sz="1000" dirty="0">
                <a:latin typeface="+mn-ea"/>
              </a:rPr>
              <a:t>}</a:t>
            </a: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5E3C3C8C-1394-4523-92DD-07C1B8DF55EE}"/>
              </a:ext>
            </a:extLst>
          </p:cNvPr>
          <p:cNvSpPr/>
          <p:nvPr/>
        </p:nvSpPr>
        <p:spPr>
          <a:xfrm>
            <a:off x="6312475" y="1779975"/>
            <a:ext cx="90919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000">
                <a:latin typeface="+mn-ea"/>
              </a:rPr>
              <a:t>{</a:t>
            </a:r>
            <a:r>
              <a:rPr lang="ko-KR" altLang="en-US" sz="1000">
                <a:latin typeface="+mn-ea"/>
              </a:rPr>
              <a:t>작성 년</a:t>
            </a:r>
            <a:r>
              <a:rPr lang="en-US" altLang="ko-KR" sz="1000">
                <a:latin typeface="+mn-ea"/>
              </a:rPr>
              <a:t>, </a:t>
            </a:r>
            <a:r>
              <a:rPr lang="ko-KR" altLang="en-US" sz="1000">
                <a:latin typeface="+mn-ea"/>
              </a:rPr>
              <a:t>월</a:t>
            </a:r>
            <a:r>
              <a:rPr lang="en-US" altLang="ko-KR" sz="1000">
                <a:latin typeface="+mn-ea"/>
              </a:rPr>
              <a:t>,</a:t>
            </a:r>
            <a:r>
              <a:rPr lang="ko-KR" altLang="en-US" sz="1000">
                <a:latin typeface="+mn-ea"/>
              </a:rPr>
              <a:t> 일</a:t>
            </a:r>
            <a:r>
              <a:rPr lang="en-US" altLang="ko-KR" sz="1000">
                <a:latin typeface="+mn-ea"/>
              </a:rPr>
              <a:t>, </a:t>
            </a:r>
            <a:r>
              <a:rPr lang="ko-KR" altLang="en-US" sz="1000">
                <a:latin typeface="+mn-ea"/>
              </a:rPr>
              <a:t>시 표기</a:t>
            </a:r>
            <a:r>
              <a:rPr lang="en-US" altLang="ko-KR" sz="1000">
                <a:latin typeface="+mn-ea"/>
              </a:rPr>
              <a:t>}</a:t>
            </a:r>
            <a:endParaRPr lang="ko-KR" altLang="en-US" sz="1000">
              <a:latin typeface="+mn-ea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002873CF-9C7C-4229-88AC-C9C21FCD9C46}"/>
              </a:ext>
            </a:extLst>
          </p:cNvPr>
          <p:cNvSpPr/>
          <p:nvPr/>
        </p:nvSpPr>
        <p:spPr>
          <a:xfrm>
            <a:off x="1002945" y="2058963"/>
            <a:ext cx="347005" cy="293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15</a:t>
            </a:r>
            <a:endParaRPr lang="ko-KR" altLang="en-US" sz="10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92F08563-E19D-4B35-A14A-9DC2BDEE3FB5}"/>
              </a:ext>
            </a:extLst>
          </p:cNvPr>
          <p:cNvSpPr/>
          <p:nvPr/>
        </p:nvSpPr>
        <p:spPr>
          <a:xfrm>
            <a:off x="1539675" y="2366149"/>
            <a:ext cx="205056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 dirty="0">
                <a:latin typeface="+mn-ea"/>
              </a:rPr>
              <a:t>답변 여부 </a:t>
            </a:r>
            <a:r>
              <a:rPr lang="en-US" altLang="ko-KR" sz="1000" dirty="0">
                <a:latin typeface="+mn-ea"/>
              </a:rPr>
              <a:t>: </a:t>
            </a:r>
            <a:r>
              <a:rPr lang="ko-KR" altLang="en-US" sz="1000" dirty="0">
                <a:latin typeface="+mn-ea"/>
              </a:rPr>
              <a:t>답변 준비중 입니다</a:t>
            </a:r>
            <a:r>
              <a:rPr lang="en-US" altLang="ko-KR" sz="1000" dirty="0">
                <a:latin typeface="+mn-ea"/>
              </a:rPr>
              <a:t>.</a:t>
            </a: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293423F1-EE7B-4072-81FC-C968019BD90A}"/>
              </a:ext>
            </a:extLst>
          </p:cNvPr>
          <p:cNvSpPr/>
          <p:nvPr/>
        </p:nvSpPr>
        <p:spPr>
          <a:xfrm>
            <a:off x="5562841" y="2327945"/>
            <a:ext cx="23756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>
                <a:latin typeface="+mn-ea"/>
              </a:rPr>
              <a:t>-</a:t>
            </a:r>
            <a:endParaRPr lang="ko-KR" altLang="en-US" sz="1000">
              <a:latin typeface="+mn-ea"/>
            </a:endParaRP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88B738E7-8199-4CCC-9AE5-68F52E75A00B}"/>
              </a:ext>
            </a:extLst>
          </p:cNvPr>
          <p:cNvSpPr/>
          <p:nvPr/>
        </p:nvSpPr>
        <p:spPr>
          <a:xfrm>
            <a:off x="6642961" y="2318420"/>
            <a:ext cx="23756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>
                <a:latin typeface="+mn-ea"/>
              </a:rPr>
              <a:t>-</a:t>
            </a:r>
            <a:endParaRPr lang="ko-KR" altLang="en-US" sz="1000">
              <a:latin typeface="+mn-ea"/>
            </a:endParaRPr>
          </a:p>
        </p:txBody>
      </p:sp>
      <p:cxnSp>
        <p:nvCxnSpPr>
          <p:cNvPr id="30" name="직선 연결선 29">
            <a:extLst>
              <a:ext uri="{FF2B5EF4-FFF2-40B4-BE49-F238E27FC236}">
                <a16:creationId xmlns:a16="http://schemas.microsoft.com/office/drawing/2014/main" id="{58412063-71D2-45CB-B1EC-A386231A0990}"/>
              </a:ext>
            </a:extLst>
          </p:cNvPr>
          <p:cNvCxnSpPr/>
          <p:nvPr/>
        </p:nvCxnSpPr>
        <p:spPr>
          <a:xfrm>
            <a:off x="832525" y="2779415"/>
            <a:ext cx="7258873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16148DD9-1553-43D0-9AD8-6BAC3091250E}"/>
              </a:ext>
            </a:extLst>
          </p:cNvPr>
          <p:cNvCxnSpPr/>
          <p:nvPr/>
        </p:nvCxnSpPr>
        <p:spPr>
          <a:xfrm>
            <a:off x="1537375" y="2264668"/>
            <a:ext cx="5669284" cy="0"/>
          </a:xfrm>
          <a:prstGeom prst="line">
            <a:avLst/>
          </a:prstGeom>
          <a:ln w="12700" cap="sq">
            <a:solidFill>
              <a:schemeClr val="bg1">
                <a:lumMod val="75000"/>
              </a:schemeClr>
            </a:solidFill>
            <a:prstDash val="sysDash"/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39BFA2E1-2AB7-41ED-94CA-64A78EFDE3FE}"/>
              </a:ext>
            </a:extLst>
          </p:cNvPr>
          <p:cNvSpPr/>
          <p:nvPr/>
        </p:nvSpPr>
        <p:spPr>
          <a:xfrm>
            <a:off x="1540971" y="2980209"/>
            <a:ext cx="334327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00">
                <a:latin typeface="+mn-ea"/>
              </a:rPr>
              <a:t>색상이 </a:t>
            </a:r>
            <a:r>
              <a:rPr lang="en-US" altLang="ko-KR" sz="1000">
                <a:latin typeface="+mn-ea"/>
              </a:rPr>
              <a:t>2</a:t>
            </a:r>
            <a:r>
              <a:rPr lang="ko-KR" altLang="en-US" sz="1000">
                <a:latin typeface="+mn-ea"/>
              </a:rPr>
              <a:t>가지 뿐인데요</a:t>
            </a:r>
            <a:r>
              <a:rPr lang="en-US" altLang="ko-KR" sz="1000">
                <a:latin typeface="+mn-ea"/>
              </a:rPr>
              <a:t>. </a:t>
            </a:r>
            <a:r>
              <a:rPr lang="ko-KR" altLang="en-US" sz="1000">
                <a:latin typeface="+mn-ea"/>
              </a:rPr>
              <a:t>다른 색은 없는 것인가요</a:t>
            </a:r>
            <a:r>
              <a:rPr lang="en-US" altLang="ko-KR" sz="1000">
                <a:latin typeface="+mn-ea"/>
              </a:rPr>
              <a:t>?...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C709151E-5918-4BAF-8CD9-037904886F30}"/>
              </a:ext>
            </a:extLst>
          </p:cNvPr>
          <p:cNvSpPr/>
          <p:nvPr/>
        </p:nvSpPr>
        <p:spPr>
          <a:xfrm>
            <a:off x="5285623" y="2957071"/>
            <a:ext cx="75212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>
                <a:latin typeface="+mn-ea"/>
              </a:rPr>
              <a:t>consumer</a:t>
            </a:r>
            <a:endParaRPr lang="ko-KR" altLang="en-US" sz="1000">
              <a:latin typeface="+mn-ea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56DA05B4-EDCE-4935-8AEC-3E904246FED6}"/>
              </a:ext>
            </a:extLst>
          </p:cNvPr>
          <p:cNvSpPr/>
          <p:nvPr/>
        </p:nvSpPr>
        <p:spPr>
          <a:xfrm>
            <a:off x="6288563" y="2894772"/>
            <a:ext cx="90919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000">
                <a:latin typeface="+mn-ea"/>
              </a:rPr>
              <a:t>2016-01-05</a:t>
            </a:r>
          </a:p>
          <a:p>
            <a:pPr algn="ctr"/>
            <a:r>
              <a:rPr lang="en-US" altLang="ko-KR" sz="1000">
                <a:latin typeface="+mn-ea"/>
              </a:rPr>
              <a:t>11:20:16</a:t>
            </a:r>
            <a:endParaRPr lang="ko-KR" altLang="en-US" sz="1000">
              <a:latin typeface="+mn-ea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A4BFB351-FDF7-4FB3-B1C6-026D83972861}"/>
              </a:ext>
            </a:extLst>
          </p:cNvPr>
          <p:cNvSpPr/>
          <p:nvPr/>
        </p:nvSpPr>
        <p:spPr>
          <a:xfrm>
            <a:off x="979033" y="3145185"/>
            <a:ext cx="347005" cy="293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14</a:t>
            </a:r>
            <a:endParaRPr lang="ko-KR" altLang="en-US" sz="10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37A6E581-F582-4F8F-8923-797646C7438E}"/>
              </a:ext>
            </a:extLst>
          </p:cNvPr>
          <p:cNvSpPr/>
          <p:nvPr/>
        </p:nvSpPr>
        <p:spPr>
          <a:xfrm>
            <a:off x="1534813" y="3433321"/>
            <a:ext cx="315022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>
                <a:latin typeface="+mn-ea"/>
              </a:rPr>
              <a:t>월 말에 입고 예정입니다</a:t>
            </a:r>
            <a:r>
              <a:rPr lang="en-US" altLang="ko-KR" sz="1000">
                <a:latin typeface="+mn-ea"/>
              </a:rPr>
              <a:t>. </a:t>
            </a:r>
            <a:r>
              <a:rPr lang="ko-KR" altLang="en-US" sz="1000">
                <a:latin typeface="+mn-ea"/>
              </a:rPr>
              <a:t>상품 공급에 지연을 드려</a:t>
            </a:r>
            <a:r>
              <a:rPr lang="en-US" altLang="ko-KR" sz="1000">
                <a:latin typeface="+mn-ea"/>
              </a:rPr>
              <a:t>...</a:t>
            </a:r>
            <a:endParaRPr lang="ko-KR" altLang="en-US" sz="1000">
              <a:latin typeface="+mn-ea"/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2BFDFA84-B3A4-46B9-A5B2-5987EB4C7376}"/>
              </a:ext>
            </a:extLst>
          </p:cNvPr>
          <p:cNvSpPr/>
          <p:nvPr/>
        </p:nvSpPr>
        <p:spPr>
          <a:xfrm>
            <a:off x="5339784" y="3433217"/>
            <a:ext cx="56457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 dirty="0">
                <a:latin typeface="+mn-ea"/>
              </a:rPr>
              <a:t>관리자</a:t>
            </a:r>
          </a:p>
        </p:txBody>
      </p:sp>
      <p:cxnSp>
        <p:nvCxnSpPr>
          <p:cNvPr id="38" name="직선 연결선 37">
            <a:extLst>
              <a:ext uri="{FF2B5EF4-FFF2-40B4-BE49-F238E27FC236}">
                <a16:creationId xmlns:a16="http://schemas.microsoft.com/office/drawing/2014/main" id="{86491B14-6DE6-437A-8568-9B5E8F3A9FE8}"/>
              </a:ext>
            </a:extLst>
          </p:cNvPr>
          <p:cNvCxnSpPr/>
          <p:nvPr/>
        </p:nvCxnSpPr>
        <p:spPr>
          <a:xfrm>
            <a:off x="808613" y="4991624"/>
            <a:ext cx="7258873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136E3360-19A9-463B-A231-A10153C573D5}"/>
              </a:ext>
            </a:extLst>
          </p:cNvPr>
          <p:cNvCxnSpPr/>
          <p:nvPr/>
        </p:nvCxnSpPr>
        <p:spPr>
          <a:xfrm>
            <a:off x="1513463" y="3350890"/>
            <a:ext cx="5669284" cy="0"/>
          </a:xfrm>
          <a:prstGeom prst="line">
            <a:avLst/>
          </a:prstGeom>
          <a:ln cap="sq">
            <a:solidFill>
              <a:schemeClr val="bg1">
                <a:lumMod val="75000"/>
              </a:schemeClr>
            </a:solidFill>
            <a:prstDash val="sysDash"/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55CCBB1F-3FED-4FEF-A91F-5E94D7DA84F1}"/>
              </a:ext>
            </a:extLst>
          </p:cNvPr>
          <p:cNvCxnSpPr/>
          <p:nvPr/>
        </p:nvCxnSpPr>
        <p:spPr>
          <a:xfrm>
            <a:off x="1498977" y="4306439"/>
            <a:ext cx="6532760" cy="0"/>
          </a:xfrm>
          <a:prstGeom prst="line">
            <a:avLst/>
          </a:prstGeom>
          <a:ln cap="sq">
            <a:solidFill>
              <a:schemeClr val="bg1">
                <a:lumMod val="75000"/>
              </a:schemeClr>
            </a:solidFill>
            <a:prstDash val="sysDash"/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627E45EF-8848-4EDB-8661-11EA7183E153}"/>
              </a:ext>
            </a:extLst>
          </p:cNvPr>
          <p:cNvSpPr/>
          <p:nvPr/>
        </p:nvSpPr>
        <p:spPr>
          <a:xfrm>
            <a:off x="6281221" y="3372187"/>
            <a:ext cx="90919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000">
                <a:latin typeface="+mn-ea"/>
              </a:rPr>
              <a:t>2016-01-05</a:t>
            </a:r>
          </a:p>
          <a:p>
            <a:pPr algn="ctr"/>
            <a:r>
              <a:rPr lang="en-US" altLang="ko-KR" sz="1000">
                <a:latin typeface="+mn-ea"/>
              </a:rPr>
              <a:t>11:20:16</a:t>
            </a:r>
            <a:endParaRPr lang="ko-KR" altLang="en-US" sz="1000">
              <a:latin typeface="+mn-ea"/>
            </a:endParaRP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69799546-4EB2-4507-9073-2AF0DAB913BE}"/>
              </a:ext>
            </a:extLst>
          </p:cNvPr>
          <p:cNvSpPr/>
          <p:nvPr/>
        </p:nvSpPr>
        <p:spPr>
          <a:xfrm>
            <a:off x="1369113" y="188559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A5675751-48D9-4A17-9DAF-D37423692D55}"/>
              </a:ext>
            </a:extLst>
          </p:cNvPr>
          <p:cNvSpPr/>
          <p:nvPr/>
        </p:nvSpPr>
        <p:spPr>
          <a:xfrm>
            <a:off x="1397497" y="238724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72798801-88E3-436F-B480-CED7ECBFC252}"/>
              </a:ext>
            </a:extLst>
          </p:cNvPr>
          <p:cNvSpPr/>
          <p:nvPr/>
        </p:nvSpPr>
        <p:spPr>
          <a:xfrm>
            <a:off x="840764" y="2823877"/>
            <a:ext cx="7304183" cy="2129863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1E462317-90AC-4810-B027-5C35D776B32A}"/>
              </a:ext>
            </a:extLst>
          </p:cNvPr>
          <p:cNvSpPr/>
          <p:nvPr/>
        </p:nvSpPr>
        <p:spPr>
          <a:xfrm>
            <a:off x="724525" y="280645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61" name="표 60">
            <a:extLst>
              <a:ext uri="{FF2B5EF4-FFF2-40B4-BE49-F238E27FC236}">
                <a16:creationId xmlns:a16="http://schemas.microsoft.com/office/drawing/2014/main" id="{B4F61F38-8F45-4A52-9341-7085117F3A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135529"/>
              </p:ext>
            </p:extLst>
          </p:nvPr>
        </p:nvGraphicFramePr>
        <p:xfrm>
          <a:off x="282313" y="517562"/>
          <a:ext cx="8467201" cy="3131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705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3159">
                <a:tc>
                  <a:txBody>
                    <a:bodyPr/>
                    <a:lstStyle/>
                    <a:p>
                      <a:pPr marL="0" marR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상품 상세 정보</a:t>
                      </a:r>
                      <a:endParaRPr lang="en-US" altLang="ko-KR" sz="9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상품리뷰</a:t>
                      </a:r>
                      <a:endParaRPr lang="en-US" altLang="ko-KR" sz="4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</a:rPr>
                        <a:t>상품 문의</a:t>
                      </a:r>
                      <a:endParaRPr lang="ko-KR" altLang="en-US" sz="900" b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</a:rPr>
                        <a:t>배송 안내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교환 및 반품</a:t>
                      </a:r>
                      <a:r>
                        <a:rPr lang="en-US" altLang="ko-K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2" name="타원 61">
            <a:extLst>
              <a:ext uri="{FF2B5EF4-FFF2-40B4-BE49-F238E27FC236}">
                <a16:creationId xmlns:a16="http://schemas.microsoft.com/office/drawing/2014/main" id="{C1DB3DA5-AE66-4E1D-A3D7-EB97C220BDFC}"/>
              </a:ext>
            </a:extLst>
          </p:cNvPr>
          <p:cNvSpPr/>
          <p:nvPr/>
        </p:nvSpPr>
        <p:spPr>
          <a:xfrm>
            <a:off x="3790741" y="56204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3" name="Google Shape;1067;p27">
            <a:extLst>
              <a:ext uri="{FF2B5EF4-FFF2-40B4-BE49-F238E27FC236}">
                <a16:creationId xmlns:a16="http://schemas.microsoft.com/office/drawing/2014/main" id="{60170503-397F-4C00-A026-8854CB5C2B07}"/>
              </a:ext>
            </a:extLst>
          </p:cNvPr>
          <p:cNvGrpSpPr/>
          <p:nvPr/>
        </p:nvGrpSpPr>
        <p:grpSpPr>
          <a:xfrm>
            <a:off x="168537" y="207065"/>
            <a:ext cx="8594612" cy="414911"/>
            <a:chOff x="454585" y="453468"/>
            <a:chExt cx="8868441" cy="502040"/>
          </a:xfrm>
        </p:grpSpPr>
        <p:sp>
          <p:nvSpPr>
            <p:cNvPr id="64" name="Google Shape;1068;p27">
              <a:extLst>
                <a:ext uri="{FF2B5EF4-FFF2-40B4-BE49-F238E27FC236}">
                  <a16:creationId xmlns:a16="http://schemas.microsoft.com/office/drawing/2014/main" id="{BA8A5785-5FDB-48A7-98C8-263C1142F404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65" name="Google Shape;1069;p27">
              <a:extLst>
                <a:ext uri="{FF2B5EF4-FFF2-40B4-BE49-F238E27FC236}">
                  <a16:creationId xmlns:a16="http://schemas.microsoft.com/office/drawing/2014/main" id="{C229EA6E-B003-4B50-93AE-8C838D9CCFFE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61B4A799-3CF1-47BB-A1F6-FF6994A0DDDC}"/>
              </a:ext>
            </a:extLst>
          </p:cNvPr>
          <p:cNvSpPr/>
          <p:nvPr/>
        </p:nvSpPr>
        <p:spPr>
          <a:xfrm>
            <a:off x="659509" y="972518"/>
            <a:ext cx="1067921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상품문의 </a:t>
            </a:r>
            <a:endParaRPr lang="en-US" altLang="ko-KR" sz="14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68" name="직선 연결선 67">
            <a:extLst>
              <a:ext uri="{FF2B5EF4-FFF2-40B4-BE49-F238E27FC236}">
                <a16:creationId xmlns:a16="http://schemas.microsoft.com/office/drawing/2014/main" id="{5B2048EC-DBCC-4636-BF42-CF59087521BE}"/>
              </a:ext>
            </a:extLst>
          </p:cNvPr>
          <p:cNvCxnSpPr>
            <a:cxnSpLocks/>
          </p:cNvCxnSpPr>
          <p:nvPr/>
        </p:nvCxnSpPr>
        <p:spPr>
          <a:xfrm>
            <a:off x="649984" y="1253893"/>
            <a:ext cx="7633768" cy="0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모서리가 둥근 직사각형 90">
            <a:extLst>
              <a:ext uri="{FF2B5EF4-FFF2-40B4-BE49-F238E27FC236}">
                <a16:creationId xmlns:a16="http://schemas.microsoft.com/office/drawing/2014/main" id="{5C763BAD-3D70-461B-8493-CD6F39ACDEE9}"/>
              </a:ext>
            </a:extLst>
          </p:cNvPr>
          <p:cNvSpPr/>
          <p:nvPr/>
        </p:nvSpPr>
        <p:spPr>
          <a:xfrm>
            <a:off x="6609992" y="6126282"/>
            <a:ext cx="1222572" cy="476146"/>
          </a:xfrm>
          <a:prstGeom prst="roundRect">
            <a:avLst>
              <a:gd name="adj" fmla="val 5172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등록</a:t>
            </a: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6F976DAE-64F6-44C2-9234-7A65158949F2}"/>
              </a:ext>
            </a:extLst>
          </p:cNvPr>
          <p:cNvSpPr/>
          <p:nvPr/>
        </p:nvSpPr>
        <p:spPr>
          <a:xfrm>
            <a:off x="1049469" y="5600167"/>
            <a:ext cx="1067921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상품문의하기 </a:t>
            </a:r>
            <a:endParaRPr lang="en-US" altLang="ko-KR" sz="14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1CAF60E5-4071-483D-8B9D-4F609BB3062C}"/>
              </a:ext>
            </a:extLst>
          </p:cNvPr>
          <p:cNvSpPr/>
          <p:nvPr/>
        </p:nvSpPr>
        <p:spPr>
          <a:xfrm>
            <a:off x="1047334" y="6704295"/>
            <a:ext cx="4824891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9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문의하신 내용 수정 및 답변 확인은 </a:t>
            </a:r>
            <a:r>
              <a:rPr lang="en-US" altLang="ko-KR" sz="9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[</a:t>
            </a:r>
            <a:r>
              <a:rPr lang="ko-KR" altLang="en-US" sz="9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마이페이지 </a:t>
            </a:r>
            <a:r>
              <a:rPr lang="en-US" altLang="ko-KR" sz="9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&gt; </a:t>
            </a:r>
            <a:r>
              <a:rPr lang="ko-KR" altLang="en-US" sz="9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나의 상품 문의</a:t>
            </a:r>
            <a:r>
              <a:rPr lang="en-US" altLang="ko-KR" sz="9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] </a:t>
            </a:r>
            <a:r>
              <a:rPr lang="ko-KR" altLang="en-US" sz="9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에서도 확인 가능합니다</a:t>
            </a:r>
            <a:r>
              <a:rPr lang="en-US" altLang="ko-KR" sz="9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</p:txBody>
      </p:sp>
      <p:graphicFrame>
        <p:nvGraphicFramePr>
          <p:cNvPr id="78" name="표 4">
            <a:extLst>
              <a:ext uri="{FF2B5EF4-FFF2-40B4-BE49-F238E27FC236}">
                <a16:creationId xmlns:a16="http://schemas.microsoft.com/office/drawing/2014/main" id="{7A08E4A4-E8EE-41C0-84EF-DB0D4EF297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368445"/>
              </p:ext>
            </p:extLst>
          </p:nvPr>
        </p:nvGraphicFramePr>
        <p:xfrm>
          <a:off x="9016139" y="234980"/>
          <a:ext cx="2508867" cy="6953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 문의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리스트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Empty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상품 문의가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.’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문의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이용자 </a:t>
                      </a:r>
                      <a:r>
                        <a:rPr lang="ko-KR" altLang="en-US" sz="900" dirty="0" err="1">
                          <a:solidFill>
                            <a:schemeClr val="tx1"/>
                          </a:solidFill>
                          <a:latin typeface="+mn-ea"/>
                        </a:rPr>
                        <a:t>문의글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1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줄 표기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작성일자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ID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보기▽ 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내용 펼침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닫기△ 클릭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내용 닫힘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답변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답변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미등록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답변 준비중 입니다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.'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답변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 답변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1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줄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답변은 관리자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에서만 가능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5281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문의 내용 펼침 화면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이용자의 질문과 운영자의 답변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 문의하기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[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미로그인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]</a:t>
                      </a:r>
                    </a:p>
                    <a:p>
                      <a:pPr marL="144000" indent="-108000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dirty="0" err="1">
                          <a:solidFill>
                            <a:schemeClr val="tx1"/>
                          </a:solidFill>
                          <a:latin typeface="+mn-ea"/>
                        </a:rPr>
                        <a:t>Textarea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 클릭 시 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Confirm</a:t>
                      </a:r>
                    </a:p>
                    <a:p>
                      <a:pPr marL="3600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 -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로그인 후 이용 가능합니다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.</a:t>
                      </a:r>
                    </a:p>
                    <a:p>
                      <a:pPr marL="3600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  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로그인 하시겠습니까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?</a:t>
                      </a:r>
                    </a:p>
                    <a:p>
                      <a:pPr marL="36000" indent="0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 → 확인 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로그인 화면으로 이동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 → 취소 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: Confirm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닫힘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[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로그인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] 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최대 입력 가능 글자 수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1,000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이상 입력되지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글을 입력하지 않고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클릭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Alert(‘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 내용을 작성해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.’)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플레이스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홀더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 화면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완료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Toast(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문의가 등록되었습니다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작성된 글은 전체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상품문의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메뉴에도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07022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모두보기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전체 상품 문의 목록으로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(Blank)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0913204"/>
                  </a:ext>
                </a:extLst>
              </a:tr>
              <a:tr h="1584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75" name="직사각형 74">
            <a:extLst>
              <a:ext uri="{FF2B5EF4-FFF2-40B4-BE49-F238E27FC236}">
                <a16:creationId xmlns:a16="http://schemas.microsoft.com/office/drawing/2014/main" id="{A007360F-0558-670A-BD88-6581EA13289B}"/>
              </a:ext>
            </a:extLst>
          </p:cNvPr>
          <p:cNvSpPr/>
          <p:nvPr/>
        </p:nvSpPr>
        <p:spPr>
          <a:xfrm>
            <a:off x="7571096" y="996027"/>
            <a:ext cx="747379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모두 보기</a:t>
            </a: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0DEAC770-BE94-8FA3-8F9A-7596C6EB9867}"/>
              </a:ext>
            </a:extLst>
          </p:cNvPr>
          <p:cNvSpPr/>
          <p:nvPr/>
        </p:nvSpPr>
        <p:spPr>
          <a:xfrm>
            <a:off x="3054280" y="5014352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4" name="모서리가 둥근 직사각형 63">
            <a:extLst>
              <a:ext uri="{FF2B5EF4-FFF2-40B4-BE49-F238E27FC236}">
                <a16:creationId xmlns:a16="http://schemas.microsoft.com/office/drawing/2014/main" id="{D6C3EDEF-E49F-F795-C9AF-5713227C5EC9}"/>
              </a:ext>
            </a:extLst>
          </p:cNvPr>
          <p:cNvSpPr/>
          <p:nvPr/>
        </p:nvSpPr>
        <p:spPr>
          <a:xfrm>
            <a:off x="1047334" y="5890180"/>
            <a:ext cx="5502308" cy="714806"/>
          </a:xfrm>
          <a:prstGeom prst="roundRect">
            <a:avLst>
              <a:gd name="adj" fmla="val 6641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ts val="1300"/>
              </a:lnSpc>
            </a:pP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띄어쓰기를 포함하여 최대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1000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자까지 작성할 수 있습니다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</a:p>
          <a:p>
            <a:pPr>
              <a:lnSpc>
                <a:spcPts val="1300"/>
              </a:lnSpc>
            </a:pP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※ 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욕설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영업에 방해되는 글은 관리자에 의해 삭제됩니다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8154866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P-FE-SL-25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소개 </a:t>
            </a:r>
            <a:r>
              <a:rPr lang="en-US" altLang="ko-KR" dirty="0"/>
              <a:t>- 5</a:t>
            </a:r>
            <a:endParaRPr lang="ko-KR" altLang="en-US" dirty="0"/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4206567C-1C82-46C7-83A5-E503B41FB27B}"/>
              </a:ext>
            </a:extLst>
          </p:cNvPr>
          <p:cNvSpPr/>
          <p:nvPr/>
        </p:nvSpPr>
        <p:spPr>
          <a:xfrm>
            <a:off x="721006" y="1572682"/>
            <a:ext cx="6738818" cy="2144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1000" dirty="0"/>
              <a:t>기본 배송비 </a:t>
            </a:r>
            <a:r>
              <a:rPr lang="en-US" altLang="ko-KR" sz="1000" dirty="0"/>
              <a:t>:</a:t>
            </a:r>
            <a:r>
              <a:rPr lang="ko-KR" altLang="en-US" sz="1000" dirty="0"/>
              <a:t> </a:t>
            </a:r>
            <a:r>
              <a:rPr lang="en-US" altLang="ko-KR" sz="1000" dirty="0"/>
              <a:t>2,500</a:t>
            </a:r>
            <a:r>
              <a:rPr lang="ko-KR" altLang="en-US" sz="1000" dirty="0"/>
              <a:t>원 </a:t>
            </a:r>
            <a:r>
              <a:rPr lang="en-US" altLang="ko-KR" sz="1000" dirty="0"/>
              <a:t>(</a:t>
            </a:r>
            <a:r>
              <a:rPr lang="ko-KR" altLang="en-US" sz="1000" dirty="0"/>
              <a:t>도서산간 지역 배송비 추가</a:t>
            </a:r>
            <a:r>
              <a:rPr lang="en-US" altLang="ko-KR" sz="1000" dirty="0"/>
              <a:t>)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1000" dirty="0"/>
              <a:t>무료 배송 </a:t>
            </a:r>
            <a:r>
              <a:rPr lang="en-US" altLang="ko-KR" sz="1000" dirty="0"/>
              <a:t>: 100,000</a:t>
            </a:r>
            <a:r>
              <a:rPr lang="ko-KR" altLang="en-US" sz="1000" dirty="0"/>
              <a:t>원 이상 구매 시 </a:t>
            </a:r>
            <a:r>
              <a:rPr lang="en-US" altLang="ko-KR" sz="1000" dirty="0"/>
              <a:t>(</a:t>
            </a:r>
            <a:r>
              <a:rPr lang="ko-KR" altLang="en-US" sz="1000" dirty="0"/>
              <a:t>도서산간 지역 </a:t>
            </a:r>
            <a:r>
              <a:rPr lang="en-US" altLang="ko-KR" sz="1000" dirty="0"/>
              <a:t>200,000</a:t>
            </a:r>
            <a:r>
              <a:rPr lang="ko-KR" altLang="en-US" sz="1000" dirty="0"/>
              <a:t>원 이상 구매 시</a:t>
            </a:r>
            <a:r>
              <a:rPr lang="en-US" altLang="ko-KR" sz="1000" dirty="0"/>
              <a:t>)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1000" dirty="0"/>
              <a:t>상품 발송 시점</a:t>
            </a:r>
            <a:endParaRPr lang="en-US" altLang="ko-KR" sz="1000" dirty="0"/>
          </a:p>
          <a:p>
            <a:pPr>
              <a:lnSpc>
                <a:spcPct val="150000"/>
              </a:lnSpc>
            </a:pPr>
            <a:r>
              <a:rPr lang="en-US" altLang="ko-KR" sz="1000" dirty="0"/>
              <a:t>    - </a:t>
            </a:r>
            <a:r>
              <a:rPr lang="ko-KR" altLang="en-US" sz="1000" dirty="0"/>
              <a:t>결제 완료 후 </a:t>
            </a:r>
            <a:r>
              <a:rPr lang="en-US" altLang="ko-KR" sz="1000" dirty="0"/>
              <a:t>1~2</a:t>
            </a:r>
            <a:r>
              <a:rPr lang="ko-KR" altLang="en-US" sz="1000" dirty="0"/>
              <a:t>일 이내 도착</a:t>
            </a:r>
            <a:endParaRPr lang="en-US" altLang="ko-KR" sz="1000" dirty="0"/>
          </a:p>
          <a:p>
            <a:pPr>
              <a:lnSpc>
                <a:spcPct val="150000"/>
              </a:lnSpc>
            </a:pPr>
            <a:r>
              <a:rPr lang="en-US" altLang="ko-KR" sz="1000" dirty="0"/>
              <a:t>    - </a:t>
            </a:r>
            <a:r>
              <a:rPr lang="ko-KR" altLang="en-US" sz="1000" dirty="0"/>
              <a:t>영업일 오후 </a:t>
            </a:r>
            <a:r>
              <a:rPr lang="en-US" altLang="ko-KR" sz="1000" dirty="0"/>
              <a:t>3</a:t>
            </a:r>
            <a:r>
              <a:rPr lang="ko-KR" altLang="en-US" sz="1000" dirty="0"/>
              <a:t>시 이전 주문 시 </a:t>
            </a:r>
            <a:r>
              <a:rPr lang="en-US" altLang="ko-KR" sz="1000" dirty="0"/>
              <a:t>:</a:t>
            </a:r>
            <a:r>
              <a:rPr lang="ko-KR" altLang="en-US" sz="1000" dirty="0"/>
              <a:t> 당일 발송</a:t>
            </a:r>
            <a:endParaRPr lang="en-US" altLang="ko-KR" sz="1000" dirty="0"/>
          </a:p>
          <a:p>
            <a:pPr>
              <a:lnSpc>
                <a:spcPct val="150000"/>
              </a:lnSpc>
            </a:pPr>
            <a:r>
              <a:rPr lang="en-US" altLang="ko-KR" sz="1000" dirty="0"/>
              <a:t>    - </a:t>
            </a:r>
            <a:r>
              <a:rPr lang="ko-KR" altLang="en-US" sz="1000" dirty="0"/>
              <a:t>영업일 오후 </a:t>
            </a:r>
            <a:r>
              <a:rPr lang="en-US" altLang="ko-KR" sz="1000" dirty="0"/>
              <a:t>3</a:t>
            </a:r>
            <a:r>
              <a:rPr lang="ko-KR" altLang="en-US" sz="1000" dirty="0"/>
              <a:t>시 이후 주문 시 </a:t>
            </a:r>
            <a:r>
              <a:rPr lang="en-US" altLang="ko-KR" sz="1000" dirty="0"/>
              <a:t>: </a:t>
            </a:r>
            <a:r>
              <a:rPr lang="ko-KR" altLang="en-US" sz="1000" dirty="0"/>
              <a:t>명일 발송</a:t>
            </a:r>
            <a:endParaRPr lang="en-US" altLang="ko-KR" sz="1000" dirty="0"/>
          </a:p>
          <a:p>
            <a:pPr>
              <a:lnSpc>
                <a:spcPct val="150000"/>
              </a:lnSpc>
            </a:pPr>
            <a:r>
              <a:rPr lang="en-US" altLang="ko-KR" sz="1000" dirty="0"/>
              <a:t>    - </a:t>
            </a:r>
            <a:r>
              <a:rPr lang="ko-KR" altLang="en-US" sz="1000" dirty="0"/>
              <a:t>토</a:t>
            </a:r>
            <a:r>
              <a:rPr lang="en-US" altLang="ko-KR" sz="1000" dirty="0"/>
              <a:t>, </a:t>
            </a:r>
            <a:r>
              <a:rPr lang="ko-KR" altLang="en-US" sz="1000" dirty="0"/>
              <a:t>일 공휴일 주문 시 </a:t>
            </a:r>
            <a:r>
              <a:rPr lang="en-US" altLang="ko-KR" sz="1000" dirty="0"/>
              <a:t> : </a:t>
            </a:r>
            <a:r>
              <a:rPr lang="ko-KR" altLang="en-US" sz="1000" dirty="0"/>
              <a:t>휴일 이후 영업일 첫날 발송</a:t>
            </a:r>
            <a:endParaRPr lang="en-US" altLang="ko-KR" sz="1000" dirty="0"/>
          </a:p>
          <a:p>
            <a:pPr>
              <a:lnSpc>
                <a:spcPct val="150000"/>
              </a:lnSpc>
            </a:pPr>
            <a:endParaRPr lang="en-US" altLang="ko-KR" sz="1000" dirty="0"/>
          </a:p>
          <a:p>
            <a:pPr>
              <a:lnSpc>
                <a:spcPct val="150000"/>
              </a:lnSpc>
            </a:pPr>
            <a:r>
              <a:rPr lang="en-US" altLang="ko-KR" sz="1000" dirty="0"/>
              <a:t>※ </a:t>
            </a:r>
            <a:r>
              <a:rPr lang="ko-KR" altLang="en-US" sz="1000" dirty="0"/>
              <a:t>천재지변</a:t>
            </a:r>
            <a:r>
              <a:rPr lang="en-US" altLang="ko-KR" sz="1000" dirty="0"/>
              <a:t>,</a:t>
            </a:r>
            <a:r>
              <a:rPr lang="ko-KR" altLang="en-US" sz="1000" dirty="0"/>
              <a:t> 명절</a:t>
            </a:r>
            <a:r>
              <a:rPr lang="en-US" altLang="ko-KR" sz="1000" dirty="0"/>
              <a:t>(</a:t>
            </a:r>
            <a:r>
              <a:rPr lang="ko-KR" altLang="en-US" sz="1000" dirty="0"/>
              <a:t>설</a:t>
            </a:r>
            <a:r>
              <a:rPr lang="en-US" altLang="ko-KR" sz="1000" dirty="0"/>
              <a:t>/</a:t>
            </a:r>
            <a:r>
              <a:rPr lang="ko-KR" altLang="en-US" sz="1000" dirty="0"/>
              <a:t>추석</a:t>
            </a:r>
            <a:r>
              <a:rPr lang="en-US" altLang="ko-KR" sz="1000" dirty="0"/>
              <a:t>)</a:t>
            </a:r>
            <a:r>
              <a:rPr lang="ko-KR" altLang="en-US" sz="1000" dirty="0"/>
              <a:t>에는 </a:t>
            </a:r>
            <a:r>
              <a:rPr lang="ko-KR" altLang="en-US" sz="1000" dirty="0" err="1"/>
              <a:t>택배사</a:t>
            </a:r>
            <a:r>
              <a:rPr lang="ko-KR" altLang="en-US" sz="1000" dirty="0"/>
              <a:t> 배송 물량 폭주로 배송이 지연될 수 있으니 양해 부탁드립니다</a:t>
            </a:r>
            <a:r>
              <a:rPr lang="en-US" altLang="ko-KR" sz="1000" dirty="0"/>
              <a:t>. </a:t>
            </a: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ACEB140E-EA56-4333-BBAF-2164824D7295}"/>
              </a:ext>
            </a:extLst>
          </p:cNvPr>
          <p:cNvSpPr/>
          <p:nvPr/>
        </p:nvSpPr>
        <p:spPr>
          <a:xfrm>
            <a:off x="2899902" y="5213777"/>
            <a:ext cx="5357589" cy="759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교환 및 반품은 배송 완료 후 </a:t>
            </a:r>
            <a:r>
              <a:rPr lang="en-US" altLang="ko-KR" sz="1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7</a:t>
            </a:r>
            <a:r>
              <a:rPr lang="ko-KR" altLang="en-US" sz="1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일 이내까지 가능</a:t>
            </a:r>
            <a:endParaRPr lang="en-US" altLang="ko-KR" sz="10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ko-KR" sz="10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ko-KR" altLang="en-US" sz="10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제품 품질 이상</a:t>
            </a:r>
            <a:r>
              <a:rPr lang="en-US" altLang="ko-KR" sz="10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ko-KR" altLang="en-US" sz="10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오 배송의 경우 교환 및 반품 비용은 회사에서 부담합니다</a:t>
            </a:r>
            <a:r>
              <a:rPr lang="en-US" altLang="ko-KR" sz="10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ko-KR" sz="10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ko-KR" altLang="en-US" sz="10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고객님의 단순 변심의 경우 교환 및 반품 비용은 본인 부담입니다</a:t>
            </a:r>
            <a:r>
              <a:rPr lang="en-US" altLang="ko-KR" sz="10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.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1C497C9C-1CB4-400A-A3F1-E2E881E66040}"/>
              </a:ext>
            </a:extLst>
          </p:cNvPr>
          <p:cNvSpPr/>
          <p:nvPr/>
        </p:nvSpPr>
        <p:spPr>
          <a:xfrm>
            <a:off x="779902" y="5318639"/>
            <a:ext cx="1990725" cy="13733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</a:rPr>
              <a:t>상품의 라벨 </a:t>
            </a:r>
            <a:r>
              <a:rPr lang="ko-KR" altLang="en-US" sz="900" dirty="0" err="1">
                <a:solidFill>
                  <a:schemeClr val="bg1">
                    <a:lumMod val="50000"/>
                  </a:schemeClr>
                </a:solidFill>
              </a:rPr>
              <a:t>택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</a:rPr>
              <a:t> 이미지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50D4B4D8-CE1D-4071-AEB6-FD0C232C12C4}"/>
              </a:ext>
            </a:extLst>
          </p:cNvPr>
          <p:cNvSpPr/>
          <p:nvPr/>
        </p:nvSpPr>
        <p:spPr>
          <a:xfrm>
            <a:off x="697897" y="6691990"/>
            <a:ext cx="226215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 b="1" i="0" dirty="0">
                <a:solidFill>
                  <a:srgbClr val="222222"/>
                </a:solidFill>
                <a:effectLst/>
                <a:latin typeface="Helvetica" panose="020B0604020202020204" pitchFamily="34" charset="0"/>
              </a:rPr>
              <a:t>상품 라벨 </a:t>
            </a:r>
            <a:r>
              <a:rPr lang="ko-KR" altLang="en-US" sz="1000" b="1" i="0" dirty="0" err="1">
                <a:solidFill>
                  <a:srgbClr val="222222"/>
                </a:solidFill>
                <a:effectLst/>
                <a:latin typeface="Helvetica" panose="020B0604020202020204" pitchFamily="34" charset="0"/>
              </a:rPr>
              <a:t>택</a:t>
            </a:r>
            <a:r>
              <a:rPr lang="ko-KR" altLang="en-US" sz="1000" b="1" i="0" dirty="0">
                <a:solidFill>
                  <a:srgbClr val="222222"/>
                </a:solidFill>
                <a:effectLst/>
                <a:latin typeface="Helvetica" panose="020B0604020202020204" pitchFamily="34" charset="0"/>
              </a:rPr>
              <a:t> 제거 시 교환</a:t>
            </a:r>
            <a:r>
              <a:rPr lang="en-US" altLang="ko-KR" sz="1000" b="1" i="0" dirty="0">
                <a:solidFill>
                  <a:srgbClr val="222222"/>
                </a:solidFill>
                <a:effectLst/>
                <a:latin typeface="Helvetica" panose="020B0604020202020204" pitchFamily="34" charset="0"/>
              </a:rPr>
              <a:t>/</a:t>
            </a:r>
            <a:r>
              <a:rPr lang="ko-KR" altLang="en-US" sz="1000" b="1" i="0" dirty="0">
                <a:solidFill>
                  <a:srgbClr val="222222"/>
                </a:solidFill>
                <a:effectLst/>
                <a:latin typeface="Helvetica" panose="020B0604020202020204" pitchFamily="34" charset="0"/>
              </a:rPr>
              <a:t>반품 불가 </a:t>
            </a:r>
            <a:endParaRPr lang="ko-KR" altLang="en-US" sz="10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graphicFrame>
        <p:nvGraphicFramePr>
          <p:cNvPr id="42" name="표 41">
            <a:extLst>
              <a:ext uri="{FF2B5EF4-FFF2-40B4-BE49-F238E27FC236}">
                <a16:creationId xmlns:a16="http://schemas.microsoft.com/office/drawing/2014/main" id="{6FA60FBD-1811-4333-B8F9-016DA1B7B6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0682959"/>
              </p:ext>
            </p:extLst>
          </p:nvPr>
        </p:nvGraphicFramePr>
        <p:xfrm>
          <a:off x="291185" y="622337"/>
          <a:ext cx="8467201" cy="3131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705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3159">
                <a:tc>
                  <a:txBody>
                    <a:bodyPr/>
                    <a:lstStyle/>
                    <a:p>
                      <a:pPr marL="0" marR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상품 상세 정보</a:t>
                      </a:r>
                      <a:endParaRPr lang="en-US" altLang="ko-KR" sz="9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상품리뷰</a:t>
                      </a:r>
                      <a:endParaRPr lang="en-US" altLang="ko-KR" sz="4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상품문의</a:t>
                      </a: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배송안내</a:t>
                      </a: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교환 및 반품</a:t>
                      </a:r>
                      <a:r>
                        <a:rPr lang="en-US" altLang="ko-K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3" name="타원 42">
            <a:extLst>
              <a:ext uri="{FF2B5EF4-FFF2-40B4-BE49-F238E27FC236}">
                <a16:creationId xmlns:a16="http://schemas.microsoft.com/office/drawing/2014/main" id="{B50E25C7-69D7-4130-8BDF-570589947C81}"/>
              </a:ext>
            </a:extLst>
          </p:cNvPr>
          <p:cNvSpPr/>
          <p:nvPr/>
        </p:nvSpPr>
        <p:spPr>
          <a:xfrm>
            <a:off x="5677383" y="67531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4" name="Google Shape;1067;p27">
            <a:extLst>
              <a:ext uri="{FF2B5EF4-FFF2-40B4-BE49-F238E27FC236}">
                <a16:creationId xmlns:a16="http://schemas.microsoft.com/office/drawing/2014/main" id="{D140D54C-96DF-4EF8-A6AD-53A2FD16FB81}"/>
              </a:ext>
            </a:extLst>
          </p:cNvPr>
          <p:cNvGrpSpPr/>
          <p:nvPr/>
        </p:nvGrpSpPr>
        <p:grpSpPr>
          <a:xfrm>
            <a:off x="168537" y="207065"/>
            <a:ext cx="8594612" cy="414911"/>
            <a:chOff x="454585" y="453468"/>
            <a:chExt cx="8868441" cy="502040"/>
          </a:xfrm>
        </p:grpSpPr>
        <p:sp>
          <p:nvSpPr>
            <p:cNvPr id="45" name="Google Shape;1068;p27">
              <a:extLst>
                <a:ext uri="{FF2B5EF4-FFF2-40B4-BE49-F238E27FC236}">
                  <a16:creationId xmlns:a16="http://schemas.microsoft.com/office/drawing/2014/main" id="{2FE14015-1C25-4D19-9C31-A2A0C876CC86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46" name="Google Shape;1069;p27">
              <a:extLst>
                <a:ext uri="{FF2B5EF4-FFF2-40B4-BE49-F238E27FC236}">
                  <a16:creationId xmlns:a16="http://schemas.microsoft.com/office/drawing/2014/main" id="{69F89C99-08ED-4734-B00A-0C6A7675DA0D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B893EB8A-79BB-4197-9C6E-F2D052C67377}"/>
              </a:ext>
            </a:extLst>
          </p:cNvPr>
          <p:cNvSpPr/>
          <p:nvPr/>
        </p:nvSpPr>
        <p:spPr>
          <a:xfrm>
            <a:off x="730531" y="1115393"/>
            <a:ext cx="1067921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배송안내 </a:t>
            </a:r>
            <a:endParaRPr lang="en-US" altLang="ko-KR" sz="14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4BC3CB79-924B-4EFC-B860-5F10B69040C3}"/>
              </a:ext>
            </a:extLst>
          </p:cNvPr>
          <p:cNvCxnSpPr>
            <a:cxnSpLocks/>
          </p:cNvCxnSpPr>
          <p:nvPr/>
        </p:nvCxnSpPr>
        <p:spPr>
          <a:xfrm>
            <a:off x="721006" y="1396768"/>
            <a:ext cx="7633768" cy="0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3" name="표 52">
            <a:extLst>
              <a:ext uri="{FF2B5EF4-FFF2-40B4-BE49-F238E27FC236}">
                <a16:creationId xmlns:a16="http://schemas.microsoft.com/office/drawing/2014/main" id="{2A7D3F6F-A835-41B3-B91A-B0239FBAF0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0125446"/>
              </p:ext>
            </p:extLst>
          </p:nvPr>
        </p:nvGraphicFramePr>
        <p:xfrm>
          <a:off x="308942" y="4243422"/>
          <a:ext cx="8467201" cy="3131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705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991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3159">
                <a:tc>
                  <a:txBody>
                    <a:bodyPr/>
                    <a:lstStyle/>
                    <a:p>
                      <a:pPr marL="0" marR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상품 상세 정보</a:t>
                      </a:r>
                      <a:endParaRPr lang="en-US" altLang="ko-KR" sz="9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상품리뷰</a:t>
                      </a:r>
                      <a:endParaRPr lang="en-US" altLang="ko-KR" sz="4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상품문의</a:t>
                      </a: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배송안내</a:t>
                      </a: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864017" rtl="0" eaLnBrk="1" latinLnBrk="1" hangingPunct="1"/>
                      <a:r>
                        <a:rPr lang="ko-KR" altLang="en-US" sz="9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교환 및 반품</a:t>
                      </a:r>
                      <a:r>
                        <a:rPr lang="en-US" altLang="ko-KR" sz="9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ko-KR" altLang="en-US" sz="900" b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5" name="타원 54">
            <a:extLst>
              <a:ext uri="{FF2B5EF4-FFF2-40B4-BE49-F238E27FC236}">
                <a16:creationId xmlns:a16="http://schemas.microsoft.com/office/drawing/2014/main" id="{906FBA9E-B21E-42E0-A376-EB7467CFDA98}"/>
              </a:ext>
            </a:extLst>
          </p:cNvPr>
          <p:cNvSpPr/>
          <p:nvPr/>
        </p:nvSpPr>
        <p:spPr>
          <a:xfrm>
            <a:off x="7323726" y="428312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B6B1F215-83C6-4A97-A360-DC3F84672AB0}"/>
              </a:ext>
            </a:extLst>
          </p:cNvPr>
          <p:cNvSpPr/>
          <p:nvPr/>
        </p:nvSpPr>
        <p:spPr>
          <a:xfrm>
            <a:off x="730531" y="4769350"/>
            <a:ext cx="1067921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교환 및 반품</a:t>
            </a:r>
            <a:endParaRPr lang="en-US" altLang="ko-KR" sz="14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57" name="직선 연결선 56">
            <a:extLst>
              <a:ext uri="{FF2B5EF4-FFF2-40B4-BE49-F238E27FC236}">
                <a16:creationId xmlns:a16="http://schemas.microsoft.com/office/drawing/2014/main" id="{8FCC8F08-6E65-48CE-86D8-C19554C68F0F}"/>
              </a:ext>
            </a:extLst>
          </p:cNvPr>
          <p:cNvCxnSpPr>
            <a:cxnSpLocks/>
          </p:cNvCxnSpPr>
          <p:nvPr/>
        </p:nvCxnSpPr>
        <p:spPr>
          <a:xfrm>
            <a:off x="721006" y="5050725"/>
            <a:ext cx="7633768" cy="0"/>
          </a:xfrm>
          <a:prstGeom prst="line">
            <a:avLst/>
          </a:prstGeom>
          <a:ln w="285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FF06F9D4-880D-48E8-93E0-A4756F4843BF}"/>
              </a:ext>
            </a:extLst>
          </p:cNvPr>
          <p:cNvSpPr/>
          <p:nvPr/>
        </p:nvSpPr>
        <p:spPr>
          <a:xfrm>
            <a:off x="2914304" y="5923282"/>
            <a:ext cx="5574305" cy="9006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※ </a:t>
            </a:r>
            <a:r>
              <a:rPr lang="ko-KR" altLang="en-US" sz="9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상품을 확인하기 위해 택배 박스 및 상품 비닐은 제거할 수 있으나</a:t>
            </a:r>
            <a:r>
              <a:rPr lang="en-US" altLang="ko-KR" sz="9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ko-KR" altLang="en-US" sz="9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상품에 부착된 </a:t>
            </a:r>
            <a:r>
              <a:rPr lang="ko-KR" altLang="en-US" sz="9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택을</a:t>
            </a:r>
            <a:r>
              <a:rPr lang="ko-KR" altLang="en-US" sz="9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제거한 경우</a:t>
            </a:r>
            <a:endParaRPr lang="en-US" altLang="ko-KR" sz="9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교환 및 반품이 불가합니다</a:t>
            </a:r>
            <a:r>
              <a:rPr lang="en-US" altLang="ko-KR" sz="9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. 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택이</a:t>
            </a:r>
            <a:r>
              <a:rPr lang="ko-KR" altLang="en-US" sz="9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 제거된 경우 상품이 사용된 것으로 간주됩니다</a:t>
            </a:r>
            <a:r>
              <a:rPr lang="en-US" altLang="ko-KR" sz="9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상품의 </a:t>
            </a:r>
            <a:r>
              <a:rPr lang="ko-KR" altLang="en-US" sz="900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택을</a:t>
            </a:r>
            <a:r>
              <a:rPr lang="ko-KR" altLang="en-US" sz="9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 제거하지 않아도 상품을 충분히 확인할 수 있습니다</a:t>
            </a:r>
            <a:r>
              <a:rPr lang="en-US" altLang="ko-KR" sz="9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.</a:t>
            </a:r>
          </a:p>
        </p:txBody>
      </p:sp>
      <p:graphicFrame>
        <p:nvGraphicFramePr>
          <p:cNvPr id="59" name="표 4">
            <a:extLst>
              <a:ext uri="{FF2B5EF4-FFF2-40B4-BE49-F238E27FC236}">
                <a16:creationId xmlns:a16="http://schemas.microsoft.com/office/drawing/2014/main" id="{6AF748C8-D003-428C-8CD1-473B233456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8211242"/>
              </p:ext>
            </p:extLst>
          </p:nvPr>
        </p:nvGraphicFramePr>
        <p:xfrm>
          <a:off x="9007261" y="243858"/>
          <a:ext cx="2508867" cy="69559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배송 안내 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선택한 배송안내 정보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공통 배송 안내 노출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을 선택한 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기본정책관리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정책관리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공통배송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안내 등록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 등록한 정보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개별 배송 안내 작성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을 선택한 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상품 등록화면에서 등록한 배송안내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정보 호출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교환 및 반품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교환 및 반품 정보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공통 교환 및 반품 안내 노출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을 선택한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기본정책관리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정책관리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공통 교환 및 반품 안내 등록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 등록된 정보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개별 교환 및 반품 안내 작성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을 선택한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상품 등록화면에서 등록한 교환 및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반품 안내 정보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3637948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503354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83493" y="2767064"/>
            <a:ext cx="8671079" cy="646459"/>
          </a:xfrm>
        </p:spPr>
        <p:txBody>
          <a:bodyPr/>
          <a:lstStyle/>
          <a:p>
            <a:r>
              <a:rPr lang="ko-KR" altLang="en-US" dirty="0"/>
              <a:t>오픈 숍</a:t>
            </a:r>
            <a:r>
              <a:rPr lang="en-US" altLang="ko-KR" dirty="0"/>
              <a:t> </a:t>
            </a:r>
            <a:r>
              <a:rPr lang="ko-KR" altLang="en-US" dirty="0"/>
              <a:t>상품 소개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05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3955583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F741AD10-76DE-C066-B0FF-B284B943F9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P-FE-OS-00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오픈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목록</a:t>
            </a: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61196E38-9F25-40D0-99E3-CE06C3BEDC6B}"/>
              </a:ext>
            </a:extLst>
          </p:cNvPr>
          <p:cNvSpPr/>
          <p:nvPr/>
        </p:nvSpPr>
        <p:spPr>
          <a:xfrm>
            <a:off x="3279279" y="1362404"/>
            <a:ext cx="1691952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글 제목 최대 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줄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20A14BE2-98AD-43E5-A516-84E2AFEE2512}"/>
              </a:ext>
            </a:extLst>
          </p:cNvPr>
          <p:cNvSpPr/>
          <p:nvPr/>
        </p:nvSpPr>
        <p:spPr>
          <a:xfrm>
            <a:off x="3246783" y="1906925"/>
            <a:ext cx="236544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제품 설명 글 최대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줄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EF226286-C105-4CA7-BC23-0ED7B90E479C}"/>
              </a:ext>
            </a:extLst>
          </p:cNvPr>
          <p:cNvSpPr/>
          <p:nvPr/>
        </p:nvSpPr>
        <p:spPr>
          <a:xfrm>
            <a:off x="3400448" y="2693330"/>
            <a:ext cx="2359796" cy="205763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000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브랜드 운동복 판매합니다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                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EB3CFAD7-14AE-4676-B97A-10E22CA1DEF8}"/>
              </a:ext>
            </a:extLst>
          </p:cNvPr>
          <p:cNvSpPr/>
          <p:nvPr/>
        </p:nvSpPr>
        <p:spPr>
          <a:xfrm>
            <a:off x="3374407" y="3117144"/>
            <a:ext cx="3651152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구매는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10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일 전에 했는데 한 번 입어보니 저에게는 어울리지 않는 것 같아 판매합니다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 1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번 입어보고 옷걸이에 잘 걸어 두었습니다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43210DBD-EC9F-4F7C-BDDF-29698E1C0A49}"/>
              </a:ext>
            </a:extLst>
          </p:cNvPr>
          <p:cNvSpPr/>
          <p:nvPr/>
        </p:nvSpPr>
        <p:spPr>
          <a:xfrm>
            <a:off x="3402213" y="2868262"/>
            <a:ext cx="236489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2022.01.01. 11:20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56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댓글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3    </a:t>
            </a:r>
            <a:r>
              <a:rPr lang="en-US" altLang="ko-KR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wedplan</a:t>
            </a:r>
            <a:endParaRPr lang="en-US" altLang="ko-KR" sz="8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969BC4D6-CC46-4822-8252-E0B4D21CFA00}"/>
              </a:ext>
            </a:extLst>
          </p:cNvPr>
          <p:cNvSpPr/>
          <p:nvPr/>
        </p:nvSpPr>
        <p:spPr>
          <a:xfrm>
            <a:off x="3671311" y="6902819"/>
            <a:ext cx="299633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>
                <a:latin typeface="+mn-ea"/>
              </a:rPr>
              <a:t>|</a:t>
            </a:r>
            <a:r>
              <a:rPr lang="ko-KR" altLang="en-US" sz="1000">
                <a:latin typeface="+mn-ea"/>
              </a:rPr>
              <a:t>처음</a:t>
            </a:r>
            <a:r>
              <a:rPr lang="en-US" altLang="ko-KR" sz="1000">
                <a:latin typeface="+mn-ea"/>
              </a:rPr>
              <a:t>|  &lt;</a:t>
            </a:r>
            <a:r>
              <a:rPr lang="ko-KR" altLang="en-US" sz="1000">
                <a:latin typeface="+mn-ea"/>
              </a:rPr>
              <a:t>이전</a:t>
            </a:r>
            <a:r>
              <a:rPr lang="en-US" altLang="ko-KR" sz="1000">
                <a:latin typeface="+mn-ea"/>
              </a:rPr>
              <a:t> | [1] [2] </a:t>
            </a:r>
            <a:r>
              <a:rPr lang="en-US" altLang="ko-KR" sz="1000" b="1">
                <a:latin typeface="+mn-ea"/>
              </a:rPr>
              <a:t>[3]</a:t>
            </a:r>
            <a:r>
              <a:rPr lang="en-US" altLang="ko-KR" sz="1000">
                <a:latin typeface="+mn-ea"/>
              </a:rPr>
              <a:t> [4] [5] | </a:t>
            </a:r>
            <a:r>
              <a:rPr lang="ko-KR" altLang="en-US" sz="1000">
                <a:latin typeface="+mn-ea"/>
              </a:rPr>
              <a:t>다음</a:t>
            </a:r>
            <a:r>
              <a:rPr lang="en-US" altLang="ko-KR" sz="1000">
                <a:latin typeface="+mn-ea"/>
              </a:rPr>
              <a:t>&gt;  |</a:t>
            </a:r>
            <a:r>
              <a:rPr lang="ko-KR" altLang="en-US" sz="1000">
                <a:latin typeface="+mn-ea"/>
              </a:rPr>
              <a:t>마지막</a:t>
            </a:r>
            <a:r>
              <a:rPr lang="en-US" altLang="ko-KR" sz="1000">
                <a:latin typeface="+mn-ea"/>
              </a:rPr>
              <a:t>|</a:t>
            </a:r>
            <a:endParaRPr lang="ko-KR" altLang="en-US" sz="1000">
              <a:latin typeface="+mn-ea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0E362E8E-AD4C-438F-89AC-A5F3A54222F5}"/>
              </a:ext>
            </a:extLst>
          </p:cNvPr>
          <p:cNvSpPr/>
          <p:nvPr/>
        </p:nvSpPr>
        <p:spPr>
          <a:xfrm>
            <a:off x="6667644" y="947957"/>
            <a:ext cx="225093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 dirty="0">
                <a:latin typeface="+mn-ea"/>
              </a:rPr>
              <a:t>최근 </a:t>
            </a:r>
            <a:r>
              <a:rPr lang="ko-KR" altLang="en-US" sz="900" b="1" dirty="0" err="1">
                <a:latin typeface="+mn-ea"/>
              </a:rPr>
              <a:t>등록순</a:t>
            </a:r>
            <a:r>
              <a:rPr lang="ko-KR" altLang="en-US" sz="900" b="1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 낮은 </a:t>
            </a:r>
            <a:r>
              <a:rPr lang="ko-KR" altLang="en-US" sz="900" dirty="0" err="1">
                <a:latin typeface="+mn-ea"/>
              </a:rPr>
              <a:t>가격순</a:t>
            </a:r>
            <a:r>
              <a:rPr lang="ko-KR" altLang="en-US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| </a:t>
            </a:r>
            <a:r>
              <a:rPr lang="ko-KR" altLang="en-US" sz="900" dirty="0">
                <a:latin typeface="+mn-ea"/>
              </a:rPr>
              <a:t>높은 </a:t>
            </a:r>
            <a:r>
              <a:rPr lang="ko-KR" altLang="en-US" sz="900" dirty="0" err="1">
                <a:latin typeface="+mn-ea"/>
              </a:rPr>
              <a:t>가격순</a:t>
            </a:r>
            <a:endParaRPr lang="ko-KR" altLang="en-US" sz="900" dirty="0">
              <a:latin typeface="+mn-ea"/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EEFD57A9-6BD7-4778-A204-6EB003A49B44}"/>
              </a:ext>
            </a:extLst>
          </p:cNvPr>
          <p:cNvSpPr/>
          <p:nvPr/>
        </p:nvSpPr>
        <p:spPr>
          <a:xfrm>
            <a:off x="3240452" y="1583171"/>
            <a:ext cx="327640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작성 년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월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일 시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: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분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 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 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조회수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  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댓글 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</a:t>
            </a:r>
            <a:r>
              <a:rPr lang="ko-KR" altLang="en-US" sz="800" b="1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댓글수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    {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판매자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ID}</a:t>
            </a:r>
          </a:p>
        </p:txBody>
      </p: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6081D398-ED53-4308-A7AB-97946354569E}"/>
              </a:ext>
            </a:extLst>
          </p:cNvPr>
          <p:cNvSpPr/>
          <p:nvPr/>
        </p:nvSpPr>
        <p:spPr>
          <a:xfrm>
            <a:off x="1816298" y="929078"/>
            <a:ext cx="180369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ko-KR" altLang="en-US" sz="1000" dirty="0">
                <a:latin typeface="+mn-ea"/>
              </a:rPr>
              <a:t>총 </a:t>
            </a: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등록된 상품 수</a:t>
            </a:r>
            <a:r>
              <a:rPr lang="en-US" altLang="ko-KR" sz="900" dirty="0">
                <a:latin typeface="+mn-ea"/>
              </a:rPr>
              <a:t>}</a:t>
            </a:r>
            <a:r>
              <a:rPr lang="ko-KR" altLang="en-US" sz="1000" dirty="0">
                <a:latin typeface="+mn-ea"/>
              </a:rPr>
              <a:t>개 판매 중</a:t>
            </a: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62FB1873-D4F2-4356-BAE6-2A1770FB67E2}"/>
              </a:ext>
            </a:extLst>
          </p:cNvPr>
          <p:cNvSpPr/>
          <p:nvPr/>
        </p:nvSpPr>
        <p:spPr>
          <a:xfrm>
            <a:off x="1681372" y="96601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EA930A7D-6265-4F63-AF7B-B54A09A4861D}"/>
              </a:ext>
            </a:extLst>
          </p:cNvPr>
          <p:cNvSpPr/>
          <p:nvPr/>
        </p:nvSpPr>
        <p:spPr>
          <a:xfrm>
            <a:off x="6491313" y="94601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CAD70526-15FD-40F4-B052-EE29A237D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575" y="6337779"/>
            <a:ext cx="6867525" cy="478879"/>
          </a:xfrm>
          <a:prstGeom prst="roundRect">
            <a:avLst>
              <a:gd name="adj" fmla="val 6636"/>
            </a:avLst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10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오픈 숍에서 입지 않는 옷을 판매해 보세요</a:t>
            </a:r>
            <a:r>
              <a:rPr lang="en-US" altLang="ko-KR" sz="105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!</a:t>
            </a:r>
            <a:r>
              <a:rPr lang="en-US" altLang="ko-KR" sz="1000" dirty="0">
                <a:latin typeface="+mn-ea"/>
              </a:rPr>
              <a:t>   </a:t>
            </a:r>
            <a:r>
              <a:rPr lang="ko-KR" altLang="en-US" sz="900" u="sng" dirty="0">
                <a:latin typeface="+mn-ea"/>
              </a:rPr>
              <a:t>상품등록 방법 보기</a:t>
            </a:r>
            <a:r>
              <a:rPr lang="en-US" altLang="ko-KR" sz="900" u="sng" dirty="0">
                <a:latin typeface="+mn-ea"/>
              </a:rPr>
              <a:t>&gt;</a:t>
            </a:r>
            <a:endParaRPr lang="ko-KR" altLang="en-US" sz="900" dirty="0">
              <a:latin typeface="+mn-ea"/>
            </a:endParaRPr>
          </a:p>
        </p:txBody>
      </p:sp>
      <p:sp>
        <p:nvSpPr>
          <p:cNvPr id="49" name="타원 48">
            <a:extLst>
              <a:ext uri="{FF2B5EF4-FFF2-40B4-BE49-F238E27FC236}">
                <a16:creationId xmlns:a16="http://schemas.microsoft.com/office/drawing/2014/main" id="{770F99DF-C25F-447B-BDD9-9F494F157C90}"/>
              </a:ext>
            </a:extLst>
          </p:cNvPr>
          <p:cNvSpPr/>
          <p:nvPr/>
        </p:nvSpPr>
        <p:spPr>
          <a:xfrm>
            <a:off x="1816298" y="647425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F3AED1A1-75C2-47C1-B987-DDDAB16E3074}"/>
              </a:ext>
            </a:extLst>
          </p:cNvPr>
          <p:cNvSpPr/>
          <p:nvPr/>
        </p:nvSpPr>
        <p:spPr>
          <a:xfrm>
            <a:off x="3563311" y="47832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D599A20C-9CEE-49D7-AC0E-4693030F99AD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58" name="직사각형 57">
              <a:extLst>
                <a:ext uri="{FF2B5EF4-FFF2-40B4-BE49-F238E27FC236}">
                  <a16:creationId xmlns:a16="http://schemas.microsoft.com/office/drawing/2014/main" id="{44B37933-4981-4D0B-8A86-6BEB2F22B7C6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오픈 숍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 &gt; {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카테고리명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}</a:t>
              </a:r>
            </a:p>
          </p:txBody>
        </p:sp>
        <p:cxnSp>
          <p:nvCxnSpPr>
            <p:cNvPr id="59" name="직선 연결선 58">
              <a:extLst>
                <a:ext uri="{FF2B5EF4-FFF2-40B4-BE49-F238E27FC236}">
                  <a16:creationId xmlns:a16="http://schemas.microsoft.com/office/drawing/2014/main" id="{99C0F89D-65EB-4EA0-AD9F-B9408CE4E3EE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1" name="직선 연결선 60">
            <a:extLst>
              <a:ext uri="{FF2B5EF4-FFF2-40B4-BE49-F238E27FC236}">
                <a16:creationId xmlns:a16="http://schemas.microsoft.com/office/drawing/2014/main" id="{8C7525B8-F084-4F8A-8A67-047AA17CB4CA}"/>
              </a:ext>
            </a:extLst>
          </p:cNvPr>
          <p:cNvCxnSpPr/>
          <p:nvPr/>
        </p:nvCxnSpPr>
        <p:spPr>
          <a:xfrm>
            <a:off x="1931344" y="2504946"/>
            <a:ext cx="686975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93B03835-79F5-4CAE-A51B-26417A83FD0A}"/>
              </a:ext>
            </a:extLst>
          </p:cNvPr>
          <p:cNvCxnSpPr/>
          <p:nvPr/>
        </p:nvCxnSpPr>
        <p:spPr>
          <a:xfrm>
            <a:off x="1931344" y="3804985"/>
            <a:ext cx="686975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5" name="표 4">
            <a:extLst>
              <a:ext uri="{FF2B5EF4-FFF2-40B4-BE49-F238E27FC236}">
                <a16:creationId xmlns:a16="http://schemas.microsoft.com/office/drawing/2014/main" id="{45D2C992-89C2-469D-8D4A-0239A4D8A7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8534868"/>
              </p:ext>
            </p:extLst>
          </p:nvPr>
        </p:nvGraphicFramePr>
        <p:xfrm>
          <a:off x="9016139" y="261614"/>
          <a:ext cx="2508867" cy="6935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49734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판매상품 카테고리 위치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 카테고리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카테고리명은 다른 색상 적용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112248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 목록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등록된 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(Default)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낮은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가격순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 가격 낮은 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높은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가격순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 가격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높은 순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3554899"/>
                  </a:ext>
                </a:extLst>
              </a:tr>
              <a:tr h="279426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 목록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항목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항목구성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등록 이미지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등록 글 제목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Ip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Count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댓글 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ID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글등록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ID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등록 제품 설명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할인율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구매한 가격 대비 판매하는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가격의 할인율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① 구매가격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=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할인액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② 할인액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구매한가격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*100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등록한 판매 가격 표기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등록한 구매한 가격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게시된 상품이 없는 경우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(Empty):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 중인 상품이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.'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36258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상품 수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카테고리에 판매 중 상품 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81852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배너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배너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(Target : Self)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등록 방법 소개 화면으로 연결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021598"/>
                  </a:ext>
                </a:extLst>
              </a:tr>
              <a:tr h="81852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※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등록 방법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상품구매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상품판매 회원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본인인증이 완료된 이용자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 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관리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등록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405627"/>
                  </a:ext>
                </a:extLst>
              </a:tr>
              <a:tr h="504000">
                <a:tc gridSpan="2"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4354244"/>
                  </a:ext>
                </a:extLst>
              </a:tr>
            </a:tbl>
          </a:graphicData>
        </a:graphic>
      </p:graphicFrame>
      <p:graphicFrame>
        <p:nvGraphicFramePr>
          <p:cNvPr id="107" name="표 106">
            <a:extLst>
              <a:ext uri="{FF2B5EF4-FFF2-40B4-BE49-F238E27FC236}">
                <a16:creationId xmlns:a16="http://schemas.microsoft.com/office/drawing/2014/main" id="{193C60D1-011F-51B7-2DE5-62C8147A21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8713331"/>
              </p:ext>
            </p:extLst>
          </p:nvPr>
        </p:nvGraphicFramePr>
        <p:xfrm>
          <a:off x="1933176" y="2675574"/>
          <a:ext cx="1269900" cy="969379"/>
        </p:xfrm>
        <a:graphic>
          <a:graphicData uri="http://schemas.openxmlformats.org/drawingml/2006/table">
            <a:tbl>
              <a:tblPr/>
              <a:tblGrid>
                <a:gridCol w="1269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69379">
                <a:tc>
                  <a:txBody>
                    <a:bodyPr/>
                    <a:lstStyle/>
                    <a:p>
                      <a:pPr latinLnBrk="1"/>
                      <a:endParaRPr lang="ko-KR" altLang="en-US" sz="1100" dirty="0"/>
                    </a:p>
                  </a:txBody>
                  <a:tcPr marL="60325" marR="60325" marT="30163" marB="30163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8" name="TextBox 107">
            <a:extLst>
              <a:ext uri="{FF2B5EF4-FFF2-40B4-BE49-F238E27FC236}">
                <a16:creationId xmlns:a16="http://schemas.microsoft.com/office/drawing/2014/main" id="{6C09B4E5-5B81-6B4B-A520-AA61EB98AB8C}"/>
              </a:ext>
            </a:extLst>
          </p:cNvPr>
          <p:cNvSpPr txBox="1"/>
          <p:nvPr/>
        </p:nvSpPr>
        <p:spPr>
          <a:xfrm>
            <a:off x="2087011" y="3056394"/>
            <a:ext cx="962230" cy="2154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prstClr val="white">
                    <a:lumMod val="65000"/>
                  </a:prstClr>
                </a:solidFill>
                <a:latin typeface="+mn-ea"/>
              </a:rPr>
              <a:t>리스트 이미지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CDFE6CE4-573C-C592-8032-064EBD046130}"/>
              </a:ext>
            </a:extLst>
          </p:cNvPr>
          <p:cNvSpPr txBox="1"/>
          <p:nvPr/>
        </p:nvSpPr>
        <p:spPr>
          <a:xfrm>
            <a:off x="7681020" y="3368856"/>
            <a:ext cx="97938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구매가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50,000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원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B46B06F-40D2-02D6-26EF-20EF2AF1075F}"/>
              </a:ext>
            </a:extLst>
          </p:cNvPr>
          <p:cNvSpPr txBox="1"/>
          <p:nvPr/>
        </p:nvSpPr>
        <p:spPr>
          <a:xfrm>
            <a:off x="7563276" y="3038915"/>
            <a:ext cx="11064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600" b="1" dirty="0">
                <a:latin typeface="+mn-ea"/>
              </a:rPr>
              <a:t>25,000</a:t>
            </a:r>
            <a:r>
              <a:rPr lang="ko-KR" altLang="en-US" sz="1000" dirty="0">
                <a:latin typeface="+mn-ea"/>
              </a:rPr>
              <a:t>원</a:t>
            </a:r>
            <a:endParaRPr lang="ko-KR" altLang="en-US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C2C1401-126F-9399-00CD-EDFFCFCC34BF}"/>
              </a:ext>
            </a:extLst>
          </p:cNvPr>
          <p:cNvSpPr txBox="1"/>
          <p:nvPr/>
        </p:nvSpPr>
        <p:spPr>
          <a:xfrm>
            <a:off x="7708058" y="2896034"/>
            <a:ext cx="960051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05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50</a:t>
            </a:r>
            <a:r>
              <a:rPr lang="en-US" altLang="ko-KR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% </a:t>
            </a:r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저렴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21" name="직선 연결선 20">
            <a:extLst>
              <a:ext uri="{FF2B5EF4-FFF2-40B4-BE49-F238E27FC236}">
                <a16:creationId xmlns:a16="http://schemas.microsoft.com/office/drawing/2014/main" id="{BA89A1E5-EC53-3520-45B3-D6AA67ABAA46}"/>
              </a:ext>
            </a:extLst>
          </p:cNvPr>
          <p:cNvCxnSpPr>
            <a:cxnSpLocks/>
          </p:cNvCxnSpPr>
          <p:nvPr/>
        </p:nvCxnSpPr>
        <p:spPr>
          <a:xfrm>
            <a:off x="5152568" y="2938356"/>
            <a:ext cx="0" cy="698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표 22">
            <a:extLst>
              <a:ext uri="{FF2B5EF4-FFF2-40B4-BE49-F238E27FC236}">
                <a16:creationId xmlns:a16="http://schemas.microsoft.com/office/drawing/2014/main" id="{AD2B5C24-6442-5BBD-5D38-AA3B558351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6478624"/>
              </p:ext>
            </p:extLst>
          </p:nvPr>
        </p:nvGraphicFramePr>
        <p:xfrm>
          <a:off x="1931252" y="1369815"/>
          <a:ext cx="1269900" cy="969379"/>
        </p:xfrm>
        <a:graphic>
          <a:graphicData uri="http://schemas.openxmlformats.org/drawingml/2006/table">
            <a:tbl>
              <a:tblPr/>
              <a:tblGrid>
                <a:gridCol w="1269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69379">
                <a:tc>
                  <a:txBody>
                    <a:bodyPr/>
                    <a:lstStyle/>
                    <a:p>
                      <a:pPr latinLnBrk="1"/>
                      <a:endParaRPr lang="ko-KR" altLang="en-US" sz="1100" dirty="0"/>
                    </a:p>
                  </a:txBody>
                  <a:tcPr marL="60325" marR="60325" marT="30163" marB="30163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4C61148B-1647-EF73-A3FE-3D7AC606C187}"/>
              </a:ext>
            </a:extLst>
          </p:cNvPr>
          <p:cNvSpPr txBox="1"/>
          <p:nvPr/>
        </p:nvSpPr>
        <p:spPr>
          <a:xfrm>
            <a:off x="2085087" y="1750635"/>
            <a:ext cx="962230" cy="2154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prstClr val="white">
                    <a:lumMod val="65000"/>
                  </a:prstClr>
                </a:solidFill>
                <a:latin typeface="+mn-ea"/>
              </a:rPr>
              <a:t>리스트 이미지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27" name="직선 연결선 26">
            <a:extLst>
              <a:ext uri="{FF2B5EF4-FFF2-40B4-BE49-F238E27FC236}">
                <a16:creationId xmlns:a16="http://schemas.microsoft.com/office/drawing/2014/main" id="{309247FE-0EC3-FFDB-73BF-20844CC5786F}"/>
              </a:ext>
            </a:extLst>
          </p:cNvPr>
          <p:cNvCxnSpPr>
            <a:cxnSpLocks/>
          </p:cNvCxnSpPr>
          <p:nvPr/>
        </p:nvCxnSpPr>
        <p:spPr>
          <a:xfrm>
            <a:off x="5685215" y="1660310"/>
            <a:ext cx="0" cy="698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055936F3-A849-990F-F1E6-3F2F0983E813}"/>
              </a:ext>
            </a:extLst>
          </p:cNvPr>
          <p:cNvSpPr txBox="1"/>
          <p:nvPr/>
        </p:nvSpPr>
        <p:spPr>
          <a:xfrm>
            <a:off x="7522734" y="2054904"/>
            <a:ext cx="110645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ko-KR" altLang="en-US" sz="8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구매가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구매가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원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D08EBC0-8C83-1BD9-84F9-85AC6A834B58}"/>
              </a:ext>
            </a:extLst>
          </p:cNvPr>
          <p:cNvSpPr txBox="1"/>
          <p:nvPr/>
        </p:nvSpPr>
        <p:spPr>
          <a:xfrm>
            <a:off x="7523007" y="1724963"/>
            <a:ext cx="11064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600" b="1" dirty="0">
                <a:latin typeface="+mn-ea"/>
              </a:rPr>
              <a:t>{</a:t>
            </a:r>
            <a:r>
              <a:rPr lang="ko-KR" altLang="en-US" sz="1600" b="1" dirty="0">
                <a:latin typeface="+mn-ea"/>
              </a:rPr>
              <a:t>판매가</a:t>
            </a:r>
            <a:r>
              <a:rPr lang="en-US" altLang="ko-KR" sz="1600" b="1" dirty="0">
                <a:latin typeface="+mn-ea"/>
              </a:rPr>
              <a:t>}</a:t>
            </a:r>
            <a:r>
              <a:rPr lang="ko-KR" altLang="en-US" sz="1000" dirty="0">
                <a:latin typeface="+mn-ea"/>
              </a:rPr>
              <a:t>원</a:t>
            </a:r>
            <a:endParaRPr lang="ko-KR" altLang="en-US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AE95920-9291-61B7-547C-11AFB7A243F6}"/>
              </a:ext>
            </a:extLst>
          </p:cNvPr>
          <p:cNvSpPr txBox="1"/>
          <p:nvPr/>
        </p:nvSpPr>
        <p:spPr>
          <a:xfrm>
            <a:off x="7563277" y="1582082"/>
            <a:ext cx="106456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900" b="1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할인율</a:t>
            </a:r>
            <a:r>
              <a:rPr lang="en-US" altLang="ko-KR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}% </a:t>
            </a:r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저렴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E2D12FD0-0359-BD26-6BA1-1C6F6360FD7F}"/>
              </a:ext>
            </a:extLst>
          </p:cNvPr>
          <p:cNvSpPr/>
          <p:nvPr/>
        </p:nvSpPr>
        <p:spPr>
          <a:xfrm>
            <a:off x="1843022" y="1285592"/>
            <a:ext cx="6993425" cy="1132476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F16FEDB9-F837-41C2-53AB-407AA6747463}"/>
              </a:ext>
            </a:extLst>
          </p:cNvPr>
          <p:cNvSpPr/>
          <p:nvPr/>
        </p:nvSpPr>
        <p:spPr>
          <a:xfrm>
            <a:off x="1708298" y="129689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93FF8E72-F538-EE0A-3BB3-3BD545E66E47}"/>
              </a:ext>
            </a:extLst>
          </p:cNvPr>
          <p:cNvSpPr/>
          <p:nvPr/>
        </p:nvSpPr>
        <p:spPr>
          <a:xfrm>
            <a:off x="3400448" y="3984734"/>
            <a:ext cx="2359796" cy="205763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000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브랜드 운동복 판매합니다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                </a:t>
            </a: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22BE1DD6-1E13-65F3-8679-B0EE9DD1FBED}"/>
              </a:ext>
            </a:extLst>
          </p:cNvPr>
          <p:cNvSpPr/>
          <p:nvPr/>
        </p:nvSpPr>
        <p:spPr>
          <a:xfrm>
            <a:off x="3374407" y="4408548"/>
            <a:ext cx="3651152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구매는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10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일 전에 했는데 한 번 입어보니 저에게는 어울리지 않는 것 같아 판매합니다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 1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번 입어보고 옷걸이에 잘 걸어 두었습니다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AE833C3A-8A65-1560-8BEF-9829613F1147}"/>
              </a:ext>
            </a:extLst>
          </p:cNvPr>
          <p:cNvSpPr/>
          <p:nvPr/>
        </p:nvSpPr>
        <p:spPr>
          <a:xfrm>
            <a:off x="3402213" y="4159666"/>
            <a:ext cx="236489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2022.01.01. 11:20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56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댓글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3    </a:t>
            </a:r>
            <a:r>
              <a:rPr lang="en-US" altLang="ko-KR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wedplan</a:t>
            </a:r>
            <a:endParaRPr lang="en-US" altLang="ko-KR" sz="8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cxnSp>
        <p:nvCxnSpPr>
          <p:cNvPr id="53" name="직선 연결선 52">
            <a:extLst>
              <a:ext uri="{FF2B5EF4-FFF2-40B4-BE49-F238E27FC236}">
                <a16:creationId xmlns:a16="http://schemas.microsoft.com/office/drawing/2014/main" id="{2F602C23-833C-642F-3EC8-BEF6286DCC70}"/>
              </a:ext>
            </a:extLst>
          </p:cNvPr>
          <p:cNvCxnSpPr/>
          <p:nvPr/>
        </p:nvCxnSpPr>
        <p:spPr>
          <a:xfrm>
            <a:off x="1931344" y="5096389"/>
            <a:ext cx="686975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4" name="표 53">
            <a:extLst>
              <a:ext uri="{FF2B5EF4-FFF2-40B4-BE49-F238E27FC236}">
                <a16:creationId xmlns:a16="http://schemas.microsoft.com/office/drawing/2014/main" id="{4063627D-F2C9-AF8A-0A0A-1E1C512D16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2462260"/>
              </p:ext>
            </p:extLst>
          </p:nvPr>
        </p:nvGraphicFramePr>
        <p:xfrm>
          <a:off x="1933176" y="3966978"/>
          <a:ext cx="1269900" cy="969379"/>
        </p:xfrm>
        <a:graphic>
          <a:graphicData uri="http://schemas.openxmlformats.org/drawingml/2006/table">
            <a:tbl>
              <a:tblPr/>
              <a:tblGrid>
                <a:gridCol w="1269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69379">
                <a:tc>
                  <a:txBody>
                    <a:bodyPr/>
                    <a:lstStyle/>
                    <a:p>
                      <a:pPr latinLnBrk="1"/>
                      <a:endParaRPr lang="ko-KR" altLang="en-US" sz="1100" dirty="0"/>
                    </a:p>
                  </a:txBody>
                  <a:tcPr marL="60325" marR="60325" marT="30163" marB="30163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5" name="TextBox 54">
            <a:extLst>
              <a:ext uri="{FF2B5EF4-FFF2-40B4-BE49-F238E27FC236}">
                <a16:creationId xmlns:a16="http://schemas.microsoft.com/office/drawing/2014/main" id="{557120FE-542F-E8E2-15A5-E235D4D78453}"/>
              </a:ext>
            </a:extLst>
          </p:cNvPr>
          <p:cNvSpPr txBox="1"/>
          <p:nvPr/>
        </p:nvSpPr>
        <p:spPr>
          <a:xfrm>
            <a:off x="2087011" y="4347798"/>
            <a:ext cx="962230" cy="2154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prstClr val="white">
                    <a:lumMod val="65000"/>
                  </a:prstClr>
                </a:solidFill>
                <a:latin typeface="+mn-ea"/>
              </a:rPr>
              <a:t>리스트 이미지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5812D59-FA39-2B14-50C6-5B4953716148}"/>
              </a:ext>
            </a:extLst>
          </p:cNvPr>
          <p:cNvSpPr txBox="1"/>
          <p:nvPr/>
        </p:nvSpPr>
        <p:spPr>
          <a:xfrm>
            <a:off x="7681020" y="4660260"/>
            <a:ext cx="97938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구매가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50,000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원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AADA74E-B31D-5D23-5F3F-2476C1373688}"/>
              </a:ext>
            </a:extLst>
          </p:cNvPr>
          <p:cNvSpPr txBox="1"/>
          <p:nvPr/>
        </p:nvSpPr>
        <p:spPr>
          <a:xfrm>
            <a:off x="7563276" y="4330319"/>
            <a:ext cx="11064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600" b="1" dirty="0">
                <a:latin typeface="+mn-ea"/>
              </a:rPr>
              <a:t>25,000</a:t>
            </a:r>
            <a:r>
              <a:rPr lang="ko-KR" altLang="en-US" sz="1000" dirty="0">
                <a:latin typeface="+mn-ea"/>
              </a:rPr>
              <a:t>원</a:t>
            </a:r>
            <a:endParaRPr lang="ko-KR" altLang="en-US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58C32F9-E3B8-E812-B8E1-271F5E22FA83}"/>
              </a:ext>
            </a:extLst>
          </p:cNvPr>
          <p:cNvSpPr txBox="1"/>
          <p:nvPr/>
        </p:nvSpPr>
        <p:spPr>
          <a:xfrm>
            <a:off x="7708058" y="4187438"/>
            <a:ext cx="960051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05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50</a:t>
            </a:r>
            <a:r>
              <a:rPr lang="en-US" altLang="ko-KR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% </a:t>
            </a:r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저렴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69" name="직선 연결선 68">
            <a:extLst>
              <a:ext uri="{FF2B5EF4-FFF2-40B4-BE49-F238E27FC236}">
                <a16:creationId xmlns:a16="http://schemas.microsoft.com/office/drawing/2014/main" id="{07D06EA2-5643-0AE9-C4FC-41425BA7D9DA}"/>
              </a:ext>
            </a:extLst>
          </p:cNvPr>
          <p:cNvCxnSpPr>
            <a:cxnSpLocks/>
          </p:cNvCxnSpPr>
          <p:nvPr/>
        </p:nvCxnSpPr>
        <p:spPr>
          <a:xfrm>
            <a:off x="5152568" y="4229760"/>
            <a:ext cx="0" cy="698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D5B694B0-6570-C3FE-DAAA-61486B2187D4}"/>
              </a:ext>
            </a:extLst>
          </p:cNvPr>
          <p:cNvSpPr/>
          <p:nvPr/>
        </p:nvSpPr>
        <p:spPr>
          <a:xfrm>
            <a:off x="3400448" y="5247732"/>
            <a:ext cx="2359796" cy="205763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000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브랜드 운동복 판매합니다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                </a:t>
            </a: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743F68F5-5730-6FB6-ECFF-BB535BC01486}"/>
              </a:ext>
            </a:extLst>
          </p:cNvPr>
          <p:cNvSpPr/>
          <p:nvPr/>
        </p:nvSpPr>
        <p:spPr>
          <a:xfrm>
            <a:off x="3374407" y="5671546"/>
            <a:ext cx="3651152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구매는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10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일 전에 했는데 한 번 입어보니 저에게는 어울리지 않는 것 같아 판매합니다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 1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번 입어보고 옷걸이에 잘 걸어 두었습니다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D2FF5D2A-F3C5-59ED-8B94-9CA262898C30}"/>
              </a:ext>
            </a:extLst>
          </p:cNvPr>
          <p:cNvSpPr/>
          <p:nvPr/>
        </p:nvSpPr>
        <p:spPr>
          <a:xfrm>
            <a:off x="3402213" y="5422664"/>
            <a:ext cx="236489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2022.01.01. 11:20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56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댓글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3    </a:t>
            </a:r>
            <a:r>
              <a:rPr lang="en-US" altLang="ko-KR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wedplan</a:t>
            </a:r>
            <a:endParaRPr lang="en-US" altLang="ko-KR" sz="8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graphicFrame>
        <p:nvGraphicFramePr>
          <p:cNvPr id="80" name="표 79">
            <a:extLst>
              <a:ext uri="{FF2B5EF4-FFF2-40B4-BE49-F238E27FC236}">
                <a16:creationId xmlns:a16="http://schemas.microsoft.com/office/drawing/2014/main" id="{953877AB-2A11-F386-12F0-C6FDB7A623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3826856"/>
              </p:ext>
            </p:extLst>
          </p:nvPr>
        </p:nvGraphicFramePr>
        <p:xfrm>
          <a:off x="1933176" y="5229976"/>
          <a:ext cx="1269900" cy="969379"/>
        </p:xfrm>
        <a:graphic>
          <a:graphicData uri="http://schemas.openxmlformats.org/drawingml/2006/table">
            <a:tbl>
              <a:tblPr/>
              <a:tblGrid>
                <a:gridCol w="1269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69379">
                <a:tc>
                  <a:txBody>
                    <a:bodyPr/>
                    <a:lstStyle/>
                    <a:p>
                      <a:pPr latinLnBrk="1"/>
                      <a:endParaRPr lang="ko-KR" altLang="en-US" sz="1100" dirty="0"/>
                    </a:p>
                  </a:txBody>
                  <a:tcPr marL="60325" marR="60325" marT="30163" marB="30163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1" name="TextBox 80">
            <a:extLst>
              <a:ext uri="{FF2B5EF4-FFF2-40B4-BE49-F238E27FC236}">
                <a16:creationId xmlns:a16="http://schemas.microsoft.com/office/drawing/2014/main" id="{E8F17674-8C64-B0D8-81F8-09CB44E3A787}"/>
              </a:ext>
            </a:extLst>
          </p:cNvPr>
          <p:cNvSpPr txBox="1"/>
          <p:nvPr/>
        </p:nvSpPr>
        <p:spPr>
          <a:xfrm>
            <a:off x="2087011" y="5610796"/>
            <a:ext cx="962230" cy="2154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prstClr val="white">
                    <a:lumMod val="65000"/>
                  </a:prstClr>
                </a:solidFill>
                <a:latin typeface="+mn-ea"/>
              </a:rPr>
              <a:t>리스트 이미지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A3886F5-57E4-D629-2E29-696DCD43BE70}"/>
              </a:ext>
            </a:extLst>
          </p:cNvPr>
          <p:cNvSpPr txBox="1"/>
          <p:nvPr/>
        </p:nvSpPr>
        <p:spPr>
          <a:xfrm>
            <a:off x="7681020" y="5923258"/>
            <a:ext cx="97938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구매가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50,000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원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A403647-59F0-F3FC-A63B-106E6F74A0A5}"/>
              </a:ext>
            </a:extLst>
          </p:cNvPr>
          <p:cNvSpPr txBox="1"/>
          <p:nvPr/>
        </p:nvSpPr>
        <p:spPr>
          <a:xfrm>
            <a:off x="7563276" y="5593317"/>
            <a:ext cx="11064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600" b="1" dirty="0">
                <a:latin typeface="+mn-ea"/>
              </a:rPr>
              <a:t>25,000</a:t>
            </a:r>
            <a:r>
              <a:rPr lang="ko-KR" altLang="en-US" sz="1000" dirty="0">
                <a:latin typeface="+mn-ea"/>
              </a:rPr>
              <a:t>원</a:t>
            </a:r>
            <a:endParaRPr lang="ko-KR" altLang="en-US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EEE64681-0ADF-F7D5-D952-AB1447A9CC61}"/>
              </a:ext>
            </a:extLst>
          </p:cNvPr>
          <p:cNvSpPr txBox="1"/>
          <p:nvPr/>
        </p:nvSpPr>
        <p:spPr>
          <a:xfrm>
            <a:off x="7708058" y="5450436"/>
            <a:ext cx="960051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05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50</a:t>
            </a:r>
            <a:r>
              <a:rPr lang="en-US" altLang="ko-KR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% </a:t>
            </a:r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저렴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85" name="직선 연결선 84">
            <a:extLst>
              <a:ext uri="{FF2B5EF4-FFF2-40B4-BE49-F238E27FC236}">
                <a16:creationId xmlns:a16="http://schemas.microsoft.com/office/drawing/2014/main" id="{5F2316AD-DEAC-B15C-19E5-FF34135FADBF}"/>
              </a:ext>
            </a:extLst>
          </p:cNvPr>
          <p:cNvCxnSpPr>
            <a:cxnSpLocks/>
          </p:cNvCxnSpPr>
          <p:nvPr/>
        </p:nvCxnSpPr>
        <p:spPr>
          <a:xfrm>
            <a:off x="5152568" y="5492758"/>
            <a:ext cx="0" cy="698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직사각형 6">
            <a:extLst>
              <a:ext uri="{FF2B5EF4-FFF2-40B4-BE49-F238E27FC236}">
                <a16:creationId xmlns:a16="http://schemas.microsoft.com/office/drawing/2014/main" id="{1B0BBFFE-F004-EB89-EB38-DB8174211619}"/>
              </a:ext>
            </a:extLst>
          </p:cNvPr>
          <p:cNvSpPr/>
          <p:nvPr/>
        </p:nvSpPr>
        <p:spPr>
          <a:xfrm>
            <a:off x="164251" y="2494677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7096637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모서리가 둥근 직사각형 36">
            <a:extLst>
              <a:ext uri="{FF2B5EF4-FFF2-40B4-BE49-F238E27FC236}">
                <a16:creationId xmlns:a16="http://schemas.microsoft.com/office/drawing/2014/main" id="{D83EF708-3CB9-3531-FD88-150152AF3145}"/>
              </a:ext>
            </a:extLst>
          </p:cNvPr>
          <p:cNvSpPr/>
          <p:nvPr/>
        </p:nvSpPr>
        <p:spPr>
          <a:xfrm>
            <a:off x="4493759" y="1605073"/>
            <a:ext cx="4321767" cy="809653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0" marR="0" lvl="0" indent="0" algn="l" defTabSz="4572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P-FE-OS-05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오픈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소개 </a:t>
            </a:r>
            <a:r>
              <a:rPr lang="en-US" altLang="ko-KR" dirty="0"/>
              <a:t>- 1</a:t>
            </a:r>
            <a:endParaRPr lang="ko-KR" altLang="en-US" dirty="0"/>
          </a:p>
        </p:txBody>
      </p:sp>
      <p:sp>
        <p:nvSpPr>
          <p:cNvPr id="64" name="모서리가 둥근 직사각형 36">
            <a:extLst>
              <a:ext uri="{FF2B5EF4-FFF2-40B4-BE49-F238E27FC236}">
                <a16:creationId xmlns:a16="http://schemas.microsoft.com/office/drawing/2014/main" id="{E1F8FE31-578D-4B08-A0B7-0FD0D0330A92}"/>
              </a:ext>
            </a:extLst>
          </p:cNvPr>
          <p:cNvSpPr/>
          <p:nvPr/>
        </p:nvSpPr>
        <p:spPr>
          <a:xfrm>
            <a:off x="4619497" y="1741863"/>
            <a:ext cx="3821357" cy="494394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>
              <a:lnSpc>
                <a:spcPct val="150000"/>
              </a:lnSpc>
              <a:spcAft>
                <a:spcPts val="600"/>
              </a:spcAft>
              <a:defRPr/>
            </a:pP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판매 가격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판매 가격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원</a:t>
            </a:r>
            <a:endParaRPr kumimoji="0" lang="en-US" altLang="ko-KR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구매 가격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구매 가격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원</a:t>
            </a: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FB845343-041B-4350-8AA9-A7D0EE0D4956}"/>
              </a:ext>
            </a:extLst>
          </p:cNvPr>
          <p:cNvSpPr/>
          <p:nvPr/>
        </p:nvSpPr>
        <p:spPr>
          <a:xfrm>
            <a:off x="4476610" y="1249925"/>
            <a:ext cx="1775574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altLang="ko-KR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상품명</a:t>
            </a:r>
            <a:r>
              <a:rPr lang="en-US" altLang="ko-KR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B864C3D8-D0C7-43C7-BF71-135B70E59E30}"/>
              </a:ext>
            </a:extLst>
          </p:cNvPr>
          <p:cNvSpPr/>
          <p:nvPr/>
        </p:nvSpPr>
        <p:spPr>
          <a:xfrm>
            <a:off x="4608277" y="2394155"/>
            <a:ext cx="2890359" cy="87921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144000" indent="-108000" defTabSz="999073" latinLnBrk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latin typeface="+mn-ea"/>
              </a:rPr>
              <a:t>사용 기간 </a:t>
            </a:r>
            <a:r>
              <a:rPr lang="en-US" altLang="ko-KR" sz="900" dirty="0">
                <a:latin typeface="+mn-ea"/>
              </a:rPr>
              <a:t>:  {</a:t>
            </a:r>
            <a:r>
              <a:rPr lang="ko-KR" altLang="en-US" sz="900" dirty="0">
                <a:latin typeface="+mn-ea"/>
              </a:rPr>
              <a:t>등록 시 선택한 사용기간</a:t>
            </a:r>
            <a:r>
              <a:rPr lang="en-US" altLang="ko-KR" sz="900" dirty="0">
                <a:latin typeface="+mn-ea"/>
              </a:rPr>
              <a:t>}</a:t>
            </a:r>
          </a:p>
          <a:p>
            <a:pPr marL="144000" indent="-108000" defTabSz="999073" latinLnBrk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latin typeface="+mn-ea"/>
              </a:rPr>
              <a:t>거래 방식 </a:t>
            </a:r>
            <a:r>
              <a:rPr lang="en-US" altLang="ko-KR" sz="900" dirty="0">
                <a:latin typeface="+mn-ea"/>
              </a:rPr>
              <a:t>: {</a:t>
            </a:r>
            <a:r>
              <a:rPr lang="ko-KR" altLang="en-US" sz="900" dirty="0">
                <a:latin typeface="+mn-ea"/>
              </a:rPr>
              <a:t>거래방식 </a:t>
            </a:r>
            <a:r>
              <a:rPr lang="en-US" altLang="ko-KR" sz="900" dirty="0">
                <a:latin typeface="+mn-ea"/>
              </a:rPr>
              <a:t>Select}</a:t>
            </a:r>
          </a:p>
          <a:p>
            <a:pPr marL="144000" indent="-108000" defTabSz="999073" latinLnBrk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latin typeface="+mn-ea"/>
              </a:rPr>
              <a:t>배송비 </a:t>
            </a:r>
            <a:r>
              <a:rPr lang="en-US" altLang="ko-KR" sz="900" dirty="0">
                <a:latin typeface="+mn-ea"/>
              </a:rPr>
              <a:t>: {</a:t>
            </a:r>
            <a:r>
              <a:rPr lang="ko-KR" altLang="en-US" sz="900" dirty="0">
                <a:latin typeface="+mn-ea"/>
              </a:rPr>
              <a:t>배송비</a:t>
            </a:r>
            <a:r>
              <a:rPr lang="en-US" altLang="ko-KR" sz="900" dirty="0">
                <a:latin typeface="+mn-ea"/>
              </a:rPr>
              <a:t>}</a:t>
            </a:r>
            <a:r>
              <a:rPr lang="ko-KR" altLang="en-US" sz="900" dirty="0">
                <a:latin typeface="+mn-ea"/>
              </a:rPr>
              <a:t>원</a:t>
            </a:r>
          </a:p>
        </p:txBody>
      </p:sp>
      <p:sp>
        <p:nvSpPr>
          <p:cNvPr id="67" name="모서리가 둥근 직사각형 88">
            <a:extLst>
              <a:ext uri="{FF2B5EF4-FFF2-40B4-BE49-F238E27FC236}">
                <a16:creationId xmlns:a16="http://schemas.microsoft.com/office/drawing/2014/main" id="{356C7507-BAD3-4B4D-97B7-11B7DDC4BD17}"/>
              </a:ext>
            </a:extLst>
          </p:cNvPr>
          <p:cNvSpPr/>
          <p:nvPr/>
        </p:nvSpPr>
        <p:spPr>
          <a:xfrm>
            <a:off x="4821144" y="3647758"/>
            <a:ext cx="1586359" cy="360040"/>
          </a:xfrm>
          <a:prstGeom prst="roundRect">
            <a:avLst>
              <a:gd name="adj" fmla="val 1234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판매자 연락처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SMS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로 받기</a:t>
            </a:r>
          </a:p>
        </p:txBody>
      </p:sp>
      <p:sp>
        <p:nvSpPr>
          <p:cNvPr id="68" name="모서리가 둥근 직사각형 90">
            <a:extLst>
              <a:ext uri="{FF2B5EF4-FFF2-40B4-BE49-F238E27FC236}">
                <a16:creationId xmlns:a16="http://schemas.microsoft.com/office/drawing/2014/main" id="{8F26763E-445C-4387-B5D9-E55EC683645C}"/>
              </a:ext>
            </a:extLst>
          </p:cNvPr>
          <p:cNvSpPr/>
          <p:nvPr/>
        </p:nvSpPr>
        <p:spPr>
          <a:xfrm>
            <a:off x="6826598" y="3647758"/>
            <a:ext cx="1586359" cy="360040"/>
          </a:xfrm>
          <a:prstGeom prst="roundRect">
            <a:avLst>
              <a:gd name="adj" fmla="val 15873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안심 구매하기</a:t>
            </a:r>
          </a:p>
        </p:txBody>
      </p:sp>
      <p:cxnSp>
        <p:nvCxnSpPr>
          <p:cNvPr id="71" name="직선 연결선 70">
            <a:extLst>
              <a:ext uri="{FF2B5EF4-FFF2-40B4-BE49-F238E27FC236}">
                <a16:creationId xmlns:a16="http://schemas.microsoft.com/office/drawing/2014/main" id="{EE7D159D-C77D-4550-9270-AF0854029894}"/>
              </a:ext>
            </a:extLst>
          </p:cNvPr>
          <p:cNvCxnSpPr>
            <a:cxnSpLocks/>
          </p:cNvCxnSpPr>
          <p:nvPr/>
        </p:nvCxnSpPr>
        <p:spPr>
          <a:xfrm>
            <a:off x="4493759" y="1520619"/>
            <a:ext cx="4307341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직사각형 108">
            <a:extLst>
              <a:ext uri="{FF2B5EF4-FFF2-40B4-BE49-F238E27FC236}">
                <a16:creationId xmlns:a16="http://schemas.microsoft.com/office/drawing/2014/main" id="{F2DE55D4-68F8-4A77-A234-0B6EC337309C}"/>
              </a:ext>
            </a:extLst>
          </p:cNvPr>
          <p:cNvSpPr/>
          <p:nvPr/>
        </p:nvSpPr>
        <p:spPr>
          <a:xfrm>
            <a:off x="212320" y="897334"/>
            <a:ext cx="415059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판매자 </a:t>
            </a:r>
            <a:r>
              <a:rPr lang="en-US" altLang="ko-KR" sz="900" dirty="0">
                <a:latin typeface="+mn-ea"/>
              </a:rPr>
              <a:t>: {</a:t>
            </a:r>
            <a:r>
              <a:rPr lang="ko-KR" altLang="en-US" sz="900" dirty="0">
                <a:latin typeface="+mn-ea"/>
              </a:rPr>
              <a:t>판매자 </a:t>
            </a:r>
            <a:r>
              <a:rPr lang="en-US" altLang="ko-KR" sz="900" dirty="0">
                <a:latin typeface="+mn-ea"/>
              </a:rPr>
              <a:t>ID}  |  </a:t>
            </a:r>
            <a:r>
              <a:rPr lang="ko-KR" altLang="en-US" sz="900" b="1" dirty="0">
                <a:latin typeface="+mn-ea"/>
              </a:rPr>
              <a:t>작성일</a:t>
            </a:r>
            <a:r>
              <a:rPr lang="ko-KR" altLang="en-US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: 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글 등록 년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월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일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시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 </a:t>
            </a:r>
            <a:r>
              <a:rPr lang="en-US" altLang="ko-KR" sz="900" dirty="0">
                <a:latin typeface="+mn-ea"/>
              </a:rPr>
              <a:t> |  </a:t>
            </a:r>
            <a:r>
              <a:rPr lang="ko-KR" altLang="en-US" sz="900" b="1" dirty="0">
                <a:latin typeface="+mn-ea"/>
              </a:rPr>
              <a:t>조회수</a:t>
            </a:r>
            <a:r>
              <a:rPr lang="ko-KR" altLang="en-US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: {</a:t>
            </a:r>
            <a:r>
              <a:rPr lang="ko-KR" altLang="en-US" sz="900" dirty="0">
                <a:latin typeface="+mn-ea"/>
              </a:rPr>
              <a:t>조회수</a:t>
            </a:r>
            <a:r>
              <a:rPr lang="en-US" altLang="ko-KR" sz="900" dirty="0">
                <a:latin typeface="+mn-ea"/>
              </a:rPr>
              <a:t>}</a:t>
            </a:r>
            <a:r>
              <a:rPr lang="en-US" altLang="ko-KR" sz="900" b="1" dirty="0">
                <a:latin typeface="+mn-ea"/>
              </a:rPr>
              <a:t> 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4CBB7773-07DC-42BB-B68F-DA30688FE259}"/>
              </a:ext>
            </a:extLst>
          </p:cNvPr>
          <p:cNvGrpSpPr/>
          <p:nvPr/>
        </p:nvGrpSpPr>
        <p:grpSpPr>
          <a:xfrm>
            <a:off x="7700582" y="929222"/>
            <a:ext cx="1103337" cy="264422"/>
            <a:chOff x="6565319" y="878323"/>
            <a:chExt cx="1103337" cy="264422"/>
          </a:xfrm>
        </p:grpSpPr>
        <p:sp>
          <p:nvSpPr>
            <p:cNvPr id="110" name="Button 1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09369120-0118-49F0-B9E6-5F6A82DFC5FD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6565319" y="878323"/>
              <a:ext cx="1103337" cy="264422"/>
            </a:xfrm>
            <a:prstGeom prst="roundRect">
              <a:avLst>
                <a:gd name="adj" fmla="val 8776"/>
              </a:avLst>
            </a:prstGeom>
            <a:solidFill>
              <a:srgbClr val="FFFFFF"/>
            </a:solidFill>
            <a:ln w="6350" cap="flat" cmpd="sng" algn="ctr">
              <a:solidFill>
                <a:srgbClr val="80808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0" rIns="0" bIns="0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rPr>
                <a:t>허위 상품 신고 </a:t>
              </a:r>
              <a:endParaRPr lang="en-US" sz="900" dirty="0">
                <a:solidFill>
                  <a:srgbClr val="5F5F5F"/>
                </a:solidFill>
                <a:effectLst/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11" name="Info">
              <a:extLst>
                <a:ext uri="{FF2B5EF4-FFF2-40B4-BE49-F238E27FC236}">
                  <a16:creationId xmlns:a16="http://schemas.microsoft.com/office/drawing/2014/main" id="{7D691471-7FBB-404D-B157-A68C6DA03BE1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14982" y="933782"/>
              <a:ext cx="161925" cy="161925"/>
            </a:xfrm>
            <a:custGeom>
              <a:avLst/>
              <a:gdLst>
                <a:gd name="T0" fmla="*/ 333 w 666"/>
                <a:gd name="T1" fmla="*/ 0 h 667"/>
                <a:gd name="T2" fmla="*/ 0 w 666"/>
                <a:gd name="T3" fmla="*/ 333 h 667"/>
                <a:gd name="T4" fmla="*/ 333 w 666"/>
                <a:gd name="T5" fmla="*/ 667 h 667"/>
                <a:gd name="T6" fmla="*/ 666 w 666"/>
                <a:gd name="T7" fmla="*/ 333 h 667"/>
                <a:gd name="T8" fmla="*/ 333 w 666"/>
                <a:gd name="T9" fmla="*/ 0 h 667"/>
                <a:gd name="T10" fmla="*/ 333 w 666"/>
                <a:gd name="T11" fmla="*/ 27 h 667"/>
                <a:gd name="T12" fmla="*/ 640 w 666"/>
                <a:gd name="T13" fmla="*/ 333 h 667"/>
                <a:gd name="T14" fmla="*/ 333 w 666"/>
                <a:gd name="T15" fmla="*/ 640 h 667"/>
                <a:gd name="T16" fmla="*/ 26 w 666"/>
                <a:gd name="T17" fmla="*/ 333 h 667"/>
                <a:gd name="T18" fmla="*/ 333 w 666"/>
                <a:gd name="T19" fmla="*/ 27 h 667"/>
                <a:gd name="T20" fmla="*/ 317 w 666"/>
                <a:gd name="T21" fmla="*/ 172 h 667"/>
                <a:gd name="T22" fmla="*/ 312 w 666"/>
                <a:gd name="T23" fmla="*/ 177 h 667"/>
                <a:gd name="T24" fmla="*/ 312 w 666"/>
                <a:gd name="T25" fmla="*/ 212 h 667"/>
                <a:gd name="T26" fmla="*/ 317 w 666"/>
                <a:gd name="T27" fmla="*/ 217 h 667"/>
                <a:gd name="T28" fmla="*/ 349 w 666"/>
                <a:gd name="T29" fmla="*/ 217 h 667"/>
                <a:gd name="T30" fmla="*/ 354 w 666"/>
                <a:gd name="T31" fmla="*/ 212 h 667"/>
                <a:gd name="T32" fmla="*/ 354 w 666"/>
                <a:gd name="T33" fmla="*/ 177 h 667"/>
                <a:gd name="T34" fmla="*/ 349 w 666"/>
                <a:gd name="T35" fmla="*/ 172 h 667"/>
                <a:gd name="T36" fmla="*/ 317 w 666"/>
                <a:gd name="T37" fmla="*/ 172 h 667"/>
                <a:gd name="T38" fmla="*/ 318 w 666"/>
                <a:gd name="T39" fmla="*/ 268 h 667"/>
                <a:gd name="T40" fmla="*/ 313 w 666"/>
                <a:gd name="T41" fmla="*/ 273 h 667"/>
                <a:gd name="T42" fmla="*/ 313 w 666"/>
                <a:gd name="T43" fmla="*/ 492 h 667"/>
                <a:gd name="T44" fmla="*/ 318 w 666"/>
                <a:gd name="T45" fmla="*/ 497 h 667"/>
                <a:gd name="T46" fmla="*/ 348 w 666"/>
                <a:gd name="T47" fmla="*/ 497 h 667"/>
                <a:gd name="T48" fmla="*/ 353 w 666"/>
                <a:gd name="T49" fmla="*/ 492 h 667"/>
                <a:gd name="T50" fmla="*/ 353 w 666"/>
                <a:gd name="T51" fmla="*/ 273 h 667"/>
                <a:gd name="T52" fmla="*/ 348 w 666"/>
                <a:gd name="T53" fmla="*/ 268 h 667"/>
                <a:gd name="T54" fmla="*/ 318 w 666"/>
                <a:gd name="T55" fmla="*/ 268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6" h="667">
                  <a:moveTo>
                    <a:pt x="333" y="0"/>
                  </a:moveTo>
                  <a:cubicBezTo>
                    <a:pt x="149" y="0"/>
                    <a:pt x="0" y="149"/>
                    <a:pt x="0" y="333"/>
                  </a:cubicBezTo>
                  <a:cubicBezTo>
                    <a:pt x="0" y="517"/>
                    <a:pt x="149" y="667"/>
                    <a:pt x="333" y="667"/>
                  </a:cubicBezTo>
                  <a:cubicBezTo>
                    <a:pt x="517" y="667"/>
                    <a:pt x="666" y="517"/>
                    <a:pt x="666" y="333"/>
                  </a:cubicBezTo>
                  <a:cubicBezTo>
                    <a:pt x="666" y="149"/>
                    <a:pt x="517" y="0"/>
                    <a:pt x="333" y="0"/>
                  </a:cubicBezTo>
                  <a:close/>
                  <a:moveTo>
                    <a:pt x="333" y="27"/>
                  </a:moveTo>
                  <a:cubicBezTo>
                    <a:pt x="502" y="27"/>
                    <a:pt x="640" y="164"/>
                    <a:pt x="640" y="333"/>
                  </a:cubicBezTo>
                  <a:cubicBezTo>
                    <a:pt x="640" y="503"/>
                    <a:pt x="502" y="640"/>
                    <a:pt x="333" y="640"/>
                  </a:cubicBezTo>
                  <a:cubicBezTo>
                    <a:pt x="163" y="640"/>
                    <a:pt x="26" y="503"/>
                    <a:pt x="26" y="333"/>
                  </a:cubicBezTo>
                  <a:cubicBezTo>
                    <a:pt x="26" y="164"/>
                    <a:pt x="163" y="27"/>
                    <a:pt x="333" y="27"/>
                  </a:cubicBezTo>
                  <a:close/>
                  <a:moveTo>
                    <a:pt x="317" y="172"/>
                  </a:moveTo>
                  <a:cubicBezTo>
                    <a:pt x="314" y="172"/>
                    <a:pt x="312" y="174"/>
                    <a:pt x="312" y="177"/>
                  </a:cubicBezTo>
                  <a:lnTo>
                    <a:pt x="312" y="212"/>
                  </a:lnTo>
                  <a:cubicBezTo>
                    <a:pt x="312" y="215"/>
                    <a:pt x="314" y="217"/>
                    <a:pt x="317" y="217"/>
                  </a:cubicBezTo>
                  <a:lnTo>
                    <a:pt x="349" y="217"/>
                  </a:lnTo>
                  <a:cubicBezTo>
                    <a:pt x="352" y="217"/>
                    <a:pt x="354" y="215"/>
                    <a:pt x="354" y="212"/>
                  </a:cubicBezTo>
                  <a:lnTo>
                    <a:pt x="354" y="177"/>
                  </a:lnTo>
                  <a:cubicBezTo>
                    <a:pt x="354" y="174"/>
                    <a:pt x="352" y="172"/>
                    <a:pt x="349" y="172"/>
                  </a:cubicBezTo>
                  <a:lnTo>
                    <a:pt x="317" y="172"/>
                  </a:lnTo>
                  <a:close/>
                  <a:moveTo>
                    <a:pt x="318" y="268"/>
                  </a:moveTo>
                  <a:cubicBezTo>
                    <a:pt x="315" y="268"/>
                    <a:pt x="313" y="270"/>
                    <a:pt x="313" y="273"/>
                  </a:cubicBezTo>
                  <a:lnTo>
                    <a:pt x="313" y="492"/>
                  </a:lnTo>
                  <a:cubicBezTo>
                    <a:pt x="313" y="495"/>
                    <a:pt x="315" y="497"/>
                    <a:pt x="318" y="497"/>
                  </a:cubicBezTo>
                  <a:lnTo>
                    <a:pt x="348" y="497"/>
                  </a:lnTo>
                  <a:cubicBezTo>
                    <a:pt x="351" y="497"/>
                    <a:pt x="353" y="495"/>
                    <a:pt x="353" y="492"/>
                  </a:cubicBezTo>
                  <a:lnTo>
                    <a:pt x="353" y="273"/>
                  </a:lnTo>
                  <a:cubicBezTo>
                    <a:pt x="353" y="270"/>
                    <a:pt x="351" y="268"/>
                    <a:pt x="348" y="268"/>
                  </a:cubicBezTo>
                  <a:lnTo>
                    <a:pt x="318" y="268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113" name="타원 112">
            <a:extLst>
              <a:ext uri="{FF2B5EF4-FFF2-40B4-BE49-F238E27FC236}">
                <a16:creationId xmlns:a16="http://schemas.microsoft.com/office/drawing/2014/main" id="{157C72E6-9BD9-4BDC-BEE1-7933C3AA5C05}"/>
              </a:ext>
            </a:extLst>
          </p:cNvPr>
          <p:cNvSpPr/>
          <p:nvPr/>
        </p:nvSpPr>
        <p:spPr>
          <a:xfrm>
            <a:off x="48768" y="89822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0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F6F0AC5-875F-48F9-8AA3-98D46D452DA4}"/>
              </a:ext>
            </a:extLst>
          </p:cNvPr>
          <p:cNvSpPr>
            <a:spLocks/>
          </p:cNvSpPr>
          <p:nvPr>
            <p:custDataLst>
              <p:tags r:id="rId1"/>
            </p:custDataLst>
          </p:nvPr>
        </p:nvSpPr>
        <p:spPr bwMode="auto">
          <a:xfrm>
            <a:off x="6221634" y="2050930"/>
            <a:ext cx="617843" cy="158898"/>
          </a:xfrm>
          <a:prstGeom prst="roundRect">
            <a:avLst>
              <a:gd name="adj" fmla="val 8776"/>
            </a:avLst>
          </a:prstGeom>
          <a:solidFill>
            <a:schemeClr val="bg1"/>
          </a:solidFill>
          <a:ln w="6350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dirty="0">
                <a:solidFill>
                  <a:schemeClr val="tx1"/>
                </a:solidFill>
                <a:effectLst/>
                <a:latin typeface="+mn-ea"/>
                <a:cs typeface="Segoe UI" panose="020B0502040204020203" pitchFamily="34" charset="0"/>
              </a:rPr>
              <a:t>가격</a:t>
            </a:r>
            <a:r>
              <a:rPr lang="en-US" altLang="ko-KR" sz="900" dirty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 </a:t>
            </a:r>
            <a:r>
              <a:rPr lang="ko-KR" altLang="en-US" sz="900" dirty="0">
                <a:solidFill>
                  <a:schemeClr val="tx1"/>
                </a:solidFill>
                <a:effectLst/>
                <a:latin typeface="+mn-ea"/>
                <a:cs typeface="Segoe UI" panose="020B0502040204020203" pitchFamily="34" charset="0"/>
              </a:rPr>
              <a:t>확인</a:t>
            </a:r>
            <a:endParaRPr lang="en-US" sz="900" dirty="0">
              <a:solidFill>
                <a:schemeClr val="tx1"/>
              </a:solidFill>
              <a:effectLst/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23" name="타원 122">
            <a:extLst>
              <a:ext uri="{FF2B5EF4-FFF2-40B4-BE49-F238E27FC236}">
                <a16:creationId xmlns:a16="http://schemas.microsoft.com/office/drawing/2014/main" id="{8EB769F5-6121-4F8A-9847-CAD65216AFBD}"/>
              </a:ext>
            </a:extLst>
          </p:cNvPr>
          <p:cNvSpPr/>
          <p:nvPr/>
        </p:nvSpPr>
        <p:spPr>
          <a:xfrm>
            <a:off x="4212982" y="128073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4" name="타원 123">
            <a:extLst>
              <a:ext uri="{FF2B5EF4-FFF2-40B4-BE49-F238E27FC236}">
                <a16:creationId xmlns:a16="http://schemas.microsoft.com/office/drawing/2014/main" id="{48B404E5-457F-44EE-9D73-ABA9877955E0}"/>
              </a:ext>
            </a:extLst>
          </p:cNvPr>
          <p:cNvSpPr/>
          <p:nvPr/>
        </p:nvSpPr>
        <p:spPr>
          <a:xfrm>
            <a:off x="4430914" y="177471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5" name="타원 124">
            <a:extLst>
              <a:ext uri="{FF2B5EF4-FFF2-40B4-BE49-F238E27FC236}">
                <a16:creationId xmlns:a16="http://schemas.microsoft.com/office/drawing/2014/main" id="{8E5CB12F-7641-45D4-BC90-75F6D0ACD985}"/>
              </a:ext>
            </a:extLst>
          </p:cNvPr>
          <p:cNvSpPr/>
          <p:nvPr/>
        </p:nvSpPr>
        <p:spPr>
          <a:xfrm>
            <a:off x="6038763" y="202679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6" name="타원 125">
            <a:extLst>
              <a:ext uri="{FF2B5EF4-FFF2-40B4-BE49-F238E27FC236}">
                <a16:creationId xmlns:a16="http://schemas.microsoft.com/office/drawing/2014/main" id="{0CA2A226-CE0C-41BD-9E65-37214AE940CB}"/>
              </a:ext>
            </a:extLst>
          </p:cNvPr>
          <p:cNvSpPr/>
          <p:nvPr/>
        </p:nvSpPr>
        <p:spPr>
          <a:xfrm>
            <a:off x="4430914" y="204939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7" name="타원 126">
            <a:extLst>
              <a:ext uri="{FF2B5EF4-FFF2-40B4-BE49-F238E27FC236}">
                <a16:creationId xmlns:a16="http://schemas.microsoft.com/office/drawing/2014/main" id="{1F6016C3-2AEF-49BA-BB30-52EC50643E70}"/>
              </a:ext>
            </a:extLst>
          </p:cNvPr>
          <p:cNvSpPr/>
          <p:nvPr/>
        </p:nvSpPr>
        <p:spPr>
          <a:xfrm>
            <a:off x="4430914" y="249573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8" name="타원 127">
            <a:extLst>
              <a:ext uri="{FF2B5EF4-FFF2-40B4-BE49-F238E27FC236}">
                <a16:creationId xmlns:a16="http://schemas.microsoft.com/office/drawing/2014/main" id="{AD7A7467-69CB-46E3-A497-C55FC2867063}"/>
              </a:ext>
            </a:extLst>
          </p:cNvPr>
          <p:cNvSpPr/>
          <p:nvPr/>
        </p:nvSpPr>
        <p:spPr>
          <a:xfrm>
            <a:off x="4430914" y="277001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8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9" name="타원 128">
            <a:extLst>
              <a:ext uri="{FF2B5EF4-FFF2-40B4-BE49-F238E27FC236}">
                <a16:creationId xmlns:a16="http://schemas.microsoft.com/office/drawing/2014/main" id="{7CC106C8-AA8C-41F1-BDCF-5ED33B7E2150}"/>
              </a:ext>
            </a:extLst>
          </p:cNvPr>
          <p:cNvSpPr/>
          <p:nvPr/>
        </p:nvSpPr>
        <p:spPr>
          <a:xfrm>
            <a:off x="4430914" y="304430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9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33" name="표 4">
            <a:extLst>
              <a:ext uri="{FF2B5EF4-FFF2-40B4-BE49-F238E27FC236}">
                <a16:creationId xmlns:a16="http://schemas.microsoft.com/office/drawing/2014/main" id="{F94ACAA6-0389-441D-9FA9-089325432C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0925800"/>
              </p:ext>
            </p:extLst>
          </p:nvPr>
        </p:nvGraphicFramePr>
        <p:xfrm>
          <a:off x="9016139" y="234980"/>
          <a:ext cx="2508867" cy="69611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글 정보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ID,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조회수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대표 이미지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상품등록 시 선택한 대표 이미지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상품명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판매가격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판매가격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시 결제되는 금액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할인율 표기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구매가 대비 할인되는 퍼센트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4005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구매가격 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구매가격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판매자가 새 상품 구매 시 구매한 가격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96246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가격확인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상품등록 시 입력한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URL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링크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Target: Blank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판매자가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URL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시에만 버튼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0917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7~9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사용기간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거래방식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배송비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등록 시 입력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정보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389397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10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 정보 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제품 설명 표기 영역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상품 등록 시 입력한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제품 설명 항목에 작성한 내용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등록한 이미지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등록한 이미지 라인당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1600863"/>
                  </a:ext>
                </a:extLst>
              </a:tr>
              <a:tr h="2376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aphicFrame>
        <p:nvGraphicFramePr>
          <p:cNvPr id="149" name="표 148">
            <a:extLst>
              <a:ext uri="{FF2B5EF4-FFF2-40B4-BE49-F238E27FC236}">
                <a16:creationId xmlns:a16="http://schemas.microsoft.com/office/drawing/2014/main" id="{F39682E2-6DE7-4D2A-BB95-322A42D4E89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8446994"/>
              </p:ext>
            </p:extLst>
          </p:nvPr>
        </p:nvGraphicFramePr>
        <p:xfrm>
          <a:off x="360306" y="4851721"/>
          <a:ext cx="8268689" cy="792580"/>
        </p:xfrm>
        <a:graphic>
          <a:graphicData uri="http://schemas.openxmlformats.org/drawingml/2006/table">
            <a:tbl>
              <a:tblPr/>
              <a:tblGrid>
                <a:gridCol w="82686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58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53" name="직사각형 152">
            <a:extLst>
              <a:ext uri="{FF2B5EF4-FFF2-40B4-BE49-F238E27FC236}">
                <a16:creationId xmlns:a16="http://schemas.microsoft.com/office/drawing/2014/main" id="{1022FDBA-D670-4C03-9873-8C24911DC15E}"/>
              </a:ext>
            </a:extLst>
          </p:cNvPr>
          <p:cNvSpPr/>
          <p:nvPr/>
        </p:nvSpPr>
        <p:spPr>
          <a:xfrm>
            <a:off x="389361" y="4928351"/>
            <a:ext cx="2785457" cy="2308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r>
              <a:rPr lang="en-US" altLang="ko-KR" sz="900" dirty="0"/>
              <a:t>{</a:t>
            </a:r>
            <a:r>
              <a:rPr lang="ko-KR" altLang="en-US" sz="900" dirty="0"/>
              <a:t>제품설명</a:t>
            </a:r>
            <a:r>
              <a:rPr lang="en-US" altLang="ko-KR" sz="900" dirty="0"/>
              <a:t> </a:t>
            </a:r>
            <a:r>
              <a:rPr lang="ko-KR" altLang="en-US" sz="900" dirty="0"/>
              <a:t>호출</a:t>
            </a:r>
            <a:r>
              <a:rPr lang="en-US" altLang="ko-KR" sz="900" dirty="0"/>
              <a:t>}</a:t>
            </a:r>
          </a:p>
        </p:txBody>
      </p:sp>
      <p:sp>
        <p:nvSpPr>
          <p:cNvPr id="158" name="직사각형 157">
            <a:extLst>
              <a:ext uri="{FF2B5EF4-FFF2-40B4-BE49-F238E27FC236}">
                <a16:creationId xmlns:a16="http://schemas.microsoft.com/office/drawing/2014/main" id="{EA74CA29-2A91-42C5-A446-D28FAA5F8F7E}"/>
              </a:ext>
            </a:extLst>
          </p:cNvPr>
          <p:cNvSpPr/>
          <p:nvPr/>
        </p:nvSpPr>
        <p:spPr>
          <a:xfrm>
            <a:off x="359666" y="4521178"/>
            <a:ext cx="914208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 정보</a:t>
            </a:r>
          </a:p>
        </p:txBody>
      </p:sp>
      <p:sp>
        <p:nvSpPr>
          <p:cNvPr id="164" name="타원 163">
            <a:extLst>
              <a:ext uri="{FF2B5EF4-FFF2-40B4-BE49-F238E27FC236}">
                <a16:creationId xmlns:a16="http://schemas.microsoft.com/office/drawing/2014/main" id="{653226DE-BFAA-424D-8CBF-6AC84CFCC436}"/>
              </a:ext>
            </a:extLst>
          </p:cNvPr>
          <p:cNvSpPr/>
          <p:nvPr/>
        </p:nvSpPr>
        <p:spPr>
          <a:xfrm>
            <a:off x="53784" y="451643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10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cxnSp>
        <p:nvCxnSpPr>
          <p:cNvPr id="165" name="직선 연결선 164">
            <a:extLst>
              <a:ext uri="{FF2B5EF4-FFF2-40B4-BE49-F238E27FC236}">
                <a16:creationId xmlns:a16="http://schemas.microsoft.com/office/drawing/2014/main" id="{564E1B97-D709-4EE8-B967-082379FE0528}"/>
              </a:ext>
            </a:extLst>
          </p:cNvPr>
          <p:cNvCxnSpPr>
            <a:cxnSpLocks/>
          </p:cNvCxnSpPr>
          <p:nvPr/>
        </p:nvCxnSpPr>
        <p:spPr>
          <a:xfrm>
            <a:off x="168537" y="4331109"/>
            <a:ext cx="8632563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>
            <a:extLst>
              <a:ext uri="{FF2B5EF4-FFF2-40B4-BE49-F238E27FC236}">
                <a16:creationId xmlns:a16="http://schemas.microsoft.com/office/drawing/2014/main" id="{0FF2B43E-000C-02A7-BCE5-BE4A07177217}"/>
              </a:ext>
            </a:extLst>
          </p:cNvPr>
          <p:cNvCxnSpPr>
            <a:cxnSpLocks/>
          </p:cNvCxnSpPr>
          <p:nvPr/>
        </p:nvCxnSpPr>
        <p:spPr>
          <a:xfrm>
            <a:off x="194238" y="767085"/>
            <a:ext cx="8606862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5A13AB30-A69B-A2B0-2D97-AC44414C0849}"/>
              </a:ext>
            </a:extLst>
          </p:cNvPr>
          <p:cNvSpPr/>
          <p:nvPr/>
        </p:nvSpPr>
        <p:spPr>
          <a:xfrm>
            <a:off x="168537" y="479207"/>
            <a:ext cx="340967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 소개</a:t>
            </a:r>
            <a:endParaRPr lang="en-US" altLang="ko-KR" sz="1400" b="1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37CCE386-6E33-2BCE-DA11-E313F31D296C}"/>
              </a:ext>
            </a:extLst>
          </p:cNvPr>
          <p:cNvGrpSpPr/>
          <p:nvPr/>
        </p:nvGrpSpPr>
        <p:grpSpPr>
          <a:xfrm>
            <a:off x="270887" y="1305984"/>
            <a:ext cx="3770915" cy="2715610"/>
            <a:chOff x="2469932" y="3943754"/>
            <a:chExt cx="708502" cy="857287"/>
          </a:xfrm>
        </p:grpSpPr>
        <p:grpSp>
          <p:nvGrpSpPr>
            <p:cNvPr id="122" name="그룹 121">
              <a:extLst>
                <a:ext uri="{FF2B5EF4-FFF2-40B4-BE49-F238E27FC236}">
                  <a16:creationId xmlns:a16="http://schemas.microsoft.com/office/drawing/2014/main" id="{81801053-4707-7D9F-D620-F9AC4D91791C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37" name="직사각형 136">
                <a:extLst>
                  <a:ext uri="{FF2B5EF4-FFF2-40B4-BE49-F238E27FC236}">
                    <a16:creationId xmlns:a16="http://schemas.microsoft.com/office/drawing/2014/main" id="{902AEACD-0AAF-0D42-EA29-C0FB08E4307B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38" name="직선 연결선 137">
                <a:extLst>
                  <a:ext uri="{FF2B5EF4-FFF2-40B4-BE49-F238E27FC236}">
                    <a16:creationId xmlns:a16="http://schemas.microsoft.com/office/drawing/2014/main" id="{5B9A90E3-B71B-5FF2-B87E-F7F91496AA08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직선 연결선 138">
                <a:extLst>
                  <a:ext uri="{FF2B5EF4-FFF2-40B4-BE49-F238E27FC236}">
                    <a16:creationId xmlns:a16="http://schemas.microsoft.com/office/drawing/2014/main" id="{85E562B9-B30A-4640-FDEB-D35F26647E22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8CA9805D-8835-FCF7-32FF-7B3CAD4BC772}"/>
                </a:ext>
              </a:extLst>
            </p:cNvPr>
            <p:cNvSpPr txBox="1"/>
            <p:nvPr/>
          </p:nvSpPr>
          <p:spPr>
            <a:xfrm>
              <a:off x="2682189" y="4343659"/>
              <a:ext cx="295223" cy="7287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상품 대표 이미지</a:t>
              </a:r>
              <a:endPara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147" name="타원 146">
            <a:extLst>
              <a:ext uri="{FF2B5EF4-FFF2-40B4-BE49-F238E27FC236}">
                <a16:creationId xmlns:a16="http://schemas.microsoft.com/office/drawing/2014/main" id="{91D71BDF-F808-9663-73BD-913F2B17FE89}"/>
              </a:ext>
            </a:extLst>
          </p:cNvPr>
          <p:cNvSpPr/>
          <p:nvPr/>
        </p:nvSpPr>
        <p:spPr>
          <a:xfrm>
            <a:off x="461861" y="256095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8" name="타원 147">
            <a:extLst>
              <a:ext uri="{FF2B5EF4-FFF2-40B4-BE49-F238E27FC236}">
                <a16:creationId xmlns:a16="http://schemas.microsoft.com/office/drawing/2014/main" id="{2DF01D1F-9DF7-FCF1-0195-FA28451F7EB5}"/>
              </a:ext>
            </a:extLst>
          </p:cNvPr>
          <p:cNvSpPr/>
          <p:nvPr/>
        </p:nvSpPr>
        <p:spPr>
          <a:xfrm>
            <a:off x="6459026" y="3742457"/>
            <a:ext cx="170643" cy="170643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?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151" name="타원 150">
            <a:extLst>
              <a:ext uri="{FF2B5EF4-FFF2-40B4-BE49-F238E27FC236}">
                <a16:creationId xmlns:a16="http://schemas.microsoft.com/office/drawing/2014/main" id="{7C1097D7-77EC-A8C8-3271-0178C1358EA7}"/>
              </a:ext>
            </a:extLst>
          </p:cNvPr>
          <p:cNvSpPr/>
          <p:nvPr/>
        </p:nvSpPr>
        <p:spPr>
          <a:xfrm>
            <a:off x="8456838" y="3742457"/>
            <a:ext cx="170643" cy="170643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?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9977F21D-76F5-4F73-0D73-F0AF49E7CE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4517119"/>
              </p:ext>
            </p:extLst>
          </p:nvPr>
        </p:nvGraphicFramePr>
        <p:xfrm>
          <a:off x="359666" y="5759400"/>
          <a:ext cx="8268689" cy="1243798"/>
        </p:xfrm>
        <a:graphic>
          <a:graphicData uri="http://schemas.openxmlformats.org/drawingml/2006/table">
            <a:tbl>
              <a:tblPr/>
              <a:tblGrid>
                <a:gridCol w="82686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4379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7" name="Google Shape;1067;p27">
            <a:extLst>
              <a:ext uri="{FF2B5EF4-FFF2-40B4-BE49-F238E27FC236}">
                <a16:creationId xmlns:a16="http://schemas.microsoft.com/office/drawing/2014/main" id="{612B462F-FDE8-8FE7-8625-3202778C1EF8}"/>
              </a:ext>
            </a:extLst>
          </p:cNvPr>
          <p:cNvGrpSpPr/>
          <p:nvPr/>
        </p:nvGrpSpPr>
        <p:grpSpPr>
          <a:xfrm>
            <a:off x="238134" y="6706716"/>
            <a:ext cx="8594612" cy="414911"/>
            <a:chOff x="454585" y="453468"/>
            <a:chExt cx="8868441" cy="502040"/>
          </a:xfrm>
        </p:grpSpPr>
        <p:sp>
          <p:nvSpPr>
            <p:cNvPr id="8" name="Google Shape;1068;p27">
              <a:extLst>
                <a:ext uri="{FF2B5EF4-FFF2-40B4-BE49-F238E27FC236}">
                  <a16:creationId xmlns:a16="http://schemas.microsoft.com/office/drawing/2014/main" id="{A8D167BA-58BA-E6FF-27EF-DC09B876C2BB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9" name="Google Shape;1069;p27">
              <a:extLst>
                <a:ext uri="{FF2B5EF4-FFF2-40B4-BE49-F238E27FC236}">
                  <a16:creationId xmlns:a16="http://schemas.microsoft.com/office/drawing/2014/main" id="{1BBC57CD-5D1E-D81E-9A79-9BBF452D9814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7A082295-74EE-6F0B-8E7D-F86406A73761}"/>
              </a:ext>
            </a:extLst>
          </p:cNvPr>
          <p:cNvSpPr/>
          <p:nvPr/>
        </p:nvSpPr>
        <p:spPr>
          <a:xfrm>
            <a:off x="359666" y="5816273"/>
            <a:ext cx="2785457" cy="2308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r>
              <a:rPr lang="en-US" altLang="ko-KR" sz="900" dirty="0"/>
              <a:t>{</a:t>
            </a:r>
            <a:r>
              <a:rPr lang="ko-KR" altLang="en-US" sz="900" dirty="0"/>
              <a:t>등록한 이미지 호출</a:t>
            </a:r>
            <a:r>
              <a:rPr lang="en-US" altLang="ko-KR" sz="900" dirty="0"/>
              <a:t>}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C88DE1D-204A-498E-00FE-F0665DE3673D}"/>
              </a:ext>
            </a:extLst>
          </p:cNvPr>
          <p:cNvSpPr txBox="1"/>
          <p:nvPr/>
        </p:nvSpPr>
        <p:spPr>
          <a:xfrm>
            <a:off x="6047816" y="1736048"/>
            <a:ext cx="96005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할인율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}%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저렴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6296234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모서리가 둥근 직사각형 36">
            <a:extLst>
              <a:ext uri="{FF2B5EF4-FFF2-40B4-BE49-F238E27FC236}">
                <a16:creationId xmlns:a16="http://schemas.microsoft.com/office/drawing/2014/main" id="{3316F295-EE2B-DA43-7B39-F925C9EB81E2}"/>
              </a:ext>
            </a:extLst>
          </p:cNvPr>
          <p:cNvSpPr/>
          <p:nvPr/>
        </p:nvSpPr>
        <p:spPr>
          <a:xfrm>
            <a:off x="4493759" y="1605073"/>
            <a:ext cx="4321767" cy="809653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0" marR="0" lvl="0" indent="0" algn="l" defTabSz="4572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P-FE-OS-10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오픈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소개 </a:t>
            </a:r>
            <a:r>
              <a:rPr lang="en-US" altLang="ko-KR" dirty="0"/>
              <a:t>- 2</a:t>
            </a:r>
            <a:endParaRPr lang="ko-KR" altLang="en-US" dirty="0"/>
          </a:p>
        </p:txBody>
      </p:sp>
      <p:grpSp>
        <p:nvGrpSpPr>
          <p:cNvPr id="68" name="Alert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9ftbPzdYjmrrprxs6peuBe+uy7PGWnG8otq+na9Gr9eZHV7+q7Nlw0hI52dZ9P8671F41q2dVV+zU7Hp5f5ssXLv3GyzBZ5s6IP07D1b5z84t84SelZrSdlMU2nZdY00ubLFRM0fRT8+SRrcnlDX+SX6+Iya/P07FU2K6on67atlmkxrZZny/PK/+yzdLkuy8NbvPndrF7SiL/ey6d1XdVf79WfWOcNBhp9+4b3q2Uuv71/1+2V/tZ8jXfnda4dx9/uv8+c8e1sOSvz+rt1tlrlNY/ee/1knk/f5rOTeba8yGf+C8NoxcBOuhS5DWAPtPBldZnXdTHL00lVlenZsmi3zny2hGymTeeDUXp2vFqlhMcdB9BjWzwT4ucxw+u/jRcDZPCIIG4dE77t63m2yps0836nIeRXqfftFkEZv86hn/KZfCSQPZwieOEpztMtD/b4rGG4nRcHXsZz9256PJulH53R1H6UTlWbxNu+1/TTECNzvXUWwvj9QyB3PI7xn7Pn2SQvGQH57bPeTI5pGPzdFo/l0UdDsCyQ8RdZfVEsFdmX2WxG07bV/Xr8PD9vR723xm+qVeTTV8XFnFrvDA7EG/vndbVeMQj5LT6m7gtbm8bFLYbH5X/tjSv42I4r+FTH1fv8SUWILdJP0vub0OrreAcoHCJNHrXdOHcdYGPlIAIaCMIU/XwmYoY/xnjv/cEqY6afCM63Yv+x/8eGLqMGbJgy2nwjcfogb00fffVrAf/ZpFLEUg/TiBtvpFAX3K3pwy9+DcA/m7SJuyLD5DHtN1IoAvTWRDLvfj3w3wSpNps59YFusnTv6ZEM2LonXSjvZ+0EiVvYOx3UsMnzIMWNQ7+BmofIF2wgIp+/v+kTIM03Yv0GHGu/i5407Kby2yDdYkAHREHnwEqD/j3+0oD4Gl144vAeDHkb3TEUS2wk156SqxmkVxTsexLsjYXxdTr5WSTZYAi1kWj3biZaHPD7ks2D8vU6+tkjXfzTOm/X9TJt63Ueee+X9D/KS5NX8J9fvBH6eUYv3Qze+/OXbAotL6tilj4tmlXV5FvDESOislsbsPR3lZj2FsHebUGOLYqRod8aSj+Ix9OhHIb6Huxy+8G+B9CNw30POIMDDj/gfECsy5B1NOHBLHMW0rzjB2xVk5+m2D9t8uUsr0fiSxzXF02aD/NYkN+pA4UkcNKsCRp1hoWJ81/TiUl/4S/0oRnlcPN8WR+QGSy9ReTVxeAz8fo6gVgklcEv37ITKI2hnvrxzG07G46VNvXXjRBu29tQ5LGpr4iXfdvuPB++/8bPVm4Lz4Aqv32Oyzz9GIVH+QF2wBdmoebPB3GWlxrj4Rgu0Y/Hm3zbCFvGXN2BSfwaHQ4JQ9RdfL9uN7qkg/3Gva337Dn06v5/II6Gpazb/OFCmS/XC6e+hiWMDMQo/EjVeOdTVredz4xOvDUqOs5BbCwrdzpyvNb9wmOFASzuUpbjcbNeUBx9fRR+/LpYrMrivAB/TGlRs0nbKm2ESarzNFumHzHaH4074O724ZnBykKgz3qP0jPxi7JJ6bnqnaHbFSpdeYm7XaYVg04LmjzMrvx1ixeuZGrf650cE/9eb/wiZYv3ekkYf/c92++9Z/t7nfbhGwOsYr7CaleRlcUPwC+sQx43Oc14nZ9/9pE34x/dPaKpadpsScvG5zWtBLTzPG1W+RS8NusDFpbzmMwiE2E0PBqB+SqMf7yCqRVw/Gt0IQ9PRIu186IZC+PRv1G9CgI8o/G4vrZcX90woxchKNKyECnq8UakLvJOm4F2eDS4DYXCs/g95ve+6zC5+ybeFZ4+l3vwAm7ufa5c2/tcuVM/v5UNeC8G/jxvSbHV5DvRT/Ake7kzUk5ldk1JDsqA4lO2TPRxVlYXX5Mp2b8MDQ+eD5xhGNnNhnXgRTycfvB5Y/yTRVOQSoZf8kUxraumOm/HX56fF9N8fFLV+fiLpnpTF69b0iLjBX5f+75q7FEevDEAM4/1k7rM+UNBbvPiFh6LXyggPxTsNi0t4bG49STxh4LeDYs6Pdk0D0nQ0/w8W5dtepmV60jyDs9tGSmSEWx+WBLVXBXtdJ5u8TA2kG8DCDxTyhx1Bvpo8xt4BkT59vO9gbPMMyyUt+vm2UCetfsMCdc328sGMflmO5rUefb2hnadSVdN9LM977cdwYdO/C3560fzzjr+/y+zftt+Pmzab8lb/2+edWM6fzTxPxu9fPDM35LDbjPxM/F0bjHRlBmsriQxV1+sF5QcPn03zVcYyNZHXy2b9WpV1ZSe8+IL9jvGg0vIeCLu0cDH33RoRTmvCeWnKY1kspg/G3GWSRz2UmB4In7XDzXa8oPgr+WSb4y/8fjh9Hv3wPJ0yy7ufUAXX98z9oMAk/zelO03zwDX47FB0//LJ+c9evh/z9xsXBIxz48m55Y9fMNzEy4aDb06bDDiX7x/NH8bQf65jOrjvHf7aTscIhWebzxl0KPmLVyNOO/fboS3dcLi3P8N93ELB6xPKaekfpZJdVs38v+9lPJUxv/3aXXbLm5Bqp8tr15p/cN17NWdvqyKWSrrtPnWzatlJ2We1Vs3rnndEDV89DKrG1ow5HDgorjMl/6SIk/zK6ytYUXxHNEFPkF8kbVkU1Z13hBF8XIf9CqrW17F/pBIQ1dQmTaRxT/3q7fm+D60638H0+VgwV/AUtiApRCzGoXT1tf9DzeYS9fn+M31ijselCoeNlpBrD6vq/UKS3gehJNqTdNCIHbxBa2mjvmVr9qibMYUKb7IFsHKKZrKAvJH72+vGQGG36QX+P2szRcNaQUPoc/t5xtECmTwAOgq5Nc30tEp8J8b3scDpqdVuzYtaEC7h/Tj8WfeKIXS9PEnn9ywfIPnFv3hYVoK9VK/s+8V37+F/sTDS9zTbPkqJ05v8tcKqr2dBsZzA+1cw1uOCY9l8/fk8ON1Kx/c6PJ3H+nNvn9jt0FLdC0KhuZ4ls9e5dOWmLn8umh8O2ve5O9IhZHwfVNxSPd5j9nA0w31jLqz6mT8QpH9SExjujukIIae98QIT4iRIHJLtvWfPv+f39Jb858N0XLs6UTQe7ck694PjawGo/9Pk/XeLcl674dGVoPR/3fI+h5NLfW/jvZ+RjEMWdHFe8zEe84CMAuWaTYwBhb3UzT8IXBGB6f/77AGHjvn3bWpDcTVRfQfFn37mP1/lMThstwGAvNq9Q+LvF2s/j9K3N5q5Ab6mnXhHxaJI7j9f4fKt2x6y2bnxTIryxsCNvO8B6nBAh3SvOe8fkEpknlWjhXESbX4cvLTFAuINdyUI/KfW5DhhiY3fH0rAt6CcIPDdYHoTWPegOnXTpvhmWacuz/58gubxEvzd5HpHBgmEiHPq4uLvB6zJt366FlWlJT8aysy1kVL6aniB5qDZU5p6OOGgr5pnp5T5onWQEqiBL3AU9+MPxqh/8OhBYd4jg7PBy72v6K8my7ze+m6L/KmyS7yJ9U7QR5JO4P/10266RDCFhHy9n2w4fTNwOwMMl4Ad4j3us4W+r6Z8PxmzMn55rDvgh4aQMSbeb8xdOz1NzeCEPAQ/j134f2w75vCb24APdhDY4jZ4/cbRpC7+OZG4IMdQr6TNvk6eGty4JvGe+8WeNu8xNfBW6Pvbxrve7fA2wb+t8Pb+1N/pR+/5P8B96SA2U9VAAA=&lt;/Code&gt;&lt;CodeSignature&gt;BLF4JWurVfxIUHaELsi3Nd7j9DhOHL/Mzfty2RbBJndEYSJzEH2XjlOCGM5N4Y9nV5FTIAS219vteJTD3Z/4XWVvkZtfgQxlLmoV4wsdfH8OKo8X1itX6TvbMBqX/oVA+6SyYCB5R8xQ4594vwKX3+d6QJj8QV8I9/euyLGJBof34ivmhhRbXnBaRyyay1r8dKnNOuIGkZTn/zoB/RFkN++hixRlxyYGoJYmk9hnLTUGhiN+xcV4T178pA3JDT3bqSjbV1YYEDUiXfNhZcEEDh1Y2sAb87IQ+7WlC694jPU9ip4XAQBKAedRPoA3wYsewBmLptQX6R00D9TbbxddDA==&lt;/CodeSignature&gt;&lt;/SmartOptions&gt;&lt;SmartResize enabled=&quot;True&quot; minWidth=&quot;190&quot; minHeight=&quot;110&quot; /&gt;&lt;/SmartSettings&gt;">
            <a:extLst>
              <a:ext uri="{FF2B5EF4-FFF2-40B4-BE49-F238E27FC236}">
                <a16:creationId xmlns:a16="http://schemas.microsoft.com/office/drawing/2014/main" id="{6A57DAFC-46E6-4490-AE99-ADF61B9CFF55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126566" y="5597483"/>
            <a:ext cx="2425792" cy="1398121"/>
            <a:chOff x="595686" y="1261242"/>
            <a:chExt cx="3222246" cy="1398121"/>
          </a:xfrm>
        </p:grpSpPr>
        <p:sp>
          <p:nvSpPr>
            <p:cNvPr id="69" name="Window Body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E19D20A6-907F-4B56-B27F-4BC2816A2E25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595686" y="1498986"/>
              <a:ext cx="3222246" cy="116037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70" name="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544065F3-69BC-40AE-B7DE-305FC4F25467}"/>
                </a:ext>
              </a:extLst>
            </p:cNvPr>
            <p:cNvSpPr txBox="1"/>
            <p:nvPr>
              <p:custDataLst>
                <p:tags r:id="rId45"/>
              </p:custDataLst>
            </p:nvPr>
          </p:nvSpPr>
          <p:spPr>
            <a:xfrm>
              <a:off x="1334072" y="1635819"/>
              <a:ext cx="2021973" cy="688281"/>
            </a:xfrm>
            <a:prstGeom prst="rect">
              <a:avLst/>
            </a:prstGeom>
            <a:noFill/>
          </p:spPr>
          <p:txBody>
            <a:bodyPr wrap="square" lIns="73152" tIns="36576" rIns="73152" bIns="36576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판매자의 연락처가 고객님의 휴대폰</a:t>
              </a:r>
              <a:r>
                <a:rPr lang="en-US" altLang="ko-KR" sz="900" dirty="0">
                  <a:latin typeface="+mn-ea"/>
                </a:rPr>
                <a:t>(SMS)</a:t>
              </a:r>
              <a:r>
                <a:rPr lang="ko-KR" altLang="en-US" sz="900" dirty="0">
                  <a:latin typeface="+mn-ea"/>
                </a:rPr>
                <a:t>으로 발송되었습니다</a:t>
              </a:r>
              <a:r>
                <a:rPr lang="en-US" altLang="ko-KR" sz="900" dirty="0">
                  <a:latin typeface="+mn-ea"/>
                </a:rPr>
                <a:t>.</a:t>
              </a:r>
            </a:p>
          </p:txBody>
        </p:sp>
        <p:sp>
          <p:nvSpPr>
            <p:cNvPr id="71" name="Title Bar" descr="&lt;SmartSettings&gt;&lt;SmartResize anchorLeft=&quot;Absolut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37DF91F4-C71A-4EB2-B3CD-AEF9EE06D8FA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595686" y="1261242"/>
              <a:ext cx="3222246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dirty="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rPr>
                <a:t>Alert 2-1 </a:t>
              </a:r>
            </a:p>
          </p:txBody>
        </p:sp>
        <p:sp>
          <p:nvSpPr>
            <p:cNvPr id="72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999DE094-8F66-4BC3-989A-E28C93224FA1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3607471" y="1332489"/>
              <a:ext cx="98228" cy="9525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grpSp>
          <p:nvGrpSpPr>
            <p:cNvPr id="73" name="Icons">
              <a:extLst>
                <a:ext uri="{FF2B5EF4-FFF2-40B4-BE49-F238E27FC236}">
                  <a16:creationId xmlns:a16="http://schemas.microsoft.com/office/drawing/2014/main" id="{571E2407-C95F-4575-9D21-B9548A76FBC3}"/>
                </a:ext>
              </a:extLst>
            </p:cNvPr>
            <p:cNvGrpSpPr/>
            <p:nvPr/>
          </p:nvGrpSpPr>
          <p:grpSpPr>
            <a:xfrm>
              <a:off x="773177" y="1669713"/>
              <a:ext cx="526355" cy="552054"/>
              <a:chOff x="773177" y="1669713"/>
              <a:chExt cx="526355" cy="552054"/>
            </a:xfrm>
          </p:grpSpPr>
          <p:sp>
            <p:nvSpPr>
              <p:cNvPr id="78" name="Info Icon" descr="&lt;SmartSettings&gt;&lt;SmartResize anchorLeft=&quot;Absolute&quot; anchorTop=&quot;Absolute&quot; anchorRight=&quot;None&quot; anchorBottom=&quot;None&quot; /&gt;&lt;/SmartSettings&gt;">
                <a:extLst>
                  <a:ext uri="{FF2B5EF4-FFF2-40B4-BE49-F238E27FC236}">
                    <a16:creationId xmlns:a16="http://schemas.microsoft.com/office/drawing/2014/main" id="{3F1CF1CC-95D1-46D1-981F-A07B0A7E6FB6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803278" y="1826480"/>
                <a:ext cx="496254" cy="395287"/>
              </a:xfrm>
              <a:custGeom>
                <a:avLst/>
                <a:gdLst>
                  <a:gd name="T0" fmla="*/ 550 w 1101"/>
                  <a:gd name="T1" fmla="*/ 231 h 1101"/>
                  <a:gd name="T2" fmla="*/ 480 w 1101"/>
                  <a:gd name="T3" fmla="*/ 301 h 1101"/>
                  <a:gd name="T4" fmla="*/ 550 w 1101"/>
                  <a:gd name="T5" fmla="*/ 372 h 1101"/>
                  <a:gd name="T6" fmla="*/ 621 w 1101"/>
                  <a:gd name="T7" fmla="*/ 301 h 1101"/>
                  <a:gd name="T8" fmla="*/ 550 w 1101"/>
                  <a:gd name="T9" fmla="*/ 231 h 1101"/>
                  <a:gd name="T10" fmla="*/ 494 w 1101"/>
                  <a:gd name="T11" fmla="*/ 455 h 1101"/>
                  <a:gd name="T12" fmla="*/ 494 w 1101"/>
                  <a:gd name="T13" fmla="*/ 851 h 1101"/>
                  <a:gd name="T14" fmla="*/ 607 w 1101"/>
                  <a:gd name="T15" fmla="*/ 851 h 1101"/>
                  <a:gd name="T16" fmla="*/ 607 w 1101"/>
                  <a:gd name="T17" fmla="*/ 455 h 1101"/>
                  <a:gd name="T18" fmla="*/ 494 w 1101"/>
                  <a:gd name="T19" fmla="*/ 455 h 1101"/>
                  <a:gd name="T20" fmla="*/ 1101 w 1101"/>
                  <a:gd name="T21" fmla="*/ 551 h 1101"/>
                  <a:gd name="T22" fmla="*/ 550 w 1101"/>
                  <a:gd name="T23" fmla="*/ 1101 h 1101"/>
                  <a:gd name="T24" fmla="*/ 0 w 1101"/>
                  <a:gd name="T25" fmla="*/ 551 h 1101"/>
                  <a:gd name="T26" fmla="*/ 550 w 1101"/>
                  <a:gd name="T27" fmla="*/ 0 h 1101"/>
                  <a:gd name="T28" fmla="*/ 1101 w 1101"/>
                  <a:gd name="T29" fmla="*/ 55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1" h="1101">
                    <a:moveTo>
                      <a:pt x="550" y="231"/>
                    </a:moveTo>
                    <a:cubicBezTo>
                      <a:pt x="511" y="231"/>
                      <a:pt x="480" y="262"/>
                      <a:pt x="480" y="301"/>
                    </a:cubicBezTo>
                    <a:cubicBezTo>
                      <a:pt x="480" y="340"/>
                      <a:pt x="511" y="372"/>
                      <a:pt x="550" y="372"/>
                    </a:cubicBezTo>
                    <a:cubicBezTo>
                      <a:pt x="589" y="372"/>
                      <a:pt x="621" y="340"/>
                      <a:pt x="621" y="301"/>
                    </a:cubicBezTo>
                    <a:cubicBezTo>
                      <a:pt x="621" y="262"/>
                      <a:pt x="589" y="231"/>
                      <a:pt x="550" y="231"/>
                    </a:cubicBezTo>
                    <a:close/>
                    <a:moveTo>
                      <a:pt x="494" y="455"/>
                    </a:moveTo>
                    <a:lnTo>
                      <a:pt x="494" y="851"/>
                    </a:lnTo>
                    <a:lnTo>
                      <a:pt x="607" y="851"/>
                    </a:lnTo>
                    <a:lnTo>
                      <a:pt x="607" y="455"/>
                    </a:lnTo>
                    <a:lnTo>
                      <a:pt x="494" y="455"/>
                    </a:lnTo>
                    <a:close/>
                    <a:moveTo>
                      <a:pt x="1101" y="551"/>
                    </a:moveTo>
                    <a:cubicBezTo>
                      <a:pt x="1101" y="855"/>
                      <a:pt x="854" y="1101"/>
                      <a:pt x="550" y="1101"/>
                    </a:cubicBezTo>
                    <a:cubicBezTo>
                      <a:pt x="247" y="1101"/>
                      <a:pt x="0" y="855"/>
                      <a:pt x="0" y="551"/>
                    </a:cubicBezTo>
                    <a:cubicBezTo>
                      <a:pt x="0" y="247"/>
                      <a:pt x="247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79" name="Warning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226D4151-C88D-498F-817D-07485BAAA8F1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773177" y="1670507"/>
                <a:ext cx="456283" cy="395287"/>
              </a:xfrm>
              <a:custGeom>
                <a:avLst/>
                <a:gdLst>
                  <a:gd name="T0" fmla="*/ 1270 w 1270"/>
                  <a:gd name="T1" fmla="*/ 1101 h 1101"/>
                  <a:gd name="T2" fmla="*/ 0 w 1270"/>
                  <a:gd name="T3" fmla="*/ 1101 h 1101"/>
                  <a:gd name="T4" fmla="*/ 635 w 1270"/>
                  <a:gd name="T5" fmla="*/ 0 h 1101"/>
                  <a:gd name="T6" fmla="*/ 1270 w 1270"/>
                  <a:gd name="T7" fmla="*/ 1101 h 1101"/>
                  <a:gd name="T8" fmla="*/ 579 w 1270"/>
                  <a:gd name="T9" fmla="*/ 320 h 1101"/>
                  <a:gd name="T10" fmla="*/ 579 w 1270"/>
                  <a:gd name="T11" fmla="*/ 716 h 1101"/>
                  <a:gd name="T12" fmla="*/ 691 w 1270"/>
                  <a:gd name="T13" fmla="*/ 716 h 1101"/>
                  <a:gd name="T14" fmla="*/ 691 w 1270"/>
                  <a:gd name="T15" fmla="*/ 320 h 1101"/>
                  <a:gd name="T16" fmla="*/ 579 w 1270"/>
                  <a:gd name="T17" fmla="*/ 320 h 1101"/>
                  <a:gd name="T18" fmla="*/ 635 w 1270"/>
                  <a:gd name="T19" fmla="*/ 799 h 1101"/>
                  <a:gd name="T20" fmla="*/ 564 w 1270"/>
                  <a:gd name="T21" fmla="*/ 870 h 1101"/>
                  <a:gd name="T22" fmla="*/ 635 w 1270"/>
                  <a:gd name="T23" fmla="*/ 940 h 1101"/>
                  <a:gd name="T24" fmla="*/ 706 w 1270"/>
                  <a:gd name="T25" fmla="*/ 870 h 1101"/>
                  <a:gd name="T26" fmla="*/ 635 w 1270"/>
                  <a:gd name="T27" fmla="*/ 79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70" h="1101">
                    <a:moveTo>
                      <a:pt x="1270" y="1101"/>
                    </a:moveTo>
                    <a:lnTo>
                      <a:pt x="0" y="1101"/>
                    </a:lnTo>
                    <a:lnTo>
                      <a:pt x="635" y="0"/>
                    </a:lnTo>
                    <a:lnTo>
                      <a:pt x="1270" y="1101"/>
                    </a:lnTo>
                    <a:close/>
                    <a:moveTo>
                      <a:pt x="579" y="320"/>
                    </a:moveTo>
                    <a:lnTo>
                      <a:pt x="579" y="716"/>
                    </a:lnTo>
                    <a:lnTo>
                      <a:pt x="691" y="716"/>
                    </a:lnTo>
                    <a:lnTo>
                      <a:pt x="691" y="320"/>
                    </a:lnTo>
                    <a:lnTo>
                      <a:pt x="579" y="320"/>
                    </a:lnTo>
                    <a:close/>
                    <a:moveTo>
                      <a:pt x="635" y="799"/>
                    </a:moveTo>
                    <a:cubicBezTo>
                      <a:pt x="596" y="799"/>
                      <a:pt x="564" y="831"/>
                      <a:pt x="564" y="870"/>
                    </a:cubicBezTo>
                    <a:cubicBezTo>
                      <a:pt x="564" y="909"/>
                      <a:pt x="596" y="940"/>
                      <a:pt x="635" y="940"/>
                    </a:cubicBezTo>
                    <a:cubicBezTo>
                      <a:pt x="674" y="940"/>
                      <a:pt x="706" y="909"/>
                      <a:pt x="706" y="870"/>
                    </a:cubicBezTo>
                    <a:cubicBezTo>
                      <a:pt x="706" y="831"/>
                      <a:pt x="674" y="799"/>
                      <a:pt x="635" y="79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80" name="Error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1FE53709-DDDF-4E9B-BD66-1BA6680DA03F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802487" y="1670507"/>
                <a:ext cx="397664" cy="395287"/>
              </a:xfrm>
              <a:custGeom>
                <a:avLst/>
                <a:gdLst>
                  <a:gd name="T0" fmla="*/ 1101 w 1101"/>
                  <a:gd name="T1" fmla="*/ 778 h 1100"/>
                  <a:gd name="T2" fmla="*/ 778 w 1101"/>
                  <a:gd name="T3" fmla="*/ 1100 h 1100"/>
                  <a:gd name="T4" fmla="*/ 322 w 1101"/>
                  <a:gd name="T5" fmla="*/ 1100 h 1100"/>
                  <a:gd name="T6" fmla="*/ 0 w 1101"/>
                  <a:gd name="T7" fmla="*/ 778 h 1100"/>
                  <a:gd name="T8" fmla="*/ 0 w 1101"/>
                  <a:gd name="T9" fmla="*/ 322 h 1100"/>
                  <a:gd name="T10" fmla="*/ 322 w 1101"/>
                  <a:gd name="T11" fmla="*/ 0 h 1100"/>
                  <a:gd name="T12" fmla="*/ 778 w 1101"/>
                  <a:gd name="T13" fmla="*/ 0 h 1100"/>
                  <a:gd name="T14" fmla="*/ 1101 w 1101"/>
                  <a:gd name="T15" fmla="*/ 322 h 1100"/>
                  <a:gd name="T16" fmla="*/ 1101 w 1101"/>
                  <a:gd name="T17" fmla="*/ 778 h 1100"/>
                  <a:gd name="T18" fmla="*/ 380 w 1101"/>
                  <a:gd name="T19" fmla="*/ 300 h 1100"/>
                  <a:gd name="T20" fmla="*/ 301 w 1101"/>
                  <a:gd name="T21" fmla="*/ 380 h 1100"/>
                  <a:gd name="T22" fmla="*/ 470 w 1101"/>
                  <a:gd name="T23" fmla="*/ 550 h 1100"/>
                  <a:gd name="T24" fmla="*/ 301 w 1101"/>
                  <a:gd name="T25" fmla="*/ 719 h 1100"/>
                  <a:gd name="T26" fmla="*/ 380 w 1101"/>
                  <a:gd name="T27" fmla="*/ 799 h 1100"/>
                  <a:gd name="T28" fmla="*/ 550 w 1101"/>
                  <a:gd name="T29" fmla="*/ 629 h 1100"/>
                  <a:gd name="T30" fmla="*/ 720 w 1101"/>
                  <a:gd name="T31" fmla="*/ 799 h 1100"/>
                  <a:gd name="T32" fmla="*/ 800 w 1101"/>
                  <a:gd name="T33" fmla="*/ 719 h 1100"/>
                  <a:gd name="T34" fmla="*/ 630 w 1101"/>
                  <a:gd name="T35" fmla="*/ 550 h 1100"/>
                  <a:gd name="T36" fmla="*/ 800 w 1101"/>
                  <a:gd name="T37" fmla="*/ 380 h 1100"/>
                  <a:gd name="T38" fmla="*/ 720 w 1101"/>
                  <a:gd name="T39" fmla="*/ 300 h 1100"/>
                  <a:gd name="T40" fmla="*/ 550 w 1101"/>
                  <a:gd name="T41" fmla="*/ 470 h 1100"/>
                  <a:gd name="T42" fmla="*/ 380 w 1101"/>
                  <a:gd name="T43" fmla="*/ 3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1" h="1100">
                    <a:moveTo>
                      <a:pt x="1101" y="778"/>
                    </a:moveTo>
                    <a:lnTo>
                      <a:pt x="778" y="1100"/>
                    </a:lnTo>
                    <a:lnTo>
                      <a:pt x="322" y="1100"/>
                    </a:lnTo>
                    <a:lnTo>
                      <a:pt x="0" y="778"/>
                    </a:lnTo>
                    <a:lnTo>
                      <a:pt x="0" y="322"/>
                    </a:lnTo>
                    <a:lnTo>
                      <a:pt x="322" y="0"/>
                    </a:lnTo>
                    <a:lnTo>
                      <a:pt x="778" y="0"/>
                    </a:lnTo>
                    <a:lnTo>
                      <a:pt x="1101" y="322"/>
                    </a:lnTo>
                    <a:lnTo>
                      <a:pt x="1101" y="778"/>
                    </a:lnTo>
                    <a:close/>
                    <a:moveTo>
                      <a:pt x="380" y="300"/>
                    </a:moveTo>
                    <a:lnTo>
                      <a:pt x="301" y="380"/>
                    </a:lnTo>
                    <a:lnTo>
                      <a:pt x="470" y="550"/>
                    </a:lnTo>
                    <a:lnTo>
                      <a:pt x="301" y="719"/>
                    </a:lnTo>
                    <a:lnTo>
                      <a:pt x="380" y="799"/>
                    </a:lnTo>
                    <a:lnTo>
                      <a:pt x="550" y="629"/>
                    </a:lnTo>
                    <a:lnTo>
                      <a:pt x="720" y="799"/>
                    </a:lnTo>
                    <a:lnTo>
                      <a:pt x="800" y="719"/>
                    </a:lnTo>
                    <a:lnTo>
                      <a:pt x="630" y="550"/>
                    </a:lnTo>
                    <a:lnTo>
                      <a:pt x="800" y="380"/>
                    </a:lnTo>
                    <a:lnTo>
                      <a:pt x="720" y="300"/>
                    </a:lnTo>
                    <a:lnTo>
                      <a:pt x="550" y="470"/>
                    </a:lnTo>
                    <a:lnTo>
                      <a:pt x="380" y="30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81" name="Question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922C872E-15A9-4F6D-A7CE-22D654D6E51E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802487" y="1669713"/>
                <a:ext cx="397664" cy="396875"/>
              </a:xfrm>
              <a:custGeom>
                <a:avLst/>
                <a:gdLst>
                  <a:gd name="T0" fmla="*/ 1101 w 1101"/>
                  <a:gd name="T1" fmla="*/ 551 h 1101"/>
                  <a:gd name="T2" fmla="*/ 550 w 1101"/>
                  <a:gd name="T3" fmla="*/ 1101 h 1101"/>
                  <a:gd name="T4" fmla="*/ 0 w 1101"/>
                  <a:gd name="T5" fmla="*/ 551 h 1101"/>
                  <a:gd name="T6" fmla="*/ 550 w 1101"/>
                  <a:gd name="T7" fmla="*/ 0 h 1101"/>
                  <a:gd name="T8" fmla="*/ 1101 w 1101"/>
                  <a:gd name="T9" fmla="*/ 551 h 1101"/>
                  <a:gd name="T10" fmla="*/ 596 w 1101"/>
                  <a:gd name="T11" fmla="*/ 685 h 1101"/>
                  <a:gd name="T12" fmla="*/ 509 w 1101"/>
                  <a:gd name="T13" fmla="*/ 685 h 1101"/>
                  <a:gd name="T14" fmla="*/ 509 w 1101"/>
                  <a:gd name="T15" fmla="*/ 625 h 1101"/>
                  <a:gd name="T16" fmla="*/ 521 w 1101"/>
                  <a:gd name="T17" fmla="*/ 577 h 1101"/>
                  <a:gd name="T18" fmla="*/ 575 w 1101"/>
                  <a:gd name="T19" fmla="*/ 527 h 1101"/>
                  <a:gd name="T20" fmla="*/ 638 w 1101"/>
                  <a:gd name="T21" fmla="*/ 424 h 1101"/>
                  <a:gd name="T22" fmla="*/ 614 w 1101"/>
                  <a:gd name="T23" fmla="*/ 359 h 1101"/>
                  <a:gd name="T24" fmla="*/ 549 w 1101"/>
                  <a:gd name="T25" fmla="*/ 334 h 1101"/>
                  <a:gd name="T26" fmla="*/ 440 w 1101"/>
                  <a:gd name="T27" fmla="*/ 462 h 1101"/>
                  <a:gd name="T28" fmla="*/ 343 w 1101"/>
                  <a:gd name="T29" fmla="*/ 445 h 1101"/>
                  <a:gd name="T30" fmla="*/ 413 w 1101"/>
                  <a:gd name="T31" fmla="*/ 295 h 1101"/>
                  <a:gd name="T32" fmla="*/ 561 w 1101"/>
                  <a:gd name="T33" fmla="*/ 241 h 1101"/>
                  <a:gd name="T34" fmla="*/ 702 w 1101"/>
                  <a:gd name="T35" fmla="*/ 291 h 1101"/>
                  <a:gd name="T36" fmla="*/ 758 w 1101"/>
                  <a:gd name="T37" fmla="*/ 418 h 1101"/>
                  <a:gd name="T38" fmla="*/ 743 w 1101"/>
                  <a:gd name="T39" fmla="*/ 489 h 1101"/>
                  <a:gd name="T40" fmla="*/ 707 w 1101"/>
                  <a:gd name="T41" fmla="*/ 541 h 1101"/>
                  <a:gd name="T42" fmla="*/ 624 w 1101"/>
                  <a:gd name="T43" fmla="*/ 606 h 1101"/>
                  <a:gd name="T44" fmla="*/ 601 w 1101"/>
                  <a:gd name="T45" fmla="*/ 632 h 1101"/>
                  <a:gd name="T46" fmla="*/ 596 w 1101"/>
                  <a:gd name="T47" fmla="*/ 685 h 1101"/>
                  <a:gd name="T48" fmla="*/ 614 w 1101"/>
                  <a:gd name="T49" fmla="*/ 749 h 1101"/>
                  <a:gd name="T50" fmla="*/ 614 w 1101"/>
                  <a:gd name="T51" fmla="*/ 861 h 1101"/>
                  <a:gd name="T52" fmla="*/ 509 w 1101"/>
                  <a:gd name="T53" fmla="*/ 861 h 1101"/>
                  <a:gd name="T54" fmla="*/ 509 w 1101"/>
                  <a:gd name="T55" fmla="*/ 749 h 1101"/>
                  <a:gd name="T56" fmla="*/ 614 w 1101"/>
                  <a:gd name="T57" fmla="*/ 74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01" h="1101">
                    <a:moveTo>
                      <a:pt x="1101" y="551"/>
                    </a:moveTo>
                    <a:cubicBezTo>
                      <a:pt x="1101" y="854"/>
                      <a:pt x="854" y="1101"/>
                      <a:pt x="550" y="1101"/>
                    </a:cubicBezTo>
                    <a:cubicBezTo>
                      <a:pt x="246" y="1101"/>
                      <a:pt x="0" y="854"/>
                      <a:pt x="0" y="551"/>
                    </a:cubicBezTo>
                    <a:cubicBezTo>
                      <a:pt x="0" y="247"/>
                      <a:pt x="246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  <a:moveTo>
                      <a:pt x="596" y="685"/>
                    </a:moveTo>
                    <a:lnTo>
                      <a:pt x="509" y="685"/>
                    </a:lnTo>
                    <a:lnTo>
                      <a:pt x="509" y="625"/>
                    </a:lnTo>
                    <a:cubicBezTo>
                      <a:pt x="509" y="605"/>
                      <a:pt x="513" y="589"/>
                      <a:pt x="521" y="577"/>
                    </a:cubicBezTo>
                    <a:cubicBezTo>
                      <a:pt x="529" y="565"/>
                      <a:pt x="547" y="549"/>
                      <a:pt x="575" y="527"/>
                    </a:cubicBezTo>
                    <a:cubicBezTo>
                      <a:pt x="617" y="495"/>
                      <a:pt x="638" y="460"/>
                      <a:pt x="638" y="424"/>
                    </a:cubicBezTo>
                    <a:cubicBezTo>
                      <a:pt x="638" y="397"/>
                      <a:pt x="630" y="375"/>
                      <a:pt x="614" y="359"/>
                    </a:cubicBezTo>
                    <a:cubicBezTo>
                      <a:pt x="597" y="343"/>
                      <a:pt x="576" y="334"/>
                      <a:pt x="549" y="334"/>
                    </a:cubicBezTo>
                    <a:cubicBezTo>
                      <a:pt x="488" y="334"/>
                      <a:pt x="451" y="377"/>
                      <a:pt x="440" y="462"/>
                    </a:cubicBezTo>
                    <a:lnTo>
                      <a:pt x="343" y="445"/>
                    </a:lnTo>
                    <a:cubicBezTo>
                      <a:pt x="349" y="381"/>
                      <a:pt x="372" y="331"/>
                      <a:pt x="413" y="295"/>
                    </a:cubicBezTo>
                    <a:cubicBezTo>
                      <a:pt x="454" y="259"/>
                      <a:pt x="503" y="241"/>
                      <a:pt x="561" y="241"/>
                    </a:cubicBezTo>
                    <a:cubicBezTo>
                      <a:pt x="618" y="241"/>
                      <a:pt x="665" y="257"/>
                      <a:pt x="702" y="291"/>
                    </a:cubicBezTo>
                    <a:cubicBezTo>
                      <a:pt x="739" y="325"/>
                      <a:pt x="758" y="367"/>
                      <a:pt x="758" y="418"/>
                    </a:cubicBezTo>
                    <a:cubicBezTo>
                      <a:pt x="758" y="443"/>
                      <a:pt x="753" y="467"/>
                      <a:pt x="743" y="489"/>
                    </a:cubicBezTo>
                    <a:cubicBezTo>
                      <a:pt x="732" y="512"/>
                      <a:pt x="721" y="529"/>
                      <a:pt x="707" y="541"/>
                    </a:cubicBezTo>
                    <a:cubicBezTo>
                      <a:pt x="694" y="554"/>
                      <a:pt x="667" y="575"/>
                      <a:pt x="624" y="606"/>
                    </a:cubicBezTo>
                    <a:cubicBezTo>
                      <a:pt x="612" y="615"/>
                      <a:pt x="605" y="624"/>
                      <a:pt x="601" y="632"/>
                    </a:cubicBezTo>
                    <a:cubicBezTo>
                      <a:pt x="598" y="640"/>
                      <a:pt x="596" y="658"/>
                      <a:pt x="596" y="685"/>
                    </a:cubicBezTo>
                    <a:close/>
                    <a:moveTo>
                      <a:pt x="614" y="749"/>
                    </a:moveTo>
                    <a:lnTo>
                      <a:pt x="614" y="861"/>
                    </a:lnTo>
                    <a:lnTo>
                      <a:pt x="509" y="861"/>
                    </a:lnTo>
                    <a:lnTo>
                      <a:pt x="509" y="749"/>
                    </a:lnTo>
                    <a:lnTo>
                      <a:pt x="614" y="74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74" name="Buttons">
              <a:extLst>
                <a:ext uri="{FF2B5EF4-FFF2-40B4-BE49-F238E27FC236}">
                  <a16:creationId xmlns:a16="http://schemas.microsoft.com/office/drawing/2014/main" id="{6D37086F-3AA7-4AE7-A126-C1DC14EC46E6}"/>
                </a:ext>
              </a:extLst>
            </p:cNvPr>
            <p:cNvGrpSpPr/>
            <p:nvPr/>
          </p:nvGrpSpPr>
          <p:grpSpPr>
            <a:xfrm>
              <a:off x="1542865" y="2297929"/>
              <a:ext cx="2087579" cy="328926"/>
              <a:chOff x="1542865" y="2297929"/>
              <a:chExt cx="2087579" cy="328926"/>
            </a:xfrm>
          </p:grpSpPr>
          <p:sp>
            <p:nvSpPr>
              <p:cNvPr id="75" name="Button 1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8DBD6DCF-CAFE-4BCA-9F44-59F9EC6C6888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2968746" y="2297929"/>
                <a:ext cx="661698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>
                    <a:solidFill>
                      <a:srgbClr val="5F5F5F"/>
                    </a:solidFill>
                    <a:effectLst/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76" name="Button 2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6233D32F-3463-472E-811C-97790A095067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2255805" y="2386471"/>
                <a:ext cx="661698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77" name="Button 3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A8B4F7C9-1D9F-4FA6-84CB-9732DA84C3C5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1542865" y="2386471"/>
                <a:ext cx="661698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82" name="Alert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9ftbPzdYjmrrprxs6peuBe+uy7PGWnG8otq+na9Gr9eZHV7+q7Nlw0hI52dZ9P8671F41q2dVV+zU7Hp5f5ssXLv3GyzBZ5s6IP07D1b5z84t84SelZrSdlMU2nZdY00ubLFRM0fRT8+SRrcnlDX+SX6+Iya/P07FU2K6on67atlmkxrZZny/PK/+yzdLkuy8NbvPndrF7SiL/ey6d1XdVf79WfWOcNBhp9+4b3q2Uuv71/1+2V/tZ8jXfnda4dx9/uv8+c8e1sOSvz+rt1tlrlNY/ee/1knk/f5rOTeba8yGf+C8NoxcBOuhS5DWAPtPBldZnXdTHL00lVlenZsmi3zny2hGymTeeDUXp2vFqlhMcdB9BjWzwT4ucxw+u/jRcDZPCIIG4dE77t63m2yps0836nIeRXqfftFkEZv86hn/KZfCSQPZwieOEpztMtD/b4rGG4nRcHXsZz9256PJulH53R1H6UTlWbxNu+1/TTECNzvXUWwvj9QyB3PI7xn7Pn2SQvGQH57bPeTI5pGPzdFo/l0UdDsCyQ8RdZfVEsFdmX2WxG07bV/Xr8PD9vR723xm+qVeTTV8XFnFrvDA7EG/vndbVeMQj5LT6m7gtbm8bFLYbH5X/tjSv42I4r+FTH1fv8SUWILdJP0vub0OrreAcoHCJNHrXdOHcdYGPlIAIaCMIU/XwmYoY/xnjv/cEqY6afCM63Yv+x/8eGLqMGbJgy2nwjcfogb00fffVrAf/ZpFLEUg/TiBtvpFAX3K3pwy9+DcA/m7SJuyLD5DHtN1IoAvTWRDLvfj3w3wSpNps59YFusnTv6ZEM2LonXSjvZ+0EiVvYOx3UsMnzIMWNQ7+BmofIF2wgIp+/v+kTIM03Yv0GHGu/i5407Kby2yDdYkAHREHnwEqD/j3+0oD4Gl144vAeDHkb3TEUS2wk156SqxmkVxTsexLsjYXxdTr5WSTZYAi1kWj3biZaHPD7ks2D8vU6+tkjXfzTOm/X9TJt63Ueee+X9D/KS5NX8J9fvBH6eUYv3Qze+/OXbAotL6tilj4tmlXV5FvDESOislsbsPR3lZj2FsHebUGOLYqRod8aSj+Ix9OhHIb6Huxy+8G+B9CNw30POIMDDj/gfECsy5B1NOHBLHMW0rzjB2xVk5+m2D9t8uUsr0fiSxzXF02aD/NYkN+pA4UkcNKsCRp1hoWJ81/TiUl/4S/0oRnlcPN8WR+QGSy9ReTVxeAz8fo6gVgklcEv37ITKI2hnvrxzG07G46VNvXXjRBu29tQ5LGpr4iXfdvuPB++/8bPVm4Lz4Aqv32Oyzz9GIVH+QF2wBdmoebPB3GWlxrj4Rgu0Y/Hm3zbCFvGXN2BSfwaHQ4JQ9RdfL9uN7qkg/3Gva337Dn06v5/II6Gpazb/OFCmS/XC6e+hiWMDMQo/EjVeOdTVredz4xOvDUqOs5BbCwrdzpyvNb9wmOFASzuUpbjcbNeUBx9fRR+/LpYrMrivAB/TGlRs0nbKm2ESarzNFumHzHaH4074O724ZnBykKgz3qP0jPxi7JJ6bnqnaHbFSpdeYm7XaYVg04LmjzMrvx1ixeuZGrf650cE/9eb/wiZYv3ekkYf/c92++9Z/t7nfbhGwOsYr7CaleRlcUPwC+sQx43Oc14nZ9/9pE34x/dPaKpadpsScvG5zWtBLTzPG1W+RS8NusDFpbzmMwiE2E0PBqB+SqMf7yCqRVw/Gt0IQ9PRIu186IZC+PRv1G9CgI8o/G4vrZcX90woxchKNKyECnq8UakLvJOm4F2eDS4DYXCs/g95ve+6zC5+ybeFZ4+l3vwAm7ufa5c2/tcuVM/v5UNeC8G/jxvSbHV5DvRT/Ake7kzUk5ldk1JDsqA4lO2TPRxVlYXX5Mp2b8MDQ+eD5xhGNnNhnXgRTycfvB5Y/yTRVOQSoZf8kUxraumOm/HX56fF9N8fFLV+fiLpnpTF69b0iLjBX5f+75q7FEevDEAM4/1k7rM+UNBbvPiFh6LXyggPxTsNi0t4bG49STxh4LeDYs6Pdk0D0nQ0/w8W5dtepmV60jyDs9tGSmSEWx+WBLVXBXtdJ5u8TA2kG8DCDxTyhx1Bvpo8xt4BkT59vO9gbPMMyyUt+vm2UCetfsMCdc328sGMflmO5rUefb2hnadSVdN9LM977cdwYdO/C3560fzzjr+/y+zftt+Pmzab8lb/2+edWM6fzTxPxu9fPDM35LDbjPxM/F0bjHRlBmsriQxV1+sF5QcPn03zVcYyNZHXy2b9WpV1ZSe8+IL9jvGg0vIeCLu0cDH33RoRTmvCeWnKY1kspg/G3GWSRz2UmB4In7XDzXa8oPgr+WSb4y/8fjh9Hv3wPJ0yy7ufUAXX98z9oMAk/zelO03zwDX47FB0//LJ+c9evh/z9xsXBIxz48m55Y9fMNzEy4aDb06bDDiX7x/NH8bQf65jOrjvHf7aTscIhWebzxl0KPmLVyNOO/fboS3dcLi3P8N93ELB6xPKaekfpZJdVs38v+9lPJUxv/3aXXbLm5Bqp8tr15p/cN17NWdvqyKWSrrtPnWzatlJ2We1Vs3rnndEDV89DKrG1ow5HDgorjMl/6SIk/zK6ytYUXxHNEFPkF8kbVkU1Z13hBF8XIf9CqrW17F/pBIQ1dQmTaRxT/3q7fm+D60638H0+VgwV/AUtiApRCzGoXT1tf9DzeYS9fn+M31ijselCoeNlpBrD6vq/UKS3gehJNqTdNCIHbxBa2mjvmVr9qibMYUKb7IFsHKKZrKAvJH72+vGQGG36QX+P2szRcNaQUPoc/t5xtECmTwAOgq5Nc30tEp8J8b3scDpqdVuzYtaEC7h/Tj8WfeKIXS9PEnn9ywfIPnFv3hYVoK9VK/s+8V37+F/sTDS9zTbPkqJ05v8tcKqr2dBsZzA+1cw1uOCY9l8/fk8ON1Kx/c6PJ3H+nNvn9jt0FLdC0KhuZ4ls9e5dOWmLn8umh8O2ve5O9IhZHwfVNxSPd5j9nA0w31jLqz6mT8QpH9SExjujukIIae98QIT4iRIHJLtvWfPv+f39Jb858N0XLs6UTQe7ck694PjawGo/9Pk/XeLcl674dGVoPR/3fI+h5NLfW/jvZ+RjEMWdHFe8zEe84CMAuWaTYwBhb3UzT8IXBGB6f/77AGHjvn3bWpDcTVRfQfFn37mP1/lMThstwGAvNq9Q+LvF2s/j9K3N5q5Ab6mnXhHxaJI7j9f4fKt2x6y2bnxTIryxsCNvO8B6nBAh3SvOe8fkEpknlWjhXESbX4cvLTFAuINdyUI/KfW5DhhiY3fH0rAt6CcIPDdYHoTWPegOnXTpvhmWacuz/58gubxEvzd5HpHBgmEiHPq4uLvB6zJt366FlWlJT8aysy1kVL6aniB5qDZU5p6OOGgr5pnp5T5onWQEqiBL3AU9+MPxqh/8OhBYd4jg7PBy72v6K8my7ze+m6L/KmyS7yJ9U7QR5JO4P/10266RDCFhHy9n2w4fTNwOwMMl4Ad4j3us4W+r6Z8PxmzMn55rDvgh4aQMSbeb8xdOz1NzeCEPAQ/j134f2w75vCb24APdhDY4jZ4/cbRpC7+OZG4IMdQr6TNvk6eGty4JvGe+8WeNu8xNfBW6Pvbxrve7fA2wb+t8Pb+1N/pR+/5P8B96SA2U9VAAA=&lt;/Code&gt;&lt;CodeSignature&gt;BLF4JWurVfxIUHaELsi3Nd7j9DhOHL/Mzfty2RbBJndEYSJzEH2XjlOCGM5N4Y9nV5FTIAS219vteJTD3Z/4XWVvkZtfgQxlLmoV4wsdfH8OKo8X1itX6TvbMBqX/oVA+6SyYCB5R8xQ4594vwKX3+d6QJj8QV8I9/euyLGJBof34ivmhhRbXnBaRyyay1r8dKnNOuIGkZTn/zoB/RFkN++hixRlxyYGoJYmk9hnLTUGhiN+xcV4T178pA3JDT3bqSjbV1YYEDUiXfNhZcEEDh1Y2sAb87IQ+7WlC694jPU9ip4XAQBKAedRPoA3wYsewBmLptQX6R00D9TbbxddDA==&lt;/CodeSignature&gt;&lt;/SmartOptions&gt;&lt;SmartResize enabled=&quot;True&quot; minWidth=&quot;190&quot; minHeight=&quot;110&quot; /&gt;&lt;/SmartSettings&gt;">
            <a:extLst>
              <a:ext uri="{FF2B5EF4-FFF2-40B4-BE49-F238E27FC236}">
                <a16:creationId xmlns:a16="http://schemas.microsoft.com/office/drawing/2014/main" id="{A8DCADF8-72F7-4EC2-9261-CEC1734FD67C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2668473" y="5597483"/>
            <a:ext cx="2935208" cy="1416050"/>
            <a:chOff x="595686" y="1261242"/>
            <a:chExt cx="3222246" cy="1401955"/>
          </a:xfrm>
        </p:grpSpPr>
        <p:sp>
          <p:nvSpPr>
            <p:cNvPr id="83" name="Window Body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E0ED7EB2-FD87-46AF-BC1E-80928D03A78B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595686" y="1496619"/>
              <a:ext cx="3222246" cy="116657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84" name="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C3175A3C-1D21-4880-AB05-7D5865FD757C}"/>
                </a:ext>
              </a:extLst>
            </p:cNvPr>
            <p:cNvSpPr txBox="1"/>
            <p:nvPr>
              <p:custDataLst>
                <p:tags r:id="rId34"/>
              </p:custDataLst>
            </p:nvPr>
          </p:nvSpPr>
          <p:spPr>
            <a:xfrm>
              <a:off x="1334070" y="1567701"/>
              <a:ext cx="2296374" cy="806090"/>
            </a:xfrm>
            <a:prstGeom prst="rect">
              <a:avLst/>
            </a:prstGeom>
            <a:noFill/>
          </p:spPr>
          <p:txBody>
            <a:bodyPr wrap="square" lIns="73152" tIns="36576" rIns="73152" bIns="36576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en-US" altLang="ko-KR" sz="900" dirty="0">
                  <a:latin typeface="+mn-ea"/>
                </a:rPr>
                <a:t>[</a:t>
              </a:r>
              <a:r>
                <a:rPr lang="ko-KR" altLang="en-US" sz="900" dirty="0" err="1">
                  <a:latin typeface="+mn-ea"/>
                </a:rPr>
                <a:t>마이페이지</a:t>
              </a:r>
              <a:r>
                <a:rPr lang="ko-KR" altLang="en-US" sz="900" dirty="0">
                  <a:latin typeface="+mn-ea"/>
                </a:rPr>
                <a:t> </a:t>
              </a:r>
              <a:r>
                <a:rPr lang="en-US" altLang="ko-KR" sz="900" dirty="0">
                  <a:latin typeface="+mn-ea"/>
                </a:rPr>
                <a:t>&gt;</a:t>
              </a:r>
              <a:r>
                <a:rPr lang="ko-KR" altLang="en-US" sz="900" dirty="0">
                  <a:latin typeface="+mn-ea"/>
                </a:rPr>
                <a:t>개인 정보</a:t>
              </a:r>
              <a:r>
                <a:rPr lang="en-US" altLang="ko-KR" sz="900" dirty="0">
                  <a:latin typeface="+mn-ea"/>
                </a:rPr>
                <a:t>]</a:t>
              </a:r>
              <a:r>
                <a:rPr lang="ko-KR" altLang="en-US" sz="900" dirty="0">
                  <a:latin typeface="+mn-ea"/>
                </a:rPr>
                <a:t>에 휴대폰 번호가 등록되어 있지 않습니다</a:t>
              </a:r>
              <a:r>
                <a:rPr lang="en-US" altLang="ko-KR" sz="900" dirty="0">
                  <a:latin typeface="+mn-ea"/>
                </a:rPr>
                <a:t>. </a:t>
              </a:r>
              <a:r>
                <a:rPr lang="ko-KR" altLang="en-US" sz="900" dirty="0">
                  <a:latin typeface="+mn-ea"/>
                </a:rPr>
                <a:t>휴대폰 번호 입력 후 다시 입력해 주세요</a:t>
              </a:r>
              <a:r>
                <a:rPr lang="en-US" altLang="ko-KR" sz="900" dirty="0">
                  <a:latin typeface="+mn-ea"/>
                </a:rPr>
                <a:t>!</a:t>
              </a:r>
            </a:p>
          </p:txBody>
        </p:sp>
        <p:sp>
          <p:nvSpPr>
            <p:cNvPr id="85" name="Title Bar" descr="&lt;SmartSettings&gt;&lt;SmartResize anchorLeft=&quot;Absolut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730530BB-A085-4514-945E-5CB59A2B3AE5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595686" y="1261242"/>
              <a:ext cx="3222246" cy="23537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dirty="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rPr>
                <a:t>Alert 2-2 </a:t>
              </a:r>
            </a:p>
          </p:txBody>
        </p:sp>
        <p:sp>
          <p:nvSpPr>
            <p:cNvPr id="86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DC0D0612-714A-49EA-8B23-8219251771DB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3607471" y="1331780"/>
              <a:ext cx="98227" cy="94302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grpSp>
          <p:nvGrpSpPr>
            <p:cNvPr id="87" name="Icons">
              <a:extLst>
                <a:ext uri="{FF2B5EF4-FFF2-40B4-BE49-F238E27FC236}">
                  <a16:creationId xmlns:a16="http://schemas.microsoft.com/office/drawing/2014/main" id="{70E07985-DF7B-4E7E-84D5-B9AABC8854E8}"/>
                </a:ext>
              </a:extLst>
            </p:cNvPr>
            <p:cNvGrpSpPr/>
            <p:nvPr/>
          </p:nvGrpSpPr>
          <p:grpSpPr>
            <a:xfrm>
              <a:off x="773177" y="1665648"/>
              <a:ext cx="456282" cy="546560"/>
              <a:chOff x="773177" y="1665648"/>
              <a:chExt cx="456282" cy="546560"/>
            </a:xfrm>
          </p:grpSpPr>
          <p:sp>
            <p:nvSpPr>
              <p:cNvPr id="92" name="Info Icon" descr="&lt;SmartSettings&gt;&lt;SmartResize anchorLeft=&quot;Absolute&quot; anchorTop=&quot;Absolute&quot; anchorRight=&quot;None&quot; anchorBottom=&quot;None&quot; /&gt;&lt;/SmartSettings&gt;">
                <a:extLst>
                  <a:ext uri="{FF2B5EF4-FFF2-40B4-BE49-F238E27FC236}">
                    <a16:creationId xmlns:a16="http://schemas.microsoft.com/office/drawing/2014/main" id="{874A8F7A-1F77-4DA8-867F-C37C03E0624A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803278" y="1820855"/>
                <a:ext cx="419460" cy="391353"/>
              </a:xfrm>
              <a:custGeom>
                <a:avLst/>
                <a:gdLst>
                  <a:gd name="T0" fmla="*/ 550 w 1101"/>
                  <a:gd name="T1" fmla="*/ 231 h 1101"/>
                  <a:gd name="T2" fmla="*/ 480 w 1101"/>
                  <a:gd name="T3" fmla="*/ 301 h 1101"/>
                  <a:gd name="T4" fmla="*/ 550 w 1101"/>
                  <a:gd name="T5" fmla="*/ 372 h 1101"/>
                  <a:gd name="T6" fmla="*/ 621 w 1101"/>
                  <a:gd name="T7" fmla="*/ 301 h 1101"/>
                  <a:gd name="T8" fmla="*/ 550 w 1101"/>
                  <a:gd name="T9" fmla="*/ 231 h 1101"/>
                  <a:gd name="T10" fmla="*/ 494 w 1101"/>
                  <a:gd name="T11" fmla="*/ 455 h 1101"/>
                  <a:gd name="T12" fmla="*/ 494 w 1101"/>
                  <a:gd name="T13" fmla="*/ 851 h 1101"/>
                  <a:gd name="T14" fmla="*/ 607 w 1101"/>
                  <a:gd name="T15" fmla="*/ 851 h 1101"/>
                  <a:gd name="T16" fmla="*/ 607 w 1101"/>
                  <a:gd name="T17" fmla="*/ 455 h 1101"/>
                  <a:gd name="T18" fmla="*/ 494 w 1101"/>
                  <a:gd name="T19" fmla="*/ 455 h 1101"/>
                  <a:gd name="T20" fmla="*/ 1101 w 1101"/>
                  <a:gd name="T21" fmla="*/ 551 h 1101"/>
                  <a:gd name="T22" fmla="*/ 550 w 1101"/>
                  <a:gd name="T23" fmla="*/ 1101 h 1101"/>
                  <a:gd name="T24" fmla="*/ 0 w 1101"/>
                  <a:gd name="T25" fmla="*/ 551 h 1101"/>
                  <a:gd name="T26" fmla="*/ 550 w 1101"/>
                  <a:gd name="T27" fmla="*/ 0 h 1101"/>
                  <a:gd name="T28" fmla="*/ 1101 w 1101"/>
                  <a:gd name="T29" fmla="*/ 55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1" h="1101">
                    <a:moveTo>
                      <a:pt x="550" y="231"/>
                    </a:moveTo>
                    <a:cubicBezTo>
                      <a:pt x="511" y="231"/>
                      <a:pt x="480" y="262"/>
                      <a:pt x="480" y="301"/>
                    </a:cubicBezTo>
                    <a:cubicBezTo>
                      <a:pt x="480" y="340"/>
                      <a:pt x="511" y="372"/>
                      <a:pt x="550" y="372"/>
                    </a:cubicBezTo>
                    <a:cubicBezTo>
                      <a:pt x="589" y="372"/>
                      <a:pt x="621" y="340"/>
                      <a:pt x="621" y="301"/>
                    </a:cubicBezTo>
                    <a:cubicBezTo>
                      <a:pt x="621" y="262"/>
                      <a:pt x="589" y="231"/>
                      <a:pt x="550" y="231"/>
                    </a:cubicBezTo>
                    <a:close/>
                    <a:moveTo>
                      <a:pt x="494" y="455"/>
                    </a:moveTo>
                    <a:lnTo>
                      <a:pt x="494" y="851"/>
                    </a:lnTo>
                    <a:lnTo>
                      <a:pt x="607" y="851"/>
                    </a:lnTo>
                    <a:lnTo>
                      <a:pt x="607" y="455"/>
                    </a:lnTo>
                    <a:lnTo>
                      <a:pt x="494" y="455"/>
                    </a:lnTo>
                    <a:close/>
                    <a:moveTo>
                      <a:pt x="1101" y="551"/>
                    </a:moveTo>
                    <a:cubicBezTo>
                      <a:pt x="1101" y="855"/>
                      <a:pt x="854" y="1101"/>
                      <a:pt x="550" y="1101"/>
                    </a:cubicBezTo>
                    <a:cubicBezTo>
                      <a:pt x="247" y="1101"/>
                      <a:pt x="0" y="855"/>
                      <a:pt x="0" y="551"/>
                    </a:cubicBezTo>
                    <a:cubicBezTo>
                      <a:pt x="0" y="247"/>
                      <a:pt x="247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93" name="Warning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084CABA4-100E-486F-8788-A4558BE2032A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773177" y="1666435"/>
                <a:ext cx="456282" cy="391352"/>
              </a:xfrm>
              <a:custGeom>
                <a:avLst/>
                <a:gdLst>
                  <a:gd name="T0" fmla="*/ 1270 w 1270"/>
                  <a:gd name="T1" fmla="*/ 1101 h 1101"/>
                  <a:gd name="T2" fmla="*/ 0 w 1270"/>
                  <a:gd name="T3" fmla="*/ 1101 h 1101"/>
                  <a:gd name="T4" fmla="*/ 635 w 1270"/>
                  <a:gd name="T5" fmla="*/ 0 h 1101"/>
                  <a:gd name="T6" fmla="*/ 1270 w 1270"/>
                  <a:gd name="T7" fmla="*/ 1101 h 1101"/>
                  <a:gd name="T8" fmla="*/ 579 w 1270"/>
                  <a:gd name="T9" fmla="*/ 320 h 1101"/>
                  <a:gd name="T10" fmla="*/ 579 w 1270"/>
                  <a:gd name="T11" fmla="*/ 716 h 1101"/>
                  <a:gd name="T12" fmla="*/ 691 w 1270"/>
                  <a:gd name="T13" fmla="*/ 716 h 1101"/>
                  <a:gd name="T14" fmla="*/ 691 w 1270"/>
                  <a:gd name="T15" fmla="*/ 320 h 1101"/>
                  <a:gd name="T16" fmla="*/ 579 w 1270"/>
                  <a:gd name="T17" fmla="*/ 320 h 1101"/>
                  <a:gd name="T18" fmla="*/ 635 w 1270"/>
                  <a:gd name="T19" fmla="*/ 799 h 1101"/>
                  <a:gd name="T20" fmla="*/ 564 w 1270"/>
                  <a:gd name="T21" fmla="*/ 870 h 1101"/>
                  <a:gd name="T22" fmla="*/ 635 w 1270"/>
                  <a:gd name="T23" fmla="*/ 940 h 1101"/>
                  <a:gd name="T24" fmla="*/ 706 w 1270"/>
                  <a:gd name="T25" fmla="*/ 870 h 1101"/>
                  <a:gd name="T26" fmla="*/ 635 w 1270"/>
                  <a:gd name="T27" fmla="*/ 79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70" h="1101">
                    <a:moveTo>
                      <a:pt x="1270" y="1101"/>
                    </a:moveTo>
                    <a:lnTo>
                      <a:pt x="0" y="1101"/>
                    </a:lnTo>
                    <a:lnTo>
                      <a:pt x="635" y="0"/>
                    </a:lnTo>
                    <a:lnTo>
                      <a:pt x="1270" y="1101"/>
                    </a:lnTo>
                    <a:close/>
                    <a:moveTo>
                      <a:pt x="579" y="320"/>
                    </a:moveTo>
                    <a:lnTo>
                      <a:pt x="579" y="716"/>
                    </a:lnTo>
                    <a:lnTo>
                      <a:pt x="691" y="716"/>
                    </a:lnTo>
                    <a:lnTo>
                      <a:pt x="691" y="320"/>
                    </a:lnTo>
                    <a:lnTo>
                      <a:pt x="579" y="320"/>
                    </a:lnTo>
                    <a:close/>
                    <a:moveTo>
                      <a:pt x="635" y="799"/>
                    </a:moveTo>
                    <a:cubicBezTo>
                      <a:pt x="596" y="799"/>
                      <a:pt x="564" y="831"/>
                      <a:pt x="564" y="870"/>
                    </a:cubicBezTo>
                    <a:cubicBezTo>
                      <a:pt x="564" y="909"/>
                      <a:pt x="596" y="940"/>
                      <a:pt x="635" y="940"/>
                    </a:cubicBezTo>
                    <a:cubicBezTo>
                      <a:pt x="674" y="940"/>
                      <a:pt x="706" y="909"/>
                      <a:pt x="706" y="870"/>
                    </a:cubicBezTo>
                    <a:cubicBezTo>
                      <a:pt x="706" y="831"/>
                      <a:pt x="674" y="799"/>
                      <a:pt x="635" y="79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94" name="Error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86951803-ACE9-4855-BBC7-61FD280CC93D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802487" y="1666434"/>
                <a:ext cx="397663" cy="391352"/>
              </a:xfrm>
              <a:custGeom>
                <a:avLst/>
                <a:gdLst>
                  <a:gd name="T0" fmla="*/ 1101 w 1101"/>
                  <a:gd name="T1" fmla="*/ 778 h 1100"/>
                  <a:gd name="T2" fmla="*/ 778 w 1101"/>
                  <a:gd name="T3" fmla="*/ 1100 h 1100"/>
                  <a:gd name="T4" fmla="*/ 322 w 1101"/>
                  <a:gd name="T5" fmla="*/ 1100 h 1100"/>
                  <a:gd name="T6" fmla="*/ 0 w 1101"/>
                  <a:gd name="T7" fmla="*/ 778 h 1100"/>
                  <a:gd name="T8" fmla="*/ 0 w 1101"/>
                  <a:gd name="T9" fmla="*/ 322 h 1100"/>
                  <a:gd name="T10" fmla="*/ 322 w 1101"/>
                  <a:gd name="T11" fmla="*/ 0 h 1100"/>
                  <a:gd name="T12" fmla="*/ 778 w 1101"/>
                  <a:gd name="T13" fmla="*/ 0 h 1100"/>
                  <a:gd name="T14" fmla="*/ 1101 w 1101"/>
                  <a:gd name="T15" fmla="*/ 322 h 1100"/>
                  <a:gd name="T16" fmla="*/ 1101 w 1101"/>
                  <a:gd name="T17" fmla="*/ 778 h 1100"/>
                  <a:gd name="T18" fmla="*/ 380 w 1101"/>
                  <a:gd name="T19" fmla="*/ 300 h 1100"/>
                  <a:gd name="T20" fmla="*/ 301 w 1101"/>
                  <a:gd name="T21" fmla="*/ 380 h 1100"/>
                  <a:gd name="T22" fmla="*/ 470 w 1101"/>
                  <a:gd name="T23" fmla="*/ 550 h 1100"/>
                  <a:gd name="T24" fmla="*/ 301 w 1101"/>
                  <a:gd name="T25" fmla="*/ 719 h 1100"/>
                  <a:gd name="T26" fmla="*/ 380 w 1101"/>
                  <a:gd name="T27" fmla="*/ 799 h 1100"/>
                  <a:gd name="T28" fmla="*/ 550 w 1101"/>
                  <a:gd name="T29" fmla="*/ 629 h 1100"/>
                  <a:gd name="T30" fmla="*/ 720 w 1101"/>
                  <a:gd name="T31" fmla="*/ 799 h 1100"/>
                  <a:gd name="T32" fmla="*/ 800 w 1101"/>
                  <a:gd name="T33" fmla="*/ 719 h 1100"/>
                  <a:gd name="T34" fmla="*/ 630 w 1101"/>
                  <a:gd name="T35" fmla="*/ 550 h 1100"/>
                  <a:gd name="T36" fmla="*/ 800 w 1101"/>
                  <a:gd name="T37" fmla="*/ 380 h 1100"/>
                  <a:gd name="T38" fmla="*/ 720 w 1101"/>
                  <a:gd name="T39" fmla="*/ 300 h 1100"/>
                  <a:gd name="T40" fmla="*/ 550 w 1101"/>
                  <a:gd name="T41" fmla="*/ 470 h 1100"/>
                  <a:gd name="T42" fmla="*/ 380 w 1101"/>
                  <a:gd name="T43" fmla="*/ 3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1" h="1100">
                    <a:moveTo>
                      <a:pt x="1101" y="778"/>
                    </a:moveTo>
                    <a:lnTo>
                      <a:pt x="778" y="1100"/>
                    </a:lnTo>
                    <a:lnTo>
                      <a:pt x="322" y="1100"/>
                    </a:lnTo>
                    <a:lnTo>
                      <a:pt x="0" y="778"/>
                    </a:lnTo>
                    <a:lnTo>
                      <a:pt x="0" y="322"/>
                    </a:lnTo>
                    <a:lnTo>
                      <a:pt x="322" y="0"/>
                    </a:lnTo>
                    <a:lnTo>
                      <a:pt x="778" y="0"/>
                    </a:lnTo>
                    <a:lnTo>
                      <a:pt x="1101" y="322"/>
                    </a:lnTo>
                    <a:lnTo>
                      <a:pt x="1101" y="778"/>
                    </a:lnTo>
                    <a:close/>
                    <a:moveTo>
                      <a:pt x="380" y="300"/>
                    </a:moveTo>
                    <a:lnTo>
                      <a:pt x="301" y="380"/>
                    </a:lnTo>
                    <a:lnTo>
                      <a:pt x="470" y="550"/>
                    </a:lnTo>
                    <a:lnTo>
                      <a:pt x="301" y="719"/>
                    </a:lnTo>
                    <a:lnTo>
                      <a:pt x="380" y="799"/>
                    </a:lnTo>
                    <a:lnTo>
                      <a:pt x="550" y="629"/>
                    </a:lnTo>
                    <a:lnTo>
                      <a:pt x="720" y="799"/>
                    </a:lnTo>
                    <a:lnTo>
                      <a:pt x="800" y="719"/>
                    </a:lnTo>
                    <a:lnTo>
                      <a:pt x="630" y="550"/>
                    </a:lnTo>
                    <a:lnTo>
                      <a:pt x="800" y="380"/>
                    </a:lnTo>
                    <a:lnTo>
                      <a:pt x="720" y="300"/>
                    </a:lnTo>
                    <a:lnTo>
                      <a:pt x="550" y="470"/>
                    </a:lnTo>
                    <a:lnTo>
                      <a:pt x="380" y="30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95" name="Question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3D94EF48-9C8F-4685-B1B5-0DC93C3A153D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802487" y="1665648"/>
                <a:ext cx="397663" cy="392925"/>
              </a:xfrm>
              <a:custGeom>
                <a:avLst/>
                <a:gdLst>
                  <a:gd name="T0" fmla="*/ 1101 w 1101"/>
                  <a:gd name="T1" fmla="*/ 551 h 1101"/>
                  <a:gd name="T2" fmla="*/ 550 w 1101"/>
                  <a:gd name="T3" fmla="*/ 1101 h 1101"/>
                  <a:gd name="T4" fmla="*/ 0 w 1101"/>
                  <a:gd name="T5" fmla="*/ 551 h 1101"/>
                  <a:gd name="T6" fmla="*/ 550 w 1101"/>
                  <a:gd name="T7" fmla="*/ 0 h 1101"/>
                  <a:gd name="T8" fmla="*/ 1101 w 1101"/>
                  <a:gd name="T9" fmla="*/ 551 h 1101"/>
                  <a:gd name="T10" fmla="*/ 596 w 1101"/>
                  <a:gd name="T11" fmla="*/ 685 h 1101"/>
                  <a:gd name="T12" fmla="*/ 509 w 1101"/>
                  <a:gd name="T13" fmla="*/ 685 h 1101"/>
                  <a:gd name="T14" fmla="*/ 509 w 1101"/>
                  <a:gd name="T15" fmla="*/ 625 h 1101"/>
                  <a:gd name="T16" fmla="*/ 521 w 1101"/>
                  <a:gd name="T17" fmla="*/ 577 h 1101"/>
                  <a:gd name="T18" fmla="*/ 575 w 1101"/>
                  <a:gd name="T19" fmla="*/ 527 h 1101"/>
                  <a:gd name="T20" fmla="*/ 638 w 1101"/>
                  <a:gd name="T21" fmla="*/ 424 h 1101"/>
                  <a:gd name="T22" fmla="*/ 614 w 1101"/>
                  <a:gd name="T23" fmla="*/ 359 h 1101"/>
                  <a:gd name="T24" fmla="*/ 549 w 1101"/>
                  <a:gd name="T25" fmla="*/ 334 h 1101"/>
                  <a:gd name="T26" fmla="*/ 440 w 1101"/>
                  <a:gd name="T27" fmla="*/ 462 h 1101"/>
                  <a:gd name="T28" fmla="*/ 343 w 1101"/>
                  <a:gd name="T29" fmla="*/ 445 h 1101"/>
                  <a:gd name="T30" fmla="*/ 413 w 1101"/>
                  <a:gd name="T31" fmla="*/ 295 h 1101"/>
                  <a:gd name="T32" fmla="*/ 561 w 1101"/>
                  <a:gd name="T33" fmla="*/ 241 h 1101"/>
                  <a:gd name="T34" fmla="*/ 702 w 1101"/>
                  <a:gd name="T35" fmla="*/ 291 h 1101"/>
                  <a:gd name="T36" fmla="*/ 758 w 1101"/>
                  <a:gd name="T37" fmla="*/ 418 h 1101"/>
                  <a:gd name="T38" fmla="*/ 743 w 1101"/>
                  <a:gd name="T39" fmla="*/ 489 h 1101"/>
                  <a:gd name="T40" fmla="*/ 707 w 1101"/>
                  <a:gd name="T41" fmla="*/ 541 h 1101"/>
                  <a:gd name="T42" fmla="*/ 624 w 1101"/>
                  <a:gd name="T43" fmla="*/ 606 h 1101"/>
                  <a:gd name="T44" fmla="*/ 601 w 1101"/>
                  <a:gd name="T45" fmla="*/ 632 h 1101"/>
                  <a:gd name="T46" fmla="*/ 596 w 1101"/>
                  <a:gd name="T47" fmla="*/ 685 h 1101"/>
                  <a:gd name="T48" fmla="*/ 614 w 1101"/>
                  <a:gd name="T49" fmla="*/ 749 h 1101"/>
                  <a:gd name="T50" fmla="*/ 614 w 1101"/>
                  <a:gd name="T51" fmla="*/ 861 h 1101"/>
                  <a:gd name="T52" fmla="*/ 509 w 1101"/>
                  <a:gd name="T53" fmla="*/ 861 h 1101"/>
                  <a:gd name="T54" fmla="*/ 509 w 1101"/>
                  <a:gd name="T55" fmla="*/ 749 h 1101"/>
                  <a:gd name="T56" fmla="*/ 614 w 1101"/>
                  <a:gd name="T57" fmla="*/ 74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01" h="1101">
                    <a:moveTo>
                      <a:pt x="1101" y="551"/>
                    </a:moveTo>
                    <a:cubicBezTo>
                      <a:pt x="1101" y="854"/>
                      <a:pt x="854" y="1101"/>
                      <a:pt x="550" y="1101"/>
                    </a:cubicBezTo>
                    <a:cubicBezTo>
                      <a:pt x="246" y="1101"/>
                      <a:pt x="0" y="854"/>
                      <a:pt x="0" y="551"/>
                    </a:cubicBezTo>
                    <a:cubicBezTo>
                      <a:pt x="0" y="247"/>
                      <a:pt x="246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  <a:moveTo>
                      <a:pt x="596" y="685"/>
                    </a:moveTo>
                    <a:lnTo>
                      <a:pt x="509" y="685"/>
                    </a:lnTo>
                    <a:lnTo>
                      <a:pt x="509" y="625"/>
                    </a:lnTo>
                    <a:cubicBezTo>
                      <a:pt x="509" y="605"/>
                      <a:pt x="513" y="589"/>
                      <a:pt x="521" y="577"/>
                    </a:cubicBezTo>
                    <a:cubicBezTo>
                      <a:pt x="529" y="565"/>
                      <a:pt x="547" y="549"/>
                      <a:pt x="575" y="527"/>
                    </a:cubicBezTo>
                    <a:cubicBezTo>
                      <a:pt x="617" y="495"/>
                      <a:pt x="638" y="460"/>
                      <a:pt x="638" y="424"/>
                    </a:cubicBezTo>
                    <a:cubicBezTo>
                      <a:pt x="638" y="397"/>
                      <a:pt x="630" y="375"/>
                      <a:pt x="614" y="359"/>
                    </a:cubicBezTo>
                    <a:cubicBezTo>
                      <a:pt x="597" y="343"/>
                      <a:pt x="576" y="334"/>
                      <a:pt x="549" y="334"/>
                    </a:cubicBezTo>
                    <a:cubicBezTo>
                      <a:pt x="488" y="334"/>
                      <a:pt x="451" y="377"/>
                      <a:pt x="440" y="462"/>
                    </a:cubicBezTo>
                    <a:lnTo>
                      <a:pt x="343" y="445"/>
                    </a:lnTo>
                    <a:cubicBezTo>
                      <a:pt x="349" y="381"/>
                      <a:pt x="372" y="331"/>
                      <a:pt x="413" y="295"/>
                    </a:cubicBezTo>
                    <a:cubicBezTo>
                      <a:pt x="454" y="259"/>
                      <a:pt x="503" y="241"/>
                      <a:pt x="561" y="241"/>
                    </a:cubicBezTo>
                    <a:cubicBezTo>
                      <a:pt x="618" y="241"/>
                      <a:pt x="665" y="257"/>
                      <a:pt x="702" y="291"/>
                    </a:cubicBezTo>
                    <a:cubicBezTo>
                      <a:pt x="739" y="325"/>
                      <a:pt x="758" y="367"/>
                      <a:pt x="758" y="418"/>
                    </a:cubicBezTo>
                    <a:cubicBezTo>
                      <a:pt x="758" y="443"/>
                      <a:pt x="753" y="467"/>
                      <a:pt x="743" y="489"/>
                    </a:cubicBezTo>
                    <a:cubicBezTo>
                      <a:pt x="732" y="512"/>
                      <a:pt x="721" y="529"/>
                      <a:pt x="707" y="541"/>
                    </a:cubicBezTo>
                    <a:cubicBezTo>
                      <a:pt x="694" y="554"/>
                      <a:pt x="667" y="575"/>
                      <a:pt x="624" y="606"/>
                    </a:cubicBezTo>
                    <a:cubicBezTo>
                      <a:pt x="612" y="615"/>
                      <a:pt x="605" y="624"/>
                      <a:pt x="601" y="632"/>
                    </a:cubicBezTo>
                    <a:cubicBezTo>
                      <a:pt x="598" y="640"/>
                      <a:pt x="596" y="658"/>
                      <a:pt x="596" y="685"/>
                    </a:cubicBezTo>
                    <a:close/>
                    <a:moveTo>
                      <a:pt x="614" y="749"/>
                    </a:moveTo>
                    <a:lnTo>
                      <a:pt x="614" y="861"/>
                    </a:lnTo>
                    <a:lnTo>
                      <a:pt x="509" y="861"/>
                    </a:lnTo>
                    <a:lnTo>
                      <a:pt x="509" y="749"/>
                    </a:lnTo>
                    <a:lnTo>
                      <a:pt x="614" y="74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88" name="Buttons">
              <a:extLst>
                <a:ext uri="{FF2B5EF4-FFF2-40B4-BE49-F238E27FC236}">
                  <a16:creationId xmlns:a16="http://schemas.microsoft.com/office/drawing/2014/main" id="{C0604252-7925-4F45-B8DF-6913937016DB}"/>
                </a:ext>
              </a:extLst>
            </p:cNvPr>
            <p:cNvGrpSpPr/>
            <p:nvPr/>
          </p:nvGrpSpPr>
          <p:grpSpPr>
            <a:xfrm>
              <a:off x="1542865" y="2315685"/>
              <a:ext cx="2087257" cy="311531"/>
              <a:chOff x="1542865" y="2315685"/>
              <a:chExt cx="2087257" cy="311531"/>
            </a:xfrm>
          </p:grpSpPr>
          <p:sp>
            <p:nvSpPr>
              <p:cNvPr id="89" name="Button 1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9EFC58A3-12B7-4AC2-AD72-695AABCA4CD3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2968424" y="2315685"/>
                <a:ext cx="661698" cy="237992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effectLst/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90" name="Button 2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B5391A88-7CC5-4BB8-B95E-C58F3F46FCE1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2255805" y="2389225"/>
                <a:ext cx="661698" cy="237991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91" name="Button 3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47089680-CEF8-479A-BD2D-80C5908FA691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1542865" y="2389225"/>
                <a:ext cx="661698" cy="237991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177" name="Google Shape;1067;p27">
            <a:extLst>
              <a:ext uri="{FF2B5EF4-FFF2-40B4-BE49-F238E27FC236}">
                <a16:creationId xmlns:a16="http://schemas.microsoft.com/office/drawing/2014/main" id="{6E9E945E-EFD8-47AA-8C19-9B1849360747}"/>
              </a:ext>
            </a:extLst>
          </p:cNvPr>
          <p:cNvGrpSpPr/>
          <p:nvPr/>
        </p:nvGrpSpPr>
        <p:grpSpPr>
          <a:xfrm>
            <a:off x="432417" y="5209351"/>
            <a:ext cx="8594612" cy="414911"/>
            <a:chOff x="454585" y="453468"/>
            <a:chExt cx="8868441" cy="502040"/>
          </a:xfrm>
        </p:grpSpPr>
        <p:sp>
          <p:nvSpPr>
            <p:cNvPr id="178" name="Google Shape;1068;p27">
              <a:extLst>
                <a:ext uri="{FF2B5EF4-FFF2-40B4-BE49-F238E27FC236}">
                  <a16:creationId xmlns:a16="http://schemas.microsoft.com/office/drawing/2014/main" id="{D7DCA393-9E99-4968-A0A5-DF817FF1D365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79" name="Google Shape;1069;p27">
              <a:extLst>
                <a:ext uri="{FF2B5EF4-FFF2-40B4-BE49-F238E27FC236}">
                  <a16:creationId xmlns:a16="http://schemas.microsoft.com/office/drawing/2014/main" id="{63154173-2F44-4460-B88C-4880DF13E631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aphicFrame>
        <p:nvGraphicFramePr>
          <p:cNvPr id="183" name="표 4">
            <a:extLst>
              <a:ext uri="{FF2B5EF4-FFF2-40B4-BE49-F238E27FC236}">
                <a16:creationId xmlns:a16="http://schemas.microsoft.com/office/drawing/2014/main" id="{A6330223-0E68-4CCF-A00B-2C0EA98869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0249607"/>
              </p:ext>
            </p:extLst>
          </p:nvPr>
        </p:nvGraphicFramePr>
        <p:xfrm>
          <a:off x="9016139" y="257452"/>
          <a:ext cx="2508867" cy="695501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51432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허위상품신고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허위 매물 신고 팝업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허위상품신고 팝업 다음 페이지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355248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판매자 연락처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SMS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로 받기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회원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① 휴대폰 번호 등록 회원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판매자의 연락처 전송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발신번호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라라마켓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대표번호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수신번호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회원의 휴대폰 번호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개인정보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휴대폰번호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전송 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2-1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② 휴대폰 번호 미등록 회원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2-2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③ 하루 최대 수신할 수 있는 횟수를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넘은 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2-3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모든 상품의 판매자 연락 받기는 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회로 제한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 로그인 회원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 2-4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툴팁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안내 문구 노출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X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97005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안심구매하기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회원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주문서 작성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 로그인 회원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 2-4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툴팁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안내 문구 노출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X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1901841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pSp>
        <p:nvGrpSpPr>
          <p:cNvPr id="188" name="Alert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9ftbPzdYjmrrprxs6peuBe+uy7PGWnG8otq+na9Gr9eZHV7+q7Nlw0hI52dZ9P8671F41q2dVV+zU7Hp5f5ssXLv3GyzBZ5s6IP07D1b5z84t84SelZrSdlMU2nZdY00ubLFRM0fRT8+SRrcnlDX+SX6+Iya/P07FU2K6on67atlmkxrZZny/PK/+yzdLkuy8NbvPndrF7SiL/ey6d1XdVf79WfWOcNBhp9+4b3q2Uuv71/1+2V/tZ8jXfnda4dx9/uv8+c8e1sOSvz+rt1tlrlNY/ee/1knk/f5rOTeba8yGf+C8NoxcBOuhS5DWAPtPBldZnXdTHL00lVlenZsmi3zny2hGymTeeDUXp2vFqlhMcdB9BjWzwT4ucxw+u/jRcDZPCIIG4dE77t63m2yps0836nIeRXqfftFkEZv86hn/KZfCSQPZwieOEpztMtD/b4rGG4nRcHXsZz9256PJulH53R1H6UTlWbxNu+1/TTECNzvXUWwvj9QyB3PI7xn7Pn2SQvGQH57bPeTI5pGPzdFo/l0UdDsCyQ8RdZfVEsFdmX2WxG07bV/Xr8PD9vR723xm+qVeTTV8XFnFrvDA7EG/vndbVeMQj5LT6m7gtbm8bFLYbH5X/tjSv42I4r+FTH1fv8SUWILdJP0vub0OrreAcoHCJNHrXdOHcdYGPlIAIaCMIU/XwmYoY/xnjv/cEqY6afCM63Yv+x/8eGLqMGbJgy2nwjcfogb00fffVrAf/ZpFLEUg/TiBtvpFAX3K3pwy9+DcA/m7SJuyLD5DHtN1IoAvTWRDLvfj3w3wSpNps59YFusnTv6ZEM2LonXSjvZ+0EiVvYOx3UsMnzIMWNQ7+BmofIF2wgIp+/v+kTIM03Yv0GHGu/i5407Kby2yDdYkAHREHnwEqD/j3+0oD4Gl144vAeDHkb3TEUS2wk156SqxmkVxTsexLsjYXxdTr5WSTZYAi1kWj3biZaHPD7ks2D8vU6+tkjXfzTOm/X9TJt63Ueee+X9D/KS5NX8J9fvBH6eUYv3Qze+/OXbAotL6tilj4tmlXV5FvDESOislsbsPR3lZj2FsHebUGOLYqRod8aSj+Ix9OhHIb6Huxy+8G+B9CNw30POIMDDj/gfECsy5B1NOHBLHMW0rzjB2xVk5+m2D9t8uUsr0fiSxzXF02aD/NYkN+pA4UkcNKsCRp1hoWJ81/TiUl/4S/0oRnlcPN8WR+QGSy9ReTVxeAz8fo6gVgklcEv37ITKI2hnvrxzG07G46VNvXXjRBu29tQ5LGpr4iXfdvuPB++/8bPVm4Lz4Aqv32Oyzz9GIVH+QF2wBdmoebPB3GWlxrj4Rgu0Y/Hm3zbCFvGXN2BSfwaHQ4JQ9RdfL9uN7qkg/3Gva337Dn06v5/II6Gpazb/OFCmS/XC6e+hiWMDMQo/EjVeOdTVredz4xOvDUqOs5BbCwrdzpyvNb9wmOFASzuUpbjcbNeUBx9fRR+/LpYrMrivAB/TGlRs0nbKm2ESarzNFumHzHaH4074O724ZnBykKgz3qP0jPxi7JJ6bnqnaHbFSpdeYm7XaYVg04LmjzMrvx1ixeuZGrf650cE/9eb/wiZYv3ekkYf/c92++9Z/t7nfbhGwOsYr7CaleRlcUPwC+sQx43Oc14nZ9/9pE34x/dPaKpadpsScvG5zWtBLTzPG1W+RS8NusDFpbzmMwiE2E0PBqB+SqMf7yCqRVw/Gt0IQ9PRIu186IZC+PRv1G9CgI8o/G4vrZcX90woxchKNKyECnq8UakLvJOm4F2eDS4DYXCs/g95ve+6zC5+ybeFZ4+l3vwAm7ufa5c2/tcuVM/v5UNeC8G/jxvSbHV5DvRT/Ake7kzUk5ldk1JDsqA4lO2TPRxVlYXX5Mp2b8MDQ+eD5xhGNnNhnXgRTycfvB5Y/yTRVOQSoZf8kUxraumOm/HX56fF9N8fFLV+fiLpnpTF69b0iLjBX5f+75q7FEevDEAM4/1k7rM+UNBbvPiFh6LXyggPxTsNi0t4bG49STxh4LeDYs6Pdk0D0nQ0/w8W5dtepmV60jyDs9tGSmSEWx+WBLVXBXtdJ5u8TA2kG8DCDxTyhx1Bvpo8xt4BkT59vO9gbPMMyyUt+vm2UCetfsMCdc328sGMflmO5rUefb2hnadSVdN9LM977cdwYdO/C3560fzzjr+/y+zftt+Pmzab8lb/2+edWM6fzTxPxu9fPDM35LDbjPxM/F0bjHRlBmsriQxV1+sF5QcPn03zVcYyNZHXy2b9WpV1ZSe8+IL9jvGg0vIeCLu0cDH33RoRTmvCeWnKY1kspg/G3GWSRz2UmB4In7XDzXa8oPgr+WSb4y/8fjh9Hv3wPJ0yy7ufUAXX98z9oMAk/zelO03zwDX47FB0//LJ+c9evh/z9xsXBIxz48m55Y9fMNzEy4aDb06bDDiX7x/NH8bQf65jOrjvHf7aTscIhWebzxl0KPmLVyNOO/fboS3dcLi3P8N93ELB6xPKaekfpZJdVs38v+9lPJUxv/3aXXbLm5Bqp8tr15p/cN17NWdvqyKWSrrtPnWzatlJ2We1Vs3rnndEDV89DKrG1ow5HDgorjMl/6SIk/zK6ytYUXxHNEFPkF8kbVkU1Z13hBF8XIf9CqrW17F/pBIQ1dQmTaRxT/3q7fm+D60638H0+VgwV/AUtiApRCzGoXT1tf9DzeYS9fn+M31ijselCoeNlpBrD6vq/UKS3gehJNqTdNCIHbxBa2mjvmVr9qibMYUKb7IFsHKKZrKAvJH72+vGQGG36QX+P2szRcNaQUPoc/t5xtECmTwAOgq5Nc30tEp8J8b3scDpqdVuzYtaEC7h/Tj8WfeKIXS9PEnn9ywfIPnFv3hYVoK9VK/s+8V37+F/sTDS9zTbPkqJ05v8tcKqr2dBsZzA+1cw1uOCY9l8/fk8ON1Kx/c6PJ3H+nNvn9jt0FLdC0KhuZ4ls9e5dOWmLn8umh8O2ve5O9IhZHwfVNxSPd5j9nA0w31jLqz6mT8QpH9SExjujukIIae98QIT4iRIHJLtvWfPv+f39Jb858N0XLs6UTQe7ck694PjawGo/9Pk/XeLcl674dGVoPR/3fI+h5NLfW/jvZ+RjEMWdHFe8zEe84CMAuWaTYwBhb3UzT8IXBGB6f/77AGHjvn3bWpDcTVRfQfFn37mP1/lMThstwGAvNq9Q+LvF2s/j9K3N5q5Ab6mnXhHxaJI7j9f4fKt2x6y2bnxTIryxsCNvO8B6nBAh3SvOe8fkEpknlWjhXESbX4cvLTFAuINdyUI/KfW5DhhiY3fH0rAt6CcIPDdYHoTWPegOnXTpvhmWacuz/58gubxEvzd5HpHBgmEiHPq4uLvB6zJt366FlWlJT8aysy1kVL6aniB5qDZU5p6OOGgr5pnp5T5onWQEqiBL3AU9+MPxqh/8OhBYd4jg7PBy72v6K8my7ze+m6L/KmyS7yJ9U7QR5JO4P/10266RDCFhHy9n2w4fTNwOwMMl4Ad4j3us4W+r6Z8PxmzMn55rDvgh4aQMSbeb8xdOz1NzeCEPAQ/j134f2w75vCb24APdhDY4jZ4/cbRpC7+OZG4IMdQr6TNvk6eGty4JvGe+8WeNu8xNfBW6Pvbxrve7fA2wb+t8Pb+1N/pR+/5P8B96SA2U9VAAA=&lt;/Code&gt;&lt;CodeSignature&gt;BLF4JWurVfxIUHaELsi3Nd7j9DhOHL/Mzfty2RbBJndEYSJzEH2XjlOCGM5N4Y9nV5FTIAS219vteJTD3Z/4XWVvkZtfgQxlLmoV4wsdfH8OKo8X1itX6TvbMBqX/oVA+6SyYCB5R8xQ4594vwKX3+d6QJj8QV8I9/euyLGJBof34ivmhhRbXnBaRyyay1r8dKnNOuIGkZTn/zoB/RFkN++hixRlxyYGoJYmk9hnLTUGhiN+xcV4T178pA3JDT3bqSjbV1YYEDUiXfNhZcEEDh1Y2sAb87IQ+7WlC694jPU9ip4XAQBKAedRPoA3wYsewBmLptQX6R00D9TbbxddDA==&lt;/CodeSignature&gt;&lt;/SmartOptions&gt;&lt;SmartResize enabled=&quot;True&quot; minWidth=&quot;190&quot; minHeight=&quot;110&quot; /&gt;&lt;/SmartSettings&gt;">
            <a:extLst>
              <a:ext uri="{FF2B5EF4-FFF2-40B4-BE49-F238E27FC236}">
                <a16:creationId xmlns:a16="http://schemas.microsoft.com/office/drawing/2014/main" id="{A21C5BF5-ADBA-4FD7-A71A-9245CAC668ED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5719796" y="5597483"/>
            <a:ext cx="2935208" cy="1397000"/>
            <a:chOff x="595686" y="1261242"/>
            <a:chExt cx="3222246" cy="1376346"/>
          </a:xfrm>
        </p:grpSpPr>
        <p:sp>
          <p:nvSpPr>
            <p:cNvPr id="189" name="Window Body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9DD46789-1902-44D0-9A26-BB367568CF4E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595686" y="1495470"/>
              <a:ext cx="3222246" cy="1142118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90" name="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A90C901A-DEA6-4F95-BA69-42567CDA5EBC}"/>
                </a:ext>
              </a:extLst>
            </p:cNvPr>
            <p:cNvSpPr txBox="1"/>
            <p:nvPr>
              <p:custDataLst>
                <p:tags r:id="rId23"/>
              </p:custDataLst>
            </p:nvPr>
          </p:nvSpPr>
          <p:spPr>
            <a:xfrm>
              <a:off x="1334070" y="1630280"/>
              <a:ext cx="2296374" cy="689003"/>
            </a:xfrm>
            <a:prstGeom prst="rect">
              <a:avLst/>
            </a:prstGeom>
            <a:noFill/>
          </p:spPr>
          <p:txBody>
            <a:bodyPr wrap="square" lIns="73152" tIns="36576" rIns="73152" bIns="36576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900" dirty="0">
                  <a:latin typeface="+mn-ea"/>
                </a:rPr>
                <a:t>무단 수집 및 개인 정보 보호를 위해</a:t>
              </a:r>
              <a:endParaRPr lang="en-US" altLang="ko-KR" sz="900" dirty="0">
                <a:latin typeface="+mn-ea"/>
              </a:endParaRPr>
            </a:p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오픈숍의 판매자 연락처 받기는 하루 </a:t>
              </a:r>
              <a:r>
                <a:rPr lang="en-US" altLang="ko-KR" sz="900" dirty="0">
                  <a:latin typeface="+mn-ea"/>
                </a:rPr>
                <a:t>3</a:t>
              </a:r>
              <a:r>
                <a:rPr lang="ko-KR" altLang="en-US" sz="900" dirty="0">
                  <a:latin typeface="+mn-ea"/>
                </a:rPr>
                <a:t>회로 제한합니다</a:t>
              </a:r>
              <a:r>
                <a:rPr lang="en-US" altLang="ko-KR" sz="900" dirty="0">
                  <a:latin typeface="+mn-ea"/>
                </a:rPr>
                <a:t>. </a:t>
              </a:r>
              <a:r>
                <a:rPr lang="ko-KR" altLang="en-US" sz="900" dirty="0" err="1">
                  <a:latin typeface="+mn-ea"/>
                </a:rPr>
                <a:t>댓글을</a:t>
              </a:r>
              <a:r>
                <a:rPr lang="ko-KR" altLang="en-US" sz="900" dirty="0">
                  <a:latin typeface="+mn-ea"/>
                </a:rPr>
                <a:t> 이용해 주세요</a:t>
              </a:r>
              <a:r>
                <a:rPr lang="en-US" altLang="ko-KR" sz="900" dirty="0">
                  <a:latin typeface="+mn-ea"/>
                </a:rPr>
                <a:t>!</a:t>
              </a:r>
              <a:r>
                <a:rPr lang="ko-KR" altLang="en-US" sz="900" dirty="0">
                  <a:latin typeface="+mn-ea"/>
                </a:rPr>
                <a:t> </a:t>
              </a:r>
              <a:endParaRPr lang="en-US" altLang="ko-KR" sz="900" dirty="0">
                <a:latin typeface="+mn-ea"/>
              </a:endParaRPr>
            </a:p>
          </p:txBody>
        </p:sp>
        <p:sp>
          <p:nvSpPr>
            <p:cNvPr id="191" name="Title Bar" descr="&lt;SmartSettings&gt;&lt;SmartResize anchorLeft=&quot;Absolut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04B3C3DE-C048-448C-85CB-79F0BD932531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595686" y="1261242"/>
              <a:ext cx="3222246" cy="234229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900" b="1" dirty="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rPr>
                <a:t>Alert 2-3</a:t>
              </a:r>
            </a:p>
          </p:txBody>
        </p:sp>
        <p:sp>
          <p:nvSpPr>
            <p:cNvPr id="192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A11909E3-41B1-4E87-839F-0002C6BA983A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3607471" y="1331436"/>
              <a:ext cx="98227" cy="93842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grpSp>
          <p:nvGrpSpPr>
            <p:cNvPr id="193" name="Icons">
              <a:extLst>
                <a:ext uri="{FF2B5EF4-FFF2-40B4-BE49-F238E27FC236}">
                  <a16:creationId xmlns:a16="http://schemas.microsoft.com/office/drawing/2014/main" id="{DFA3CA43-D5C2-4C7A-96D7-DFFB150279D1}"/>
                </a:ext>
              </a:extLst>
            </p:cNvPr>
            <p:cNvGrpSpPr/>
            <p:nvPr/>
          </p:nvGrpSpPr>
          <p:grpSpPr>
            <a:xfrm>
              <a:off x="773177" y="1663674"/>
              <a:ext cx="502850" cy="431281"/>
              <a:chOff x="773177" y="1663674"/>
              <a:chExt cx="502850" cy="431281"/>
            </a:xfrm>
          </p:grpSpPr>
          <p:sp>
            <p:nvSpPr>
              <p:cNvPr id="198" name="Info Icon" descr="&lt;SmartSettings&gt;&lt;SmartResize anchorLeft=&quot;Absolute&quot; anchorTop=&quot;Absolute&quot; anchorRight=&quot;None&quot; anchorBottom=&quot;None&quot; /&gt;&lt;/SmartSettings&gt;">
                <a:extLst>
                  <a:ext uri="{FF2B5EF4-FFF2-40B4-BE49-F238E27FC236}">
                    <a16:creationId xmlns:a16="http://schemas.microsoft.com/office/drawing/2014/main" id="{4B650238-7F27-4D78-9977-1C31A63D70FC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803278" y="1705512"/>
                <a:ext cx="472749" cy="389443"/>
              </a:xfrm>
              <a:custGeom>
                <a:avLst/>
                <a:gdLst>
                  <a:gd name="T0" fmla="*/ 550 w 1101"/>
                  <a:gd name="T1" fmla="*/ 231 h 1101"/>
                  <a:gd name="T2" fmla="*/ 480 w 1101"/>
                  <a:gd name="T3" fmla="*/ 301 h 1101"/>
                  <a:gd name="T4" fmla="*/ 550 w 1101"/>
                  <a:gd name="T5" fmla="*/ 372 h 1101"/>
                  <a:gd name="T6" fmla="*/ 621 w 1101"/>
                  <a:gd name="T7" fmla="*/ 301 h 1101"/>
                  <a:gd name="T8" fmla="*/ 550 w 1101"/>
                  <a:gd name="T9" fmla="*/ 231 h 1101"/>
                  <a:gd name="T10" fmla="*/ 494 w 1101"/>
                  <a:gd name="T11" fmla="*/ 455 h 1101"/>
                  <a:gd name="T12" fmla="*/ 494 w 1101"/>
                  <a:gd name="T13" fmla="*/ 851 h 1101"/>
                  <a:gd name="T14" fmla="*/ 607 w 1101"/>
                  <a:gd name="T15" fmla="*/ 851 h 1101"/>
                  <a:gd name="T16" fmla="*/ 607 w 1101"/>
                  <a:gd name="T17" fmla="*/ 455 h 1101"/>
                  <a:gd name="T18" fmla="*/ 494 w 1101"/>
                  <a:gd name="T19" fmla="*/ 455 h 1101"/>
                  <a:gd name="T20" fmla="*/ 1101 w 1101"/>
                  <a:gd name="T21" fmla="*/ 551 h 1101"/>
                  <a:gd name="T22" fmla="*/ 550 w 1101"/>
                  <a:gd name="T23" fmla="*/ 1101 h 1101"/>
                  <a:gd name="T24" fmla="*/ 0 w 1101"/>
                  <a:gd name="T25" fmla="*/ 551 h 1101"/>
                  <a:gd name="T26" fmla="*/ 550 w 1101"/>
                  <a:gd name="T27" fmla="*/ 0 h 1101"/>
                  <a:gd name="T28" fmla="*/ 1101 w 1101"/>
                  <a:gd name="T29" fmla="*/ 55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1" h="1101">
                    <a:moveTo>
                      <a:pt x="550" y="231"/>
                    </a:moveTo>
                    <a:cubicBezTo>
                      <a:pt x="511" y="231"/>
                      <a:pt x="480" y="262"/>
                      <a:pt x="480" y="301"/>
                    </a:cubicBezTo>
                    <a:cubicBezTo>
                      <a:pt x="480" y="340"/>
                      <a:pt x="511" y="372"/>
                      <a:pt x="550" y="372"/>
                    </a:cubicBezTo>
                    <a:cubicBezTo>
                      <a:pt x="589" y="372"/>
                      <a:pt x="621" y="340"/>
                      <a:pt x="621" y="301"/>
                    </a:cubicBezTo>
                    <a:cubicBezTo>
                      <a:pt x="621" y="262"/>
                      <a:pt x="589" y="231"/>
                      <a:pt x="550" y="231"/>
                    </a:cubicBezTo>
                    <a:close/>
                    <a:moveTo>
                      <a:pt x="494" y="455"/>
                    </a:moveTo>
                    <a:lnTo>
                      <a:pt x="494" y="851"/>
                    </a:lnTo>
                    <a:lnTo>
                      <a:pt x="607" y="851"/>
                    </a:lnTo>
                    <a:lnTo>
                      <a:pt x="607" y="455"/>
                    </a:lnTo>
                    <a:lnTo>
                      <a:pt x="494" y="455"/>
                    </a:lnTo>
                    <a:close/>
                    <a:moveTo>
                      <a:pt x="1101" y="551"/>
                    </a:moveTo>
                    <a:cubicBezTo>
                      <a:pt x="1101" y="855"/>
                      <a:pt x="854" y="1101"/>
                      <a:pt x="550" y="1101"/>
                    </a:cubicBezTo>
                    <a:cubicBezTo>
                      <a:pt x="247" y="1101"/>
                      <a:pt x="0" y="855"/>
                      <a:pt x="0" y="551"/>
                    </a:cubicBezTo>
                    <a:cubicBezTo>
                      <a:pt x="0" y="247"/>
                      <a:pt x="247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99" name="Warning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A798D490-D1B8-4998-B68D-0115B6D2D63F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773177" y="1664455"/>
                <a:ext cx="456282" cy="389443"/>
              </a:xfrm>
              <a:custGeom>
                <a:avLst/>
                <a:gdLst>
                  <a:gd name="T0" fmla="*/ 1270 w 1270"/>
                  <a:gd name="T1" fmla="*/ 1101 h 1101"/>
                  <a:gd name="T2" fmla="*/ 0 w 1270"/>
                  <a:gd name="T3" fmla="*/ 1101 h 1101"/>
                  <a:gd name="T4" fmla="*/ 635 w 1270"/>
                  <a:gd name="T5" fmla="*/ 0 h 1101"/>
                  <a:gd name="T6" fmla="*/ 1270 w 1270"/>
                  <a:gd name="T7" fmla="*/ 1101 h 1101"/>
                  <a:gd name="T8" fmla="*/ 579 w 1270"/>
                  <a:gd name="T9" fmla="*/ 320 h 1101"/>
                  <a:gd name="T10" fmla="*/ 579 w 1270"/>
                  <a:gd name="T11" fmla="*/ 716 h 1101"/>
                  <a:gd name="T12" fmla="*/ 691 w 1270"/>
                  <a:gd name="T13" fmla="*/ 716 h 1101"/>
                  <a:gd name="T14" fmla="*/ 691 w 1270"/>
                  <a:gd name="T15" fmla="*/ 320 h 1101"/>
                  <a:gd name="T16" fmla="*/ 579 w 1270"/>
                  <a:gd name="T17" fmla="*/ 320 h 1101"/>
                  <a:gd name="T18" fmla="*/ 635 w 1270"/>
                  <a:gd name="T19" fmla="*/ 799 h 1101"/>
                  <a:gd name="T20" fmla="*/ 564 w 1270"/>
                  <a:gd name="T21" fmla="*/ 870 h 1101"/>
                  <a:gd name="T22" fmla="*/ 635 w 1270"/>
                  <a:gd name="T23" fmla="*/ 940 h 1101"/>
                  <a:gd name="T24" fmla="*/ 706 w 1270"/>
                  <a:gd name="T25" fmla="*/ 870 h 1101"/>
                  <a:gd name="T26" fmla="*/ 635 w 1270"/>
                  <a:gd name="T27" fmla="*/ 79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70" h="1101">
                    <a:moveTo>
                      <a:pt x="1270" y="1101"/>
                    </a:moveTo>
                    <a:lnTo>
                      <a:pt x="0" y="1101"/>
                    </a:lnTo>
                    <a:lnTo>
                      <a:pt x="635" y="0"/>
                    </a:lnTo>
                    <a:lnTo>
                      <a:pt x="1270" y="1101"/>
                    </a:lnTo>
                    <a:close/>
                    <a:moveTo>
                      <a:pt x="579" y="320"/>
                    </a:moveTo>
                    <a:lnTo>
                      <a:pt x="579" y="716"/>
                    </a:lnTo>
                    <a:lnTo>
                      <a:pt x="691" y="716"/>
                    </a:lnTo>
                    <a:lnTo>
                      <a:pt x="691" y="320"/>
                    </a:lnTo>
                    <a:lnTo>
                      <a:pt x="579" y="320"/>
                    </a:lnTo>
                    <a:close/>
                    <a:moveTo>
                      <a:pt x="635" y="799"/>
                    </a:moveTo>
                    <a:cubicBezTo>
                      <a:pt x="596" y="799"/>
                      <a:pt x="564" y="831"/>
                      <a:pt x="564" y="870"/>
                    </a:cubicBezTo>
                    <a:cubicBezTo>
                      <a:pt x="564" y="909"/>
                      <a:pt x="596" y="940"/>
                      <a:pt x="635" y="940"/>
                    </a:cubicBezTo>
                    <a:cubicBezTo>
                      <a:pt x="674" y="940"/>
                      <a:pt x="706" y="909"/>
                      <a:pt x="706" y="870"/>
                    </a:cubicBezTo>
                    <a:cubicBezTo>
                      <a:pt x="706" y="831"/>
                      <a:pt x="674" y="799"/>
                      <a:pt x="635" y="79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00" name="Error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52A9169E-4C3F-4E2E-AD8A-224A5C5B11DB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802487" y="1664455"/>
                <a:ext cx="397663" cy="389443"/>
              </a:xfrm>
              <a:custGeom>
                <a:avLst/>
                <a:gdLst>
                  <a:gd name="T0" fmla="*/ 1101 w 1101"/>
                  <a:gd name="T1" fmla="*/ 778 h 1100"/>
                  <a:gd name="T2" fmla="*/ 778 w 1101"/>
                  <a:gd name="T3" fmla="*/ 1100 h 1100"/>
                  <a:gd name="T4" fmla="*/ 322 w 1101"/>
                  <a:gd name="T5" fmla="*/ 1100 h 1100"/>
                  <a:gd name="T6" fmla="*/ 0 w 1101"/>
                  <a:gd name="T7" fmla="*/ 778 h 1100"/>
                  <a:gd name="T8" fmla="*/ 0 w 1101"/>
                  <a:gd name="T9" fmla="*/ 322 h 1100"/>
                  <a:gd name="T10" fmla="*/ 322 w 1101"/>
                  <a:gd name="T11" fmla="*/ 0 h 1100"/>
                  <a:gd name="T12" fmla="*/ 778 w 1101"/>
                  <a:gd name="T13" fmla="*/ 0 h 1100"/>
                  <a:gd name="T14" fmla="*/ 1101 w 1101"/>
                  <a:gd name="T15" fmla="*/ 322 h 1100"/>
                  <a:gd name="T16" fmla="*/ 1101 w 1101"/>
                  <a:gd name="T17" fmla="*/ 778 h 1100"/>
                  <a:gd name="T18" fmla="*/ 380 w 1101"/>
                  <a:gd name="T19" fmla="*/ 300 h 1100"/>
                  <a:gd name="T20" fmla="*/ 301 w 1101"/>
                  <a:gd name="T21" fmla="*/ 380 h 1100"/>
                  <a:gd name="T22" fmla="*/ 470 w 1101"/>
                  <a:gd name="T23" fmla="*/ 550 h 1100"/>
                  <a:gd name="T24" fmla="*/ 301 w 1101"/>
                  <a:gd name="T25" fmla="*/ 719 h 1100"/>
                  <a:gd name="T26" fmla="*/ 380 w 1101"/>
                  <a:gd name="T27" fmla="*/ 799 h 1100"/>
                  <a:gd name="T28" fmla="*/ 550 w 1101"/>
                  <a:gd name="T29" fmla="*/ 629 h 1100"/>
                  <a:gd name="T30" fmla="*/ 720 w 1101"/>
                  <a:gd name="T31" fmla="*/ 799 h 1100"/>
                  <a:gd name="T32" fmla="*/ 800 w 1101"/>
                  <a:gd name="T33" fmla="*/ 719 h 1100"/>
                  <a:gd name="T34" fmla="*/ 630 w 1101"/>
                  <a:gd name="T35" fmla="*/ 550 h 1100"/>
                  <a:gd name="T36" fmla="*/ 800 w 1101"/>
                  <a:gd name="T37" fmla="*/ 380 h 1100"/>
                  <a:gd name="T38" fmla="*/ 720 w 1101"/>
                  <a:gd name="T39" fmla="*/ 300 h 1100"/>
                  <a:gd name="T40" fmla="*/ 550 w 1101"/>
                  <a:gd name="T41" fmla="*/ 470 h 1100"/>
                  <a:gd name="T42" fmla="*/ 380 w 1101"/>
                  <a:gd name="T43" fmla="*/ 3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1" h="1100">
                    <a:moveTo>
                      <a:pt x="1101" y="778"/>
                    </a:moveTo>
                    <a:lnTo>
                      <a:pt x="778" y="1100"/>
                    </a:lnTo>
                    <a:lnTo>
                      <a:pt x="322" y="1100"/>
                    </a:lnTo>
                    <a:lnTo>
                      <a:pt x="0" y="778"/>
                    </a:lnTo>
                    <a:lnTo>
                      <a:pt x="0" y="322"/>
                    </a:lnTo>
                    <a:lnTo>
                      <a:pt x="322" y="0"/>
                    </a:lnTo>
                    <a:lnTo>
                      <a:pt x="778" y="0"/>
                    </a:lnTo>
                    <a:lnTo>
                      <a:pt x="1101" y="322"/>
                    </a:lnTo>
                    <a:lnTo>
                      <a:pt x="1101" y="778"/>
                    </a:lnTo>
                    <a:close/>
                    <a:moveTo>
                      <a:pt x="380" y="300"/>
                    </a:moveTo>
                    <a:lnTo>
                      <a:pt x="301" y="380"/>
                    </a:lnTo>
                    <a:lnTo>
                      <a:pt x="470" y="550"/>
                    </a:lnTo>
                    <a:lnTo>
                      <a:pt x="301" y="719"/>
                    </a:lnTo>
                    <a:lnTo>
                      <a:pt x="380" y="799"/>
                    </a:lnTo>
                    <a:lnTo>
                      <a:pt x="550" y="629"/>
                    </a:lnTo>
                    <a:lnTo>
                      <a:pt x="720" y="799"/>
                    </a:lnTo>
                    <a:lnTo>
                      <a:pt x="800" y="719"/>
                    </a:lnTo>
                    <a:lnTo>
                      <a:pt x="630" y="550"/>
                    </a:lnTo>
                    <a:lnTo>
                      <a:pt x="800" y="380"/>
                    </a:lnTo>
                    <a:lnTo>
                      <a:pt x="720" y="300"/>
                    </a:lnTo>
                    <a:lnTo>
                      <a:pt x="550" y="470"/>
                    </a:lnTo>
                    <a:lnTo>
                      <a:pt x="380" y="30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01" name="Question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8F7FED81-3892-4B91-A66C-86264C9B17D9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802487" y="1663674"/>
                <a:ext cx="397663" cy="391006"/>
              </a:xfrm>
              <a:custGeom>
                <a:avLst/>
                <a:gdLst>
                  <a:gd name="T0" fmla="*/ 1101 w 1101"/>
                  <a:gd name="T1" fmla="*/ 551 h 1101"/>
                  <a:gd name="T2" fmla="*/ 550 w 1101"/>
                  <a:gd name="T3" fmla="*/ 1101 h 1101"/>
                  <a:gd name="T4" fmla="*/ 0 w 1101"/>
                  <a:gd name="T5" fmla="*/ 551 h 1101"/>
                  <a:gd name="T6" fmla="*/ 550 w 1101"/>
                  <a:gd name="T7" fmla="*/ 0 h 1101"/>
                  <a:gd name="T8" fmla="*/ 1101 w 1101"/>
                  <a:gd name="T9" fmla="*/ 551 h 1101"/>
                  <a:gd name="T10" fmla="*/ 596 w 1101"/>
                  <a:gd name="T11" fmla="*/ 685 h 1101"/>
                  <a:gd name="T12" fmla="*/ 509 w 1101"/>
                  <a:gd name="T13" fmla="*/ 685 h 1101"/>
                  <a:gd name="T14" fmla="*/ 509 w 1101"/>
                  <a:gd name="T15" fmla="*/ 625 h 1101"/>
                  <a:gd name="T16" fmla="*/ 521 w 1101"/>
                  <a:gd name="T17" fmla="*/ 577 h 1101"/>
                  <a:gd name="T18" fmla="*/ 575 w 1101"/>
                  <a:gd name="T19" fmla="*/ 527 h 1101"/>
                  <a:gd name="T20" fmla="*/ 638 w 1101"/>
                  <a:gd name="T21" fmla="*/ 424 h 1101"/>
                  <a:gd name="T22" fmla="*/ 614 w 1101"/>
                  <a:gd name="T23" fmla="*/ 359 h 1101"/>
                  <a:gd name="T24" fmla="*/ 549 w 1101"/>
                  <a:gd name="T25" fmla="*/ 334 h 1101"/>
                  <a:gd name="T26" fmla="*/ 440 w 1101"/>
                  <a:gd name="T27" fmla="*/ 462 h 1101"/>
                  <a:gd name="T28" fmla="*/ 343 w 1101"/>
                  <a:gd name="T29" fmla="*/ 445 h 1101"/>
                  <a:gd name="T30" fmla="*/ 413 w 1101"/>
                  <a:gd name="T31" fmla="*/ 295 h 1101"/>
                  <a:gd name="T32" fmla="*/ 561 w 1101"/>
                  <a:gd name="T33" fmla="*/ 241 h 1101"/>
                  <a:gd name="T34" fmla="*/ 702 w 1101"/>
                  <a:gd name="T35" fmla="*/ 291 h 1101"/>
                  <a:gd name="T36" fmla="*/ 758 w 1101"/>
                  <a:gd name="T37" fmla="*/ 418 h 1101"/>
                  <a:gd name="T38" fmla="*/ 743 w 1101"/>
                  <a:gd name="T39" fmla="*/ 489 h 1101"/>
                  <a:gd name="T40" fmla="*/ 707 w 1101"/>
                  <a:gd name="T41" fmla="*/ 541 h 1101"/>
                  <a:gd name="T42" fmla="*/ 624 w 1101"/>
                  <a:gd name="T43" fmla="*/ 606 h 1101"/>
                  <a:gd name="T44" fmla="*/ 601 w 1101"/>
                  <a:gd name="T45" fmla="*/ 632 h 1101"/>
                  <a:gd name="T46" fmla="*/ 596 w 1101"/>
                  <a:gd name="T47" fmla="*/ 685 h 1101"/>
                  <a:gd name="T48" fmla="*/ 614 w 1101"/>
                  <a:gd name="T49" fmla="*/ 749 h 1101"/>
                  <a:gd name="T50" fmla="*/ 614 w 1101"/>
                  <a:gd name="T51" fmla="*/ 861 h 1101"/>
                  <a:gd name="T52" fmla="*/ 509 w 1101"/>
                  <a:gd name="T53" fmla="*/ 861 h 1101"/>
                  <a:gd name="T54" fmla="*/ 509 w 1101"/>
                  <a:gd name="T55" fmla="*/ 749 h 1101"/>
                  <a:gd name="T56" fmla="*/ 614 w 1101"/>
                  <a:gd name="T57" fmla="*/ 74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01" h="1101">
                    <a:moveTo>
                      <a:pt x="1101" y="551"/>
                    </a:moveTo>
                    <a:cubicBezTo>
                      <a:pt x="1101" y="854"/>
                      <a:pt x="854" y="1101"/>
                      <a:pt x="550" y="1101"/>
                    </a:cubicBezTo>
                    <a:cubicBezTo>
                      <a:pt x="246" y="1101"/>
                      <a:pt x="0" y="854"/>
                      <a:pt x="0" y="551"/>
                    </a:cubicBezTo>
                    <a:cubicBezTo>
                      <a:pt x="0" y="247"/>
                      <a:pt x="246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  <a:moveTo>
                      <a:pt x="596" y="685"/>
                    </a:moveTo>
                    <a:lnTo>
                      <a:pt x="509" y="685"/>
                    </a:lnTo>
                    <a:lnTo>
                      <a:pt x="509" y="625"/>
                    </a:lnTo>
                    <a:cubicBezTo>
                      <a:pt x="509" y="605"/>
                      <a:pt x="513" y="589"/>
                      <a:pt x="521" y="577"/>
                    </a:cubicBezTo>
                    <a:cubicBezTo>
                      <a:pt x="529" y="565"/>
                      <a:pt x="547" y="549"/>
                      <a:pt x="575" y="527"/>
                    </a:cubicBezTo>
                    <a:cubicBezTo>
                      <a:pt x="617" y="495"/>
                      <a:pt x="638" y="460"/>
                      <a:pt x="638" y="424"/>
                    </a:cubicBezTo>
                    <a:cubicBezTo>
                      <a:pt x="638" y="397"/>
                      <a:pt x="630" y="375"/>
                      <a:pt x="614" y="359"/>
                    </a:cubicBezTo>
                    <a:cubicBezTo>
                      <a:pt x="597" y="343"/>
                      <a:pt x="576" y="334"/>
                      <a:pt x="549" y="334"/>
                    </a:cubicBezTo>
                    <a:cubicBezTo>
                      <a:pt x="488" y="334"/>
                      <a:pt x="451" y="377"/>
                      <a:pt x="440" y="462"/>
                    </a:cubicBezTo>
                    <a:lnTo>
                      <a:pt x="343" y="445"/>
                    </a:lnTo>
                    <a:cubicBezTo>
                      <a:pt x="349" y="381"/>
                      <a:pt x="372" y="331"/>
                      <a:pt x="413" y="295"/>
                    </a:cubicBezTo>
                    <a:cubicBezTo>
                      <a:pt x="454" y="259"/>
                      <a:pt x="503" y="241"/>
                      <a:pt x="561" y="241"/>
                    </a:cubicBezTo>
                    <a:cubicBezTo>
                      <a:pt x="618" y="241"/>
                      <a:pt x="665" y="257"/>
                      <a:pt x="702" y="291"/>
                    </a:cubicBezTo>
                    <a:cubicBezTo>
                      <a:pt x="739" y="325"/>
                      <a:pt x="758" y="367"/>
                      <a:pt x="758" y="418"/>
                    </a:cubicBezTo>
                    <a:cubicBezTo>
                      <a:pt x="758" y="443"/>
                      <a:pt x="753" y="467"/>
                      <a:pt x="743" y="489"/>
                    </a:cubicBezTo>
                    <a:cubicBezTo>
                      <a:pt x="732" y="512"/>
                      <a:pt x="721" y="529"/>
                      <a:pt x="707" y="541"/>
                    </a:cubicBezTo>
                    <a:cubicBezTo>
                      <a:pt x="694" y="554"/>
                      <a:pt x="667" y="575"/>
                      <a:pt x="624" y="606"/>
                    </a:cubicBezTo>
                    <a:cubicBezTo>
                      <a:pt x="612" y="615"/>
                      <a:pt x="605" y="624"/>
                      <a:pt x="601" y="632"/>
                    </a:cubicBezTo>
                    <a:cubicBezTo>
                      <a:pt x="598" y="640"/>
                      <a:pt x="596" y="658"/>
                      <a:pt x="596" y="685"/>
                    </a:cubicBezTo>
                    <a:close/>
                    <a:moveTo>
                      <a:pt x="614" y="749"/>
                    </a:moveTo>
                    <a:lnTo>
                      <a:pt x="614" y="861"/>
                    </a:lnTo>
                    <a:lnTo>
                      <a:pt x="509" y="861"/>
                    </a:lnTo>
                    <a:lnTo>
                      <a:pt x="509" y="749"/>
                    </a:lnTo>
                    <a:lnTo>
                      <a:pt x="614" y="74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194" name="Buttons">
              <a:extLst>
                <a:ext uri="{FF2B5EF4-FFF2-40B4-BE49-F238E27FC236}">
                  <a16:creationId xmlns:a16="http://schemas.microsoft.com/office/drawing/2014/main" id="{67906AB9-C883-48D6-9346-0A3500D0C74A}"/>
                </a:ext>
              </a:extLst>
            </p:cNvPr>
            <p:cNvGrpSpPr/>
            <p:nvPr/>
          </p:nvGrpSpPr>
          <p:grpSpPr>
            <a:xfrm>
              <a:off x="1542866" y="2250955"/>
              <a:ext cx="2087577" cy="366608"/>
              <a:chOff x="1542866" y="2250955"/>
              <a:chExt cx="2087577" cy="366608"/>
            </a:xfrm>
          </p:grpSpPr>
          <p:sp>
            <p:nvSpPr>
              <p:cNvPr id="195" name="Button 1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1E4A28EB-7F28-49BA-8DC5-9B9F87595786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2968745" y="2250955"/>
                <a:ext cx="661698" cy="236832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>
                    <a:solidFill>
                      <a:srgbClr val="5F5F5F"/>
                    </a:solidFill>
                    <a:effectLst/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96" name="Button 2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A6E1F9D3-C180-4600-8304-0EA8630C8957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2255805" y="2380733"/>
                <a:ext cx="661697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97" name="Button 3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54F5CF38-F5FF-4011-849B-24B8BBA147E1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1542866" y="2380733"/>
                <a:ext cx="661697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225" name="직사각형 224">
            <a:extLst>
              <a:ext uri="{FF2B5EF4-FFF2-40B4-BE49-F238E27FC236}">
                <a16:creationId xmlns:a16="http://schemas.microsoft.com/office/drawing/2014/main" id="{D6D334E9-9434-43D9-B19C-8E0AA240BC2F}"/>
              </a:ext>
            </a:extLst>
          </p:cNvPr>
          <p:cNvSpPr/>
          <p:nvPr/>
        </p:nvSpPr>
        <p:spPr>
          <a:xfrm>
            <a:off x="4502096" y="1249925"/>
            <a:ext cx="2592644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나이키 운동복 판매 합니다</a:t>
            </a:r>
            <a:r>
              <a:rPr lang="en-US" altLang="ko-KR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</p:txBody>
      </p:sp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C4D97F91-460B-4BCF-86A0-742CC5EC3AD1}"/>
              </a:ext>
            </a:extLst>
          </p:cNvPr>
          <p:cNvGrpSpPr/>
          <p:nvPr/>
        </p:nvGrpSpPr>
        <p:grpSpPr>
          <a:xfrm>
            <a:off x="7727216" y="893710"/>
            <a:ext cx="1103337" cy="264422"/>
            <a:chOff x="6565319" y="878323"/>
            <a:chExt cx="1103337" cy="264422"/>
          </a:xfrm>
        </p:grpSpPr>
        <p:sp>
          <p:nvSpPr>
            <p:cNvPr id="228" name="Button 1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EDB34521-52A7-4605-8565-A1C437434C57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6565319" y="878323"/>
              <a:ext cx="1103337" cy="264422"/>
            </a:xfrm>
            <a:prstGeom prst="roundRect">
              <a:avLst>
                <a:gd name="adj" fmla="val 8776"/>
              </a:avLst>
            </a:prstGeom>
            <a:solidFill>
              <a:srgbClr val="FFFFFF"/>
            </a:solidFill>
            <a:ln w="6350" cap="flat" cmpd="sng" algn="ctr">
              <a:solidFill>
                <a:srgbClr val="80808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0" rIns="0" bIns="0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rPr>
                <a:t>허위 상품 신고 </a:t>
              </a:r>
              <a:endParaRPr lang="en-US" sz="900" dirty="0">
                <a:solidFill>
                  <a:srgbClr val="5F5F5F"/>
                </a:solidFill>
                <a:effectLst/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29" name="Info">
              <a:extLst>
                <a:ext uri="{FF2B5EF4-FFF2-40B4-BE49-F238E27FC236}">
                  <a16:creationId xmlns:a16="http://schemas.microsoft.com/office/drawing/2014/main" id="{7EB5EBA6-1920-4C29-957A-E896911C82D0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14982" y="933782"/>
              <a:ext cx="161925" cy="161925"/>
            </a:xfrm>
            <a:custGeom>
              <a:avLst/>
              <a:gdLst>
                <a:gd name="T0" fmla="*/ 333 w 666"/>
                <a:gd name="T1" fmla="*/ 0 h 667"/>
                <a:gd name="T2" fmla="*/ 0 w 666"/>
                <a:gd name="T3" fmla="*/ 333 h 667"/>
                <a:gd name="T4" fmla="*/ 333 w 666"/>
                <a:gd name="T5" fmla="*/ 667 h 667"/>
                <a:gd name="T6" fmla="*/ 666 w 666"/>
                <a:gd name="T7" fmla="*/ 333 h 667"/>
                <a:gd name="T8" fmla="*/ 333 w 666"/>
                <a:gd name="T9" fmla="*/ 0 h 667"/>
                <a:gd name="T10" fmla="*/ 333 w 666"/>
                <a:gd name="T11" fmla="*/ 27 h 667"/>
                <a:gd name="T12" fmla="*/ 640 w 666"/>
                <a:gd name="T13" fmla="*/ 333 h 667"/>
                <a:gd name="T14" fmla="*/ 333 w 666"/>
                <a:gd name="T15" fmla="*/ 640 h 667"/>
                <a:gd name="T16" fmla="*/ 26 w 666"/>
                <a:gd name="T17" fmla="*/ 333 h 667"/>
                <a:gd name="T18" fmla="*/ 333 w 666"/>
                <a:gd name="T19" fmla="*/ 27 h 667"/>
                <a:gd name="T20" fmla="*/ 317 w 666"/>
                <a:gd name="T21" fmla="*/ 172 h 667"/>
                <a:gd name="T22" fmla="*/ 312 w 666"/>
                <a:gd name="T23" fmla="*/ 177 h 667"/>
                <a:gd name="T24" fmla="*/ 312 w 666"/>
                <a:gd name="T25" fmla="*/ 212 h 667"/>
                <a:gd name="T26" fmla="*/ 317 w 666"/>
                <a:gd name="T27" fmla="*/ 217 h 667"/>
                <a:gd name="T28" fmla="*/ 349 w 666"/>
                <a:gd name="T29" fmla="*/ 217 h 667"/>
                <a:gd name="T30" fmla="*/ 354 w 666"/>
                <a:gd name="T31" fmla="*/ 212 h 667"/>
                <a:gd name="T32" fmla="*/ 354 w 666"/>
                <a:gd name="T33" fmla="*/ 177 h 667"/>
                <a:gd name="T34" fmla="*/ 349 w 666"/>
                <a:gd name="T35" fmla="*/ 172 h 667"/>
                <a:gd name="T36" fmla="*/ 317 w 666"/>
                <a:gd name="T37" fmla="*/ 172 h 667"/>
                <a:gd name="T38" fmla="*/ 318 w 666"/>
                <a:gd name="T39" fmla="*/ 268 h 667"/>
                <a:gd name="T40" fmla="*/ 313 w 666"/>
                <a:gd name="T41" fmla="*/ 273 h 667"/>
                <a:gd name="T42" fmla="*/ 313 w 666"/>
                <a:gd name="T43" fmla="*/ 492 h 667"/>
                <a:gd name="T44" fmla="*/ 318 w 666"/>
                <a:gd name="T45" fmla="*/ 497 h 667"/>
                <a:gd name="T46" fmla="*/ 348 w 666"/>
                <a:gd name="T47" fmla="*/ 497 h 667"/>
                <a:gd name="T48" fmla="*/ 353 w 666"/>
                <a:gd name="T49" fmla="*/ 492 h 667"/>
                <a:gd name="T50" fmla="*/ 353 w 666"/>
                <a:gd name="T51" fmla="*/ 273 h 667"/>
                <a:gd name="T52" fmla="*/ 348 w 666"/>
                <a:gd name="T53" fmla="*/ 268 h 667"/>
                <a:gd name="T54" fmla="*/ 318 w 666"/>
                <a:gd name="T55" fmla="*/ 268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6" h="667">
                  <a:moveTo>
                    <a:pt x="333" y="0"/>
                  </a:moveTo>
                  <a:cubicBezTo>
                    <a:pt x="149" y="0"/>
                    <a:pt x="0" y="149"/>
                    <a:pt x="0" y="333"/>
                  </a:cubicBezTo>
                  <a:cubicBezTo>
                    <a:pt x="0" y="517"/>
                    <a:pt x="149" y="667"/>
                    <a:pt x="333" y="667"/>
                  </a:cubicBezTo>
                  <a:cubicBezTo>
                    <a:pt x="517" y="667"/>
                    <a:pt x="666" y="517"/>
                    <a:pt x="666" y="333"/>
                  </a:cubicBezTo>
                  <a:cubicBezTo>
                    <a:pt x="666" y="149"/>
                    <a:pt x="517" y="0"/>
                    <a:pt x="333" y="0"/>
                  </a:cubicBezTo>
                  <a:close/>
                  <a:moveTo>
                    <a:pt x="333" y="27"/>
                  </a:moveTo>
                  <a:cubicBezTo>
                    <a:pt x="502" y="27"/>
                    <a:pt x="640" y="164"/>
                    <a:pt x="640" y="333"/>
                  </a:cubicBezTo>
                  <a:cubicBezTo>
                    <a:pt x="640" y="503"/>
                    <a:pt x="502" y="640"/>
                    <a:pt x="333" y="640"/>
                  </a:cubicBezTo>
                  <a:cubicBezTo>
                    <a:pt x="163" y="640"/>
                    <a:pt x="26" y="503"/>
                    <a:pt x="26" y="333"/>
                  </a:cubicBezTo>
                  <a:cubicBezTo>
                    <a:pt x="26" y="164"/>
                    <a:pt x="163" y="27"/>
                    <a:pt x="333" y="27"/>
                  </a:cubicBezTo>
                  <a:close/>
                  <a:moveTo>
                    <a:pt x="317" y="172"/>
                  </a:moveTo>
                  <a:cubicBezTo>
                    <a:pt x="314" y="172"/>
                    <a:pt x="312" y="174"/>
                    <a:pt x="312" y="177"/>
                  </a:cubicBezTo>
                  <a:lnTo>
                    <a:pt x="312" y="212"/>
                  </a:lnTo>
                  <a:cubicBezTo>
                    <a:pt x="312" y="215"/>
                    <a:pt x="314" y="217"/>
                    <a:pt x="317" y="217"/>
                  </a:cubicBezTo>
                  <a:lnTo>
                    <a:pt x="349" y="217"/>
                  </a:lnTo>
                  <a:cubicBezTo>
                    <a:pt x="352" y="217"/>
                    <a:pt x="354" y="215"/>
                    <a:pt x="354" y="212"/>
                  </a:cubicBezTo>
                  <a:lnTo>
                    <a:pt x="354" y="177"/>
                  </a:lnTo>
                  <a:cubicBezTo>
                    <a:pt x="354" y="174"/>
                    <a:pt x="352" y="172"/>
                    <a:pt x="349" y="172"/>
                  </a:cubicBezTo>
                  <a:lnTo>
                    <a:pt x="317" y="172"/>
                  </a:lnTo>
                  <a:close/>
                  <a:moveTo>
                    <a:pt x="318" y="268"/>
                  </a:moveTo>
                  <a:cubicBezTo>
                    <a:pt x="315" y="268"/>
                    <a:pt x="313" y="270"/>
                    <a:pt x="313" y="273"/>
                  </a:cubicBezTo>
                  <a:lnTo>
                    <a:pt x="313" y="492"/>
                  </a:lnTo>
                  <a:cubicBezTo>
                    <a:pt x="313" y="495"/>
                    <a:pt x="315" y="497"/>
                    <a:pt x="318" y="497"/>
                  </a:cubicBezTo>
                  <a:lnTo>
                    <a:pt x="348" y="497"/>
                  </a:lnTo>
                  <a:cubicBezTo>
                    <a:pt x="351" y="497"/>
                    <a:pt x="353" y="495"/>
                    <a:pt x="353" y="492"/>
                  </a:cubicBezTo>
                  <a:lnTo>
                    <a:pt x="353" y="273"/>
                  </a:lnTo>
                  <a:cubicBezTo>
                    <a:pt x="353" y="270"/>
                    <a:pt x="351" y="268"/>
                    <a:pt x="348" y="268"/>
                  </a:cubicBezTo>
                  <a:lnTo>
                    <a:pt x="318" y="268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230" name="타원 229">
            <a:extLst>
              <a:ext uri="{FF2B5EF4-FFF2-40B4-BE49-F238E27FC236}">
                <a16:creationId xmlns:a16="http://schemas.microsoft.com/office/drawing/2014/main" id="{98A2C327-D046-43B4-90D9-34F310F60914}"/>
              </a:ext>
            </a:extLst>
          </p:cNvPr>
          <p:cNvSpPr/>
          <p:nvPr/>
        </p:nvSpPr>
        <p:spPr>
          <a:xfrm>
            <a:off x="7537986" y="92673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1" name="모서리가 둥근 직사각형 36">
            <a:extLst>
              <a:ext uri="{FF2B5EF4-FFF2-40B4-BE49-F238E27FC236}">
                <a16:creationId xmlns:a16="http://schemas.microsoft.com/office/drawing/2014/main" id="{E28B30E1-C61B-4311-A68D-EA70A35DE536}"/>
              </a:ext>
            </a:extLst>
          </p:cNvPr>
          <p:cNvSpPr/>
          <p:nvPr/>
        </p:nvSpPr>
        <p:spPr>
          <a:xfrm>
            <a:off x="4511816" y="1741863"/>
            <a:ext cx="1303932" cy="494394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>
              <a:lnSpc>
                <a:spcPct val="150000"/>
              </a:lnSpc>
              <a:spcAft>
                <a:spcPts val="600"/>
              </a:spcAft>
              <a:defRPr/>
            </a:pP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판매 가격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: 25,000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원</a:t>
            </a:r>
            <a:endParaRPr kumimoji="0" lang="en-US" altLang="ko-KR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구매 가격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: 50,000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원</a:t>
            </a:r>
          </a:p>
        </p:txBody>
      </p:sp>
      <p:sp>
        <p:nvSpPr>
          <p:cNvPr id="232" name="직사각형 231">
            <a:extLst>
              <a:ext uri="{FF2B5EF4-FFF2-40B4-BE49-F238E27FC236}">
                <a16:creationId xmlns:a16="http://schemas.microsoft.com/office/drawing/2014/main" id="{7F58D780-DFFF-4B3A-9896-84C1210E706D}"/>
              </a:ext>
            </a:extLst>
          </p:cNvPr>
          <p:cNvSpPr/>
          <p:nvPr/>
        </p:nvSpPr>
        <p:spPr>
          <a:xfrm>
            <a:off x="4500595" y="2478892"/>
            <a:ext cx="2890359" cy="87921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144000" indent="-108000" defTabSz="999073" latinLnBrk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latin typeface="+mn-ea"/>
              </a:rPr>
              <a:t>사용 기간 </a:t>
            </a:r>
            <a:r>
              <a:rPr lang="en-US" altLang="ko-KR" sz="900" dirty="0">
                <a:latin typeface="+mn-ea"/>
              </a:rPr>
              <a:t>: 1</a:t>
            </a:r>
            <a:r>
              <a:rPr lang="ko-KR" altLang="en-US" sz="900" dirty="0">
                <a:latin typeface="+mn-ea"/>
              </a:rPr>
              <a:t>개월 </a:t>
            </a:r>
            <a:endParaRPr lang="en-US" altLang="ko-KR" sz="900" dirty="0">
              <a:latin typeface="+mn-ea"/>
            </a:endParaRPr>
          </a:p>
          <a:p>
            <a:pPr marL="144000" indent="-108000" defTabSz="999073" latinLnBrk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latin typeface="+mn-ea"/>
              </a:rPr>
              <a:t>거래 방식 </a:t>
            </a:r>
            <a:r>
              <a:rPr lang="en-US" altLang="ko-KR" sz="900" dirty="0">
                <a:latin typeface="+mn-ea"/>
              </a:rPr>
              <a:t>:</a:t>
            </a:r>
          </a:p>
          <a:p>
            <a:pPr marL="144000" indent="-108000" defTabSz="999073" latinLnBrk="1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latin typeface="+mn-ea"/>
              </a:rPr>
              <a:t>배송비 </a:t>
            </a:r>
            <a:r>
              <a:rPr lang="en-US" altLang="ko-KR" sz="900" dirty="0">
                <a:latin typeface="+mn-ea"/>
              </a:rPr>
              <a:t>: 2,500</a:t>
            </a:r>
            <a:r>
              <a:rPr lang="ko-KR" altLang="en-US" sz="900" dirty="0">
                <a:latin typeface="+mn-ea"/>
              </a:rPr>
              <a:t>원</a:t>
            </a:r>
          </a:p>
        </p:txBody>
      </p:sp>
      <p:sp>
        <p:nvSpPr>
          <p:cNvPr id="233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6382E3-CABF-478E-8703-9BF5CB0BCAD6}"/>
              </a:ext>
            </a:extLst>
          </p:cNvPr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5794669" y="2070251"/>
            <a:ext cx="617843" cy="158898"/>
          </a:xfrm>
          <a:prstGeom prst="roundRect">
            <a:avLst>
              <a:gd name="adj" fmla="val 8776"/>
            </a:avLst>
          </a:prstGeom>
          <a:solidFill>
            <a:schemeClr val="bg1"/>
          </a:solidFill>
          <a:ln w="6350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dirty="0">
                <a:solidFill>
                  <a:schemeClr val="tx1"/>
                </a:solidFill>
                <a:effectLst/>
                <a:latin typeface="+mn-ea"/>
                <a:cs typeface="Segoe UI" panose="020B0502040204020203" pitchFamily="34" charset="0"/>
              </a:rPr>
              <a:t>가격</a:t>
            </a:r>
            <a:r>
              <a:rPr lang="en-US" altLang="ko-KR" sz="900" dirty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 </a:t>
            </a:r>
            <a:r>
              <a:rPr lang="ko-KR" altLang="en-US" sz="900" dirty="0">
                <a:solidFill>
                  <a:schemeClr val="tx1"/>
                </a:solidFill>
                <a:effectLst/>
                <a:latin typeface="+mn-ea"/>
                <a:cs typeface="Segoe UI" panose="020B0502040204020203" pitchFamily="34" charset="0"/>
              </a:rPr>
              <a:t>확인</a:t>
            </a:r>
            <a:endParaRPr lang="en-US" sz="900" dirty="0">
              <a:solidFill>
                <a:schemeClr val="tx1"/>
              </a:solidFill>
              <a:effectLst/>
              <a:latin typeface="+mn-ea"/>
              <a:cs typeface="Segoe UI" panose="020B0502040204020203" pitchFamily="34" charset="0"/>
            </a:endParaRPr>
          </a:p>
        </p:txBody>
      </p:sp>
      <p:grpSp>
        <p:nvGrpSpPr>
          <p:cNvPr id="238" name="그룹 237">
            <a:extLst>
              <a:ext uri="{FF2B5EF4-FFF2-40B4-BE49-F238E27FC236}">
                <a16:creationId xmlns:a16="http://schemas.microsoft.com/office/drawing/2014/main" id="{CDB8EB68-507C-4E67-8297-A6D2DC95E96B}"/>
              </a:ext>
            </a:extLst>
          </p:cNvPr>
          <p:cNvGrpSpPr/>
          <p:nvPr/>
        </p:nvGrpSpPr>
        <p:grpSpPr>
          <a:xfrm>
            <a:off x="5273527" y="4015753"/>
            <a:ext cx="1617954" cy="566919"/>
            <a:chOff x="9637353" y="3033882"/>
            <a:chExt cx="1617954" cy="566919"/>
          </a:xfrm>
        </p:grpSpPr>
        <p:sp>
          <p:nvSpPr>
            <p:cNvPr id="239" name="사각형 설명선 119">
              <a:extLst>
                <a:ext uri="{FF2B5EF4-FFF2-40B4-BE49-F238E27FC236}">
                  <a16:creationId xmlns:a16="http://schemas.microsoft.com/office/drawing/2014/main" id="{FAEA85B2-48AD-45C6-AB86-14DC0C7FC8EC}"/>
                </a:ext>
              </a:extLst>
            </p:cNvPr>
            <p:cNvSpPr/>
            <p:nvPr/>
          </p:nvSpPr>
          <p:spPr>
            <a:xfrm>
              <a:off x="9637353" y="3033882"/>
              <a:ext cx="1617954" cy="566919"/>
            </a:xfrm>
            <a:prstGeom prst="wedgeRectCallout">
              <a:avLst>
                <a:gd name="adj1" fmla="val 22428"/>
                <a:gd name="adj2" fmla="val -64406"/>
              </a:avLst>
            </a:prstGeom>
            <a:solidFill>
              <a:schemeClr val="bg1">
                <a:lumMod val="8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휴대폰 번호의 무단 수집을 보호하기 위해</a:t>
              </a:r>
              <a:r>
                <a:rPr lang="en-US" altLang="ko-KR" sz="800" dirty="0">
                  <a:solidFill>
                    <a:schemeClr val="tx1"/>
                  </a:solidFill>
                  <a:latin typeface="+mn-ea"/>
                </a:rPr>
                <a:t> </a:t>
              </a:r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구매 고객의 휴대폰 번호로 직접 전송됩니다</a:t>
              </a:r>
              <a:r>
                <a:rPr lang="en-US" altLang="ko-KR" sz="800" dirty="0">
                  <a:solidFill>
                    <a:schemeClr val="tx1"/>
                  </a:solidFill>
                  <a:latin typeface="+mn-ea"/>
                </a:rPr>
                <a:t>.</a:t>
              </a:r>
              <a:endParaRPr lang="ko-KR" altLang="en-US" sz="8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240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E1B43B2D-5B1B-47F9-BE50-666FD7AA6D2F}"/>
                </a:ext>
              </a:extLst>
            </p:cNvPr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 flipV="1">
              <a:off x="11141925" y="3082278"/>
              <a:ext cx="72000" cy="7200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241" name="그룹 240">
            <a:extLst>
              <a:ext uri="{FF2B5EF4-FFF2-40B4-BE49-F238E27FC236}">
                <a16:creationId xmlns:a16="http://schemas.microsoft.com/office/drawing/2014/main" id="{AE83BF99-5B47-4412-8619-F88085040AA7}"/>
              </a:ext>
            </a:extLst>
          </p:cNvPr>
          <p:cNvGrpSpPr/>
          <p:nvPr/>
        </p:nvGrpSpPr>
        <p:grpSpPr>
          <a:xfrm>
            <a:off x="7230461" y="4020747"/>
            <a:ext cx="1698186" cy="638973"/>
            <a:chOff x="5530209" y="3860675"/>
            <a:chExt cx="1698186" cy="638973"/>
          </a:xfrm>
        </p:grpSpPr>
        <p:sp>
          <p:nvSpPr>
            <p:cNvPr id="242" name="사각형 설명선 121">
              <a:extLst>
                <a:ext uri="{FF2B5EF4-FFF2-40B4-BE49-F238E27FC236}">
                  <a16:creationId xmlns:a16="http://schemas.microsoft.com/office/drawing/2014/main" id="{3741DB70-126A-4506-BE3E-4368497EB3C3}"/>
                </a:ext>
              </a:extLst>
            </p:cNvPr>
            <p:cNvSpPr/>
            <p:nvPr/>
          </p:nvSpPr>
          <p:spPr>
            <a:xfrm>
              <a:off x="5530209" y="3860675"/>
              <a:ext cx="1698186" cy="638973"/>
            </a:xfrm>
            <a:prstGeom prst="wedgeRectCallout">
              <a:avLst>
                <a:gd name="adj1" fmla="val 22585"/>
                <a:gd name="adj2" fmla="val -66753"/>
              </a:avLst>
            </a:prstGeom>
            <a:solidFill>
              <a:schemeClr val="bg1">
                <a:lumMod val="8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구매 고객 보호를 위하여</a:t>
              </a:r>
              <a:r>
                <a:rPr lang="en-US" altLang="ko-KR" sz="800" dirty="0">
                  <a:solidFill>
                    <a:schemeClr val="tx1"/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결제 후 고객님이 상품 수령이 확인되면</a:t>
              </a:r>
              <a:r>
                <a:rPr lang="en-US" altLang="ko-KR" sz="800" dirty="0">
                  <a:solidFill>
                    <a:schemeClr val="tx1"/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schemeClr val="tx1"/>
                  </a:solidFill>
                  <a:latin typeface="+mn-ea"/>
                </a:rPr>
                <a:t>판매자에게 대급이 지급 됩니다</a:t>
              </a:r>
              <a:r>
                <a:rPr lang="en-US" altLang="ko-KR" sz="800" dirty="0">
                  <a:solidFill>
                    <a:schemeClr val="tx1"/>
                  </a:solidFill>
                  <a:latin typeface="+mn-ea"/>
                </a:rPr>
                <a:t>. </a:t>
              </a:r>
              <a:endParaRPr lang="ko-KR" altLang="en-US" sz="8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243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8C866FD6-1BDA-471A-B7EE-E8791452CF0E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 flipV="1">
              <a:off x="7081809" y="3915866"/>
              <a:ext cx="72000" cy="7200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3175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137" name="그룹 136">
            <a:extLst>
              <a:ext uri="{FF2B5EF4-FFF2-40B4-BE49-F238E27FC236}">
                <a16:creationId xmlns:a16="http://schemas.microsoft.com/office/drawing/2014/main" id="{39195554-6E81-F252-1D88-5C5A2BC1BCDC}"/>
              </a:ext>
            </a:extLst>
          </p:cNvPr>
          <p:cNvGrpSpPr/>
          <p:nvPr/>
        </p:nvGrpSpPr>
        <p:grpSpPr>
          <a:xfrm>
            <a:off x="270887" y="1279350"/>
            <a:ext cx="3770915" cy="2715610"/>
            <a:chOff x="2469932" y="3943754"/>
            <a:chExt cx="708502" cy="857287"/>
          </a:xfrm>
        </p:grpSpPr>
        <p:grpSp>
          <p:nvGrpSpPr>
            <p:cNvPr id="165" name="그룹 164">
              <a:extLst>
                <a:ext uri="{FF2B5EF4-FFF2-40B4-BE49-F238E27FC236}">
                  <a16:creationId xmlns:a16="http://schemas.microsoft.com/office/drawing/2014/main" id="{F4D79A1B-AA0A-558A-215F-BA016CDCCD15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67" name="직사각형 166">
                <a:extLst>
                  <a:ext uri="{FF2B5EF4-FFF2-40B4-BE49-F238E27FC236}">
                    <a16:creationId xmlns:a16="http://schemas.microsoft.com/office/drawing/2014/main" id="{76F53DF1-1B6C-F32E-4DD0-90DB6BB97145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68" name="직선 연결선 167">
                <a:extLst>
                  <a:ext uri="{FF2B5EF4-FFF2-40B4-BE49-F238E27FC236}">
                    <a16:creationId xmlns:a16="http://schemas.microsoft.com/office/drawing/2014/main" id="{A4FAEC52-1791-DDF5-BF8E-C4057967C2FA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직선 연결선 169">
                <a:extLst>
                  <a:ext uri="{FF2B5EF4-FFF2-40B4-BE49-F238E27FC236}">
                    <a16:creationId xmlns:a16="http://schemas.microsoft.com/office/drawing/2014/main" id="{7879FF9C-AD62-DF98-F622-2FE1129E7FBA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4E1A2C2A-615B-D7D9-1D05-C2001552EDF0}"/>
                </a:ext>
              </a:extLst>
            </p:cNvPr>
            <p:cNvSpPr txBox="1"/>
            <p:nvPr/>
          </p:nvSpPr>
          <p:spPr>
            <a:xfrm>
              <a:off x="2682189" y="4343659"/>
              <a:ext cx="295223" cy="7287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상품 대표 이미지</a:t>
              </a:r>
              <a:endPara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cxnSp>
        <p:nvCxnSpPr>
          <p:cNvPr id="182" name="직선 연결선 181">
            <a:extLst>
              <a:ext uri="{FF2B5EF4-FFF2-40B4-BE49-F238E27FC236}">
                <a16:creationId xmlns:a16="http://schemas.microsoft.com/office/drawing/2014/main" id="{6DEC2174-F10E-9DD8-E900-F64C7F668CD5}"/>
              </a:ext>
            </a:extLst>
          </p:cNvPr>
          <p:cNvCxnSpPr>
            <a:cxnSpLocks/>
          </p:cNvCxnSpPr>
          <p:nvPr/>
        </p:nvCxnSpPr>
        <p:spPr>
          <a:xfrm>
            <a:off x="194238" y="767085"/>
            <a:ext cx="8606862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" name="직사각형 185">
            <a:extLst>
              <a:ext uri="{FF2B5EF4-FFF2-40B4-BE49-F238E27FC236}">
                <a16:creationId xmlns:a16="http://schemas.microsoft.com/office/drawing/2014/main" id="{CC23A2BF-C735-CD26-5971-93BDEA238608}"/>
              </a:ext>
            </a:extLst>
          </p:cNvPr>
          <p:cNvSpPr/>
          <p:nvPr/>
        </p:nvSpPr>
        <p:spPr>
          <a:xfrm>
            <a:off x="168537" y="479207"/>
            <a:ext cx="340967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 소개</a:t>
            </a:r>
            <a:endParaRPr lang="en-US" altLang="ko-KR" sz="1400" b="1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187" name="직선 연결선 186">
            <a:extLst>
              <a:ext uri="{FF2B5EF4-FFF2-40B4-BE49-F238E27FC236}">
                <a16:creationId xmlns:a16="http://schemas.microsoft.com/office/drawing/2014/main" id="{DB48E8FC-9941-AA83-5749-D08A6BAF4570}"/>
              </a:ext>
            </a:extLst>
          </p:cNvPr>
          <p:cNvCxnSpPr>
            <a:cxnSpLocks/>
          </p:cNvCxnSpPr>
          <p:nvPr/>
        </p:nvCxnSpPr>
        <p:spPr>
          <a:xfrm>
            <a:off x="4493759" y="1520619"/>
            <a:ext cx="4307341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모서리가 둥근 직사각형 88">
            <a:extLst>
              <a:ext uri="{FF2B5EF4-FFF2-40B4-BE49-F238E27FC236}">
                <a16:creationId xmlns:a16="http://schemas.microsoft.com/office/drawing/2014/main" id="{CC7FA880-2403-964E-FED2-F58E9A2524EA}"/>
              </a:ext>
            </a:extLst>
          </p:cNvPr>
          <p:cNvSpPr/>
          <p:nvPr/>
        </p:nvSpPr>
        <p:spPr>
          <a:xfrm>
            <a:off x="4704322" y="3590258"/>
            <a:ext cx="1586359" cy="360040"/>
          </a:xfrm>
          <a:prstGeom prst="roundRect">
            <a:avLst>
              <a:gd name="adj" fmla="val 1234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판매자 연락처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SMS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로 받기</a:t>
            </a:r>
          </a:p>
        </p:txBody>
      </p:sp>
      <p:sp>
        <p:nvSpPr>
          <p:cNvPr id="219" name="모서리가 둥근 직사각형 90">
            <a:extLst>
              <a:ext uri="{FF2B5EF4-FFF2-40B4-BE49-F238E27FC236}">
                <a16:creationId xmlns:a16="http://schemas.microsoft.com/office/drawing/2014/main" id="{4AFF85C7-E2C2-CCCF-7456-8E6221007E1F}"/>
              </a:ext>
            </a:extLst>
          </p:cNvPr>
          <p:cNvSpPr/>
          <p:nvPr/>
        </p:nvSpPr>
        <p:spPr>
          <a:xfrm>
            <a:off x="6709776" y="3590258"/>
            <a:ext cx="1586359" cy="360040"/>
          </a:xfrm>
          <a:prstGeom prst="roundRect">
            <a:avLst>
              <a:gd name="adj" fmla="val 15873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안심 구매하기</a:t>
            </a:r>
          </a:p>
        </p:txBody>
      </p:sp>
      <p:sp>
        <p:nvSpPr>
          <p:cNvPr id="220" name="타원 219">
            <a:extLst>
              <a:ext uri="{FF2B5EF4-FFF2-40B4-BE49-F238E27FC236}">
                <a16:creationId xmlns:a16="http://schemas.microsoft.com/office/drawing/2014/main" id="{0F4AE42E-C855-0286-FB6E-B066041B0927}"/>
              </a:ext>
            </a:extLst>
          </p:cNvPr>
          <p:cNvSpPr/>
          <p:nvPr/>
        </p:nvSpPr>
        <p:spPr>
          <a:xfrm>
            <a:off x="6342204" y="3684957"/>
            <a:ext cx="170643" cy="170643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?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221" name="타원 220">
            <a:extLst>
              <a:ext uri="{FF2B5EF4-FFF2-40B4-BE49-F238E27FC236}">
                <a16:creationId xmlns:a16="http://schemas.microsoft.com/office/drawing/2014/main" id="{98C09FA0-DBCA-AE10-D528-6A21E60ABFB3}"/>
              </a:ext>
            </a:extLst>
          </p:cNvPr>
          <p:cNvSpPr/>
          <p:nvPr/>
        </p:nvSpPr>
        <p:spPr>
          <a:xfrm>
            <a:off x="8340016" y="3684957"/>
            <a:ext cx="170643" cy="170643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?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223" name="직사각형 222">
            <a:extLst>
              <a:ext uri="{FF2B5EF4-FFF2-40B4-BE49-F238E27FC236}">
                <a16:creationId xmlns:a16="http://schemas.microsoft.com/office/drawing/2014/main" id="{B999CA17-390B-FAB5-1BBC-4BCF4787EC4F}"/>
              </a:ext>
            </a:extLst>
          </p:cNvPr>
          <p:cNvSpPr/>
          <p:nvPr/>
        </p:nvSpPr>
        <p:spPr>
          <a:xfrm>
            <a:off x="212320" y="897334"/>
            <a:ext cx="415059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판매자 </a:t>
            </a:r>
            <a:r>
              <a:rPr lang="en-US" altLang="ko-KR" sz="900" dirty="0">
                <a:latin typeface="+mn-ea"/>
              </a:rPr>
              <a:t>: {</a:t>
            </a:r>
            <a:r>
              <a:rPr lang="ko-KR" altLang="en-US" sz="900" dirty="0">
                <a:latin typeface="+mn-ea"/>
              </a:rPr>
              <a:t>판매자 </a:t>
            </a:r>
            <a:r>
              <a:rPr lang="en-US" altLang="ko-KR" sz="900" dirty="0">
                <a:latin typeface="+mn-ea"/>
              </a:rPr>
              <a:t>ID}  |  </a:t>
            </a:r>
            <a:r>
              <a:rPr lang="ko-KR" altLang="en-US" sz="900" b="1" dirty="0">
                <a:latin typeface="+mn-ea"/>
              </a:rPr>
              <a:t>작성일</a:t>
            </a:r>
            <a:r>
              <a:rPr lang="ko-KR" altLang="en-US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: 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글 등록 년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월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일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시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 </a:t>
            </a:r>
            <a:r>
              <a:rPr lang="en-US" altLang="ko-KR" sz="900" dirty="0">
                <a:latin typeface="+mn-ea"/>
              </a:rPr>
              <a:t> |  </a:t>
            </a:r>
            <a:r>
              <a:rPr lang="ko-KR" altLang="en-US" sz="900" b="1" dirty="0">
                <a:latin typeface="+mn-ea"/>
              </a:rPr>
              <a:t>조회수</a:t>
            </a:r>
            <a:r>
              <a:rPr lang="ko-KR" altLang="en-US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: {</a:t>
            </a:r>
            <a:r>
              <a:rPr lang="ko-KR" altLang="en-US" sz="900" dirty="0">
                <a:latin typeface="+mn-ea"/>
              </a:rPr>
              <a:t>조회수</a:t>
            </a:r>
            <a:r>
              <a:rPr lang="en-US" altLang="ko-KR" sz="900" dirty="0">
                <a:latin typeface="+mn-ea"/>
              </a:rPr>
              <a:t>}</a:t>
            </a:r>
            <a:r>
              <a:rPr lang="en-US" altLang="ko-KR" sz="900" b="1" dirty="0">
                <a:latin typeface="+mn-ea"/>
              </a:rPr>
              <a:t> </a:t>
            </a:r>
          </a:p>
        </p:txBody>
      </p:sp>
      <p:sp>
        <p:nvSpPr>
          <p:cNvPr id="224" name="타원 223">
            <a:extLst>
              <a:ext uri="{FF2B5EF4-FFF2-40B4-BE49-F238E27FC236}">
                <a16:creationId xmlns:a16="http://schemas.microsoft.com/office/drawing/2014/main" id="{F1ECBE78-4D4E-6D41-E9C6-C1B997B75FED}"/>
              </a:ext>
            </a:extLst>
          </p:cNvPr>
          <p:cNvSpPr/>
          <p:nvPr/>
        </p:nvSpPr>
        <p:spPr>
          <a:xfrm>
            <a:off x="4579332" y="366012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4" name="타원 243">
            <a:extLst>
              <a:ext uri="{FF2B5EF4-FFF2-40B4-BE49-F238E27FC236}">
                <a16:creationId xmlns:a16="http://schemas.microsoft.com/office/drawing/2014/main" id="{D9FA389B-B241-88C2-C47D-D24C633079B6}"/>
              </a:ext>
            </a:extLst>
          </p:cNvPr>
          <p:cNvSpPr/>
          <p:nvPr/>
        </p:nvSpPr>
        <p:spPr>
          <a:xfrm>
            <a:off x="6601776" y="366227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60" name="그룹 259">
            <a:extLst>
              <a:ext uri="{FF2B5EF4-FFF2-40B4-BE49-F238E27FC236}">
                <a16:creationId xmlns:a16="http://schemas.microsoft.com/office/drawing/2014/main" id="{9859E172-2608-2110-ACC8-4951BBBDB1CE}"/>
              </a:ext>
            </a:extLst>
          </p:cNvPr>
          <p:cNvGrpSpPr/>
          <p:nvPr/>
        </p:nvGrpSpPr>
        <p:grpSpPr>
          <a:xfrm>
            <a:off x="8760507" y="5589603"/>
            <a:ext cx="2531037" cy="1406001"/>
            <a:chOff x="5812008" y="6042283"/>
            <a:chExt cx="2602578" cy="1406001"/>
          </a:xfrm>
        </p:grpSpPr>
        <p:sp>
          <p:nvSpPr>
            <p:cNvPr id="261" name="Title Bar" descr="&lt;SmartSettings&gt;&lt;SmartResize anchorLeft=&quot;Absolut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7FDAE8F4-1746-A80F-2D31-0DAB59397C34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5812008" y="6042283"/>
              <a:ext cx="2595272" cy="24302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Segoe UI" panose="020B0502040204020203" pitchFamily="34" charset="0"/>
                </a:rPr>
                <a:t>Confirm 2-4 </a:t>
              </a:r>
            </a:p>
          </p:txBody>
        </p:sp>
        <p:sp>
          <p:nvSpPr>
            <p:cNvPr id="262" name="Window Body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BB9E9AB9-E645-84C5-E9E4-8017E2FCA015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5812009" y="6280028"/>
              <a:ext cx="2595271" cy="11682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63" name="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B3EFD7F4-B1C4-EED5-929B-B72A35468B86}"/>
                </a:ext>
              </a:extLst>
            </p:cNvPr>
            <p:cNvSpPr txBox="1"/>
            <p:nvPr>
              <p:custDataLst>
                <p:tags r:id="rId10"/>
              </p:custDataLst>
            </p:nvPr>
          </p:nvSpPr>
          <p:spPr>
            <a:xfrm>
              <a:off x="6509262" y="6308599"/>
              <a:ext cx="1905324" cy="443039"/>
            </a:xfrm>
            <a:prstGeom prst="rect">
              <a:avLst/>
            </a:prstGeom>
            <a:noFill/>
          </p:spPr>
          <p:txBody>
            <a:bodyPr wrap="square" lIns="73152" tIns="36576" rIns="73152" bIns="36576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로그인 후 </a:t>
              </a:r>
              <a:r>
                <a:rPr lang="ko-KR" altLang="en-US" sz="900" dirty="0" err="1">
                  <a:latin typeface="+mn-ea"/>
                </a:rPr>
                <a:t>이용가능합니다</a:t>
              </a:r>
              <a:r>
                <a:rPr lang="en-US" altLang="ko-KR" sz="900" dirty="0">
                  <a:latin typeface="+mn-ea"/>
                </a:rPr>
                <a:t>.</a:t>
              </a:r>
            </a:p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로그인 하시겠습니까</a:t>
              </a:r>
              <a:r>
                <a:rPr lang="en-US" altLang="ko-KR" sz="900" dirty="0">
                  <a:latin typeface="+mn-ea"/>
                </a:rPr>
                <a:t>?</a:t>
              </a:r>
              <a:r>
                <a:rPr lang="ko-KR" altLang="en-US" sz="900" dirty="0">
                  <a:latin typeface="+mn-ea"/>
                </a:rPr>
                <a:t> </a:t>
              </a:r>
              <a:endParaRPr lang="en-US" altLang="ko-KR" sz="900" dirty="0">
                <a:latin typeface="+mn-ea"/>
              </a:endParaRPr>
            </a:p>
          </p:txBody>
        </p:sp>
        <p:sp>
          <p:nvSpPr>
            <p:cNvPr id="264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20B00112-E7DF-A1E1-A9EB-B206410EA97C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8196396" y="6123056"/>
              <a:ext cx="98425" cy="9525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grpSp>
          <p:nvGrpSpPr>
            <p:cNvPr id="265" name="Icons">
              <a:extLst>
                <a:ext uri="{FF2B5EF4-FFF2-40B4-BE49-F238E27FC236}">
                  <a16:creationId xmlns:a16="http://schemas.microsoft.com/office/drawing/2014/main" id="{C7CB71E6-0074-FE87-1D6B-7D8522C31AFC}"/>
                </a:ext>
              </a:extLst>
            </p:cNvPr>
            <p:cNvGrpSpPr/>
            <p:nvPr/>
          </p:nvGrpSpPr>
          <p:grpSpPr>
            <a:xfrm>
              <a:off x="5989855" y="6365030"/>
              <a:ext cx="457201" cy="437754"/>
              <a:chOff x="816498" y="1663674"/>
              <a:chExt cx="567653" cy="431282"/>
            </a:xfrm>
          </p:grpSpPr>
          <p:sp>
            <p:nvSpPr>
              <p:cNvPr id="270" name="Info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A589A2BA-54FF-2E64-8140-0AF1FD198FB2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853949" y="1705512"/>
                <a:ext cx="492753" cy="389444"/>
              </a:xfrm>
              <a:custGeom>
                <a:avLst/>
                <a:gdLst>
                  <a:gd name="T0" fmla="*/ 550 w 1101"/>
                  <a:gd name="T1" fmla="*/ 231 h 1101"/>
                  <a:gd name="T2" fmla="*/ 480 w 1101"/>
                  <a:gd name="T3" fmla="*/ 301 h 1101"/>
                  <a:gd name="T4" fmla="*/ 550 w 1101"/>
                  <a:gd name="T5" fmla="*/ 372 h 1101"/>
                  <a:gd name="T6" fmla="*/ 621 w 1101"/>
                  <a:gd name="T7" fmla="*/ 301 h 1101"/>
                  <a:gd name="T8" fmla="*/ 550 w 1101"/>
                  <a:gd name="T9" fmla="*/ 231 h 1101"/>
                  <a:gd name="T10" fmla="*/ 494 w 1101"/>
                  <a:gd name="T11" fmla="*/ 455 h 1101"/>
                  <a:gd name="T12" fmla="*/ 494 w 1101"/>
                  <a:gd name="T13" fmla="*/ 851 h 1101"/>
                  <a:gd name="T14" fmla="*/ 607 w 1101"/>
                  <a:gd name="T15" fmla="*/ 851 h 1101"/>
                  <a:gd name="T16" fmla="*/ 607 w 1101"/>
                  <a:gd name="T17" fmla="*/ 455 h 1101"/>
                  <a:gd name="T18" fmla="*/ 494 w 1101"/>
                  <a:gd name="T19" fmla="*/ 455 h 1101"/>
                  <a:gd name="T20" fmla="*/ 1101 w 1101"/>
                  <a:gd name="T21" fmla="*/ 551 h 1101"/>
                  <a:gd name="T22" fmla="*/ 550 w 1101"/>
                  <a:gd name="T23" fmla="*/ 1101 h 1101"/>
                  <a:gd name="T24" fmla="*/ 0 w 1101"/>
                  <a:gd name="T25" fmla="*/ 551 h 1101"/>
                  <a:gd name="T26" fmla="*/ 550 w 1101"/>
                  <a:gd name="T27" fmla="*/ 0 h 1101"/>
                  <a:gd name="T28" fmla="*/ 1101 w 1101"/>
                  <a:gd name="T29" fmla="*/ 55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1" h="1101">
                    <a:moveTo>
                      <a:pt x="550" y="231"/>
                    </a:moveTo>
                    <a:cubicBezTo>
                      <a:pt x="511" y="231"/>
                      <a:pt x="480" y="262"/>
                      <a:pt x="480" y="301"/>
                    </a:cubicBezTo>
                    <a:cubicBezTo>
                      <a:pt x="480" y="340"/>
                      <a:pt x="511" y="372"/>
                      <a:pt x="550" y="372"/>
                    </a:cubicBezTo>
                    <a:cubicBezTo>
                      <a:pt x="589" y="372"/>
                      <a:pt x="621" y="340"/>
                      <a:pt x="621" y="301"/>
                    </a:cubicBezTo>
                    <a:cubicBezTo>
                      <a:pt x="621" y="262"/>
                      <a:pt x="589" y="231"/>
                      <a:pt x="550" y="231"/>
                    </a:cubicBezTo>
                    <a:close/>
                    <a:moveTo>
                      <a:pt x="494" y="455"/>
                    </a:moveTo>
                    <a:lnTo>
                      <a:pt x="494" y="851"/>
                    </a:lnTo>
                    <a:lnTo>
                      <a:pt x="607" y="851"/>
                    </a:lnTo>
                    <a:lnTo>
                      <a:pt x="607" y="455"/>
                    </a:lnTo>
                    <a:lnTo>
                      <a:pt x="494" y="455"/>
                    </a:lnTo>
                    <a:close/>
                    <a:moveTo>
                      <a:pt x="1101" y="551"/>
                    </a:moveTo>
                    <a:cubicBezTo>
                      <a:pt x="1101" y="855"/>
                      <a:pt x="854" y="1101"/>
                      <a:pt x="550" y="1101"/>
                    </a:cubicBezTo>
                    <a:cubicBezTo>
                      <a:pt x="247" y="1101"/>
                      <a:pt x="0" y="855"/>
                      <a:pt x="0" y="551"/>
                    </a:cubicBezTo>
                    <a:cubicBezTo>
                      <a:pt x="0" y="247"/>
                      <a:pt x="247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71" name="Warning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9CBF2978-36A2-AC2A-ED54-92BECBBDE529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816498" y="1664455"/>
                <a:ext cx="567653" cy="389443"/>
              </a:xfrm>
              <a:custGeom>
                <a:avLst/>
                <a:gdLst>
                  <a:gd name="T0" fmla="*/ 1270 w 1270"/>
                  <a:gd name="T1" fmla="*/ 1101 h 1101"/>
                  <a:gd name="T2" fmla="*/ 0 w 1270"/>
                  <a:gd name="T3" fmla="*/ 1101 h 1101"/>
                  <a:gd name="T4" fmla="*/ 635 w 1270"/>
                  <a:gd name="T5" fmla="*/ 0 h 1101"/>
                  <a:gd name="T6" fmla="*/ 1270 w 1270"/>
                  <a:gd name="T7" fmla="*/ 1101 h 1101"/>
                  <a:gd name="T8" fmla="*/ 579 w 1270"/>
                  <a:gd name="T9" fmla="*/ 320 h 1101"/>
                  <a:gd name="T10" fmla="*/ 579 w 1270"/>
                  <a:gd name="T11" fmla="*/ 716 h 1101"/>
                  <a:gd name="T12" fmla="*/ 691 w 1270"/>
                  <a:gd name="T13" fmla="*/ 716 h 1101"/>
                  <a:gd name="T14" fmla="*/ 691 w 1270"/>
                  <a:gd name="T15" fmla="*/ 320 h 1101"/>
                  <a:gd name="T16" fmla="*/ 579 w 1270"/>
                  <a:gd name="T17" fmla="*/ 320 h 1101"/>
                  <a:gd name="T18" fmla="*/ 635 w 1270"/>
                  <a:gd name="T19" fmla="*/ 799 h 1101"/>
                  <a:gd name="T20" fmla="*/ 564 w 1270"/>
                  <a:gd name="T21" fmla="*/ 870 h 1101"/>
                  <a:gd name="T22" fmla="*/ 635 w 1270"/>
                  <a:gd name="T23" fmla="*/ 940 h 1101"/>
                  <a:gd name="T24" fmla="*/ 706 w 1270"/>
                  <a:gd name="T25" fmla="*/ 870 h 1101"/>
                  <a:gd name="T26" fmla="*/ 635 w 1270"/>
                  <a:gd name="T27" fmla="*/ 79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70" h="1101">
                    <a:moveTo>
                      <a:pt x="1270" y="1101"/>
                    </a:moveTo>
                    <a:lnTo>
                      <a:pt x="0" y="1101"/>
                    </a:lnTo>
                    <a:lnTo>
                      <a:pt x="635" y="0"/>
                    </a:lnTo>
                    <a:lnTo>
                      <a:pt x="1270" y="1101"/>
                    </a:lnTo>
                    <a:close/>
                    <a:moveTo>
                      <a:pt x="579" y="320"/>
                    </a:moveTo>
                    <a:lnTo>
                      <a:pt x="579" y="716"/>
                    </a:lnTo>
                    <a:lnTo>
                      <a:pt x="691" y="716"/>
                    </a:lnTo>
                    <a:lnTo>
                      <a:pt x="691" y="320"/>
                    </a:lnTo>
                    <a:lnTo>
                      <a:pt x="579" y="320"/>
                    </a:lnTo>
                    <a:close/>
                    <a:moveTo>
                      <a:pt x="635" y="799"/>
                    </a:moveTo>
                    <a:cubicBezTo>
                      <a:pt x="596" y="799"/>
                      <a:pt x="564" y="831"/>
                      <a:pt x="564" y="870"/>
                    </a:cubicBezTo>
                    <a:cubicBezTo>
                      <a:pt x="564" y="909"/>
                      <a:pt x="596" y="940"/>
                      <a:pt x="635" y="940"/>
                    </a:cubicBezTo>
                    <a:cubicBezTo>
                      <a:pt x="674" y="940"/>
                      <a:pt x="706" y="909"/>
                      <a:pt x="706" y="870"/>
                    </a:cubicBezTo>
                    <a:cubicBezTo>
                      <a:pt x="706" y="831"/>
                      <a:pt x="674" y="799"/>
                      <a:pt x="635" y="79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72" name="Error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7A0B3E38-0A79-4057-B2AC-968A5D605C6F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852963" y="1664455"/>
                <a:ext cx="494726" cy="389443"/>
              </a:xfrm>
              <a:custGeom>
                <a:avLst/>
                <a:gdLst>
                  <a:gd name="T0" fmla="*/ 1101 w 1101"/>
                  <a:gd name="T1" fmla="*/ 778 h 1100"/>
                  <a:gd name="T2" fmla="*/ 778 w 1101"/>
                  <a:gd name="T3" fmla="*/ 1100 h 1100"/>
                  <a:gd name="T4" fmla="*/ 322 w 1101"/>
                  <a:gd name="T5" fmla="*/ 1100 h 1100"/>
                  <a:gd name="T6" fmla="*/ 0 w 1101"/>
                  <a:gd name="T7" fmla="*/ 778 h 1100"/>
                  <a:gd name="T8" fmla="*/ 0 w 1101"/>
                  <a:gd name="T9" fmla="*/ 322 h 1100"/>
                  <a:gd name="T10" fmla="*/ 322 w 1101"/>
                  <a:gd name="T11" fmla="*/ 0 h 1100"/>
                  <a:gd name="T12" fmla="*/ 778 w 1101"/>
                  <a:gd name="T13" fmla="*/ 0 h 1100"/>
                  <a:gd name="T14" fmla="*/ 1101 w 1101"/>
                  <a:gd name="T15" fmla="*/ 322 h 1100"/>
                  <a:gd name="T16" fmla="*/ 1101 w 1101"/>
                  <a:gd name="T17" fmla="*/ 778 h 1100"/>
                  <a:gd name="T18" fmla="*/ 380 w 1101"/>
                  <a:gd name="T19" fmla="*/ 300 h 1100"/>
                  <a:gd name="T20" fmla="*/ 301 w 1101"/>
                  <a:gd name="T21" fmla="*/ 380 h 1100"/>
                  <a:gd name="T22" fmla="*/ 470 w 1101"/>
                  <a:gd name="T23" fmla="*/ 550 h 1100"/>
                  <a:gd name="T24" fmla="*/ 301 w 1101"/>
                  <a:gd name="T25" fmla="*/ 719 h 1100"/>
                  <a:gd name="T26" fmla="*/ 380 w 1101"/>
                  <a:gd name="T27" fmla="*/ 799 h 1100"/>
                  <a:gd name="T28" fmla="*/ 550 w 1101"/>
                  <a:gd name="T29" fmla="*/ 629 h 1100"/>
                  <a:gd name="T30" fmla="*/ 720 w 1101"/>
                  <a:gd name="T31" fmla="*/ 799 h 1100"/>
                  <a:gd name="T32" fmla="*/ 800 w 1101"/>
                  <a:gd name="T33" fmla="*/ 719 h 1100"/>
                  <a:gd name="T34" fmla="*/ 630 w 1101"/>
                  <a:gd name="T35" fmla="*/ 550 h 1100"/>
                  <a:gd name="T36" fmla="*/ 800 w 1101"/>
                  <a:gd name="T37" fmla="*/ 380 h 1100"/>
                  <a:gd name="T38" fmla="*/ 720 w 1101"/>
                  <a:gd name="T39" fmla="*/ 300 h 1100"/>
                  <a:gd name="T40" fmla="*/ 550 w 1101"/>
                  <a:gd name="T41" fmla="*/ 470 h 1100"/>
                  <a:gd name="T42" fmla="*/ 380 w 1101"/>
                  <a:gd name="T43" fmla="*/ 3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1" h="1100">
                    <a:moveTo>
                      <a:pt x="1101" y="778"/>
                    </a:moveTo>
                    <a:lnTo>
                      <a:pt x="778" y="1100"/>
                    </a:lnTo>
                    <a:lnTo>
                      <a:pt x="322" y="1100"/>
                    </a:lnTo>
                    <a:lnTo>
                      <a:pt x="0" y="778"/>
                    </a:lnTo>
                    <a:lnTo>
                      <a:pt x="0" y="322"/>
                    </a:lnTo>
                    <a:lnTo>
                      <a:pt x="322" y="0"/>
                    </a:lnTo>
                    <a:lnTo>
                      <a:pt x="778" y="0"/>
                    </a:lnTo>
                    <a:lnTo>
                      <a:pt x="1101" y="322"/>
                    </a:lnTo>
                    <a:lnTo>
                      <a:pt x="1101" y="778"/>
                    </a:lnTo>
                    <a:close/>
                    <a:moveTo>
                      <a:pt x="380" y="300"/>
                    </a:moveTo>
                    <a:lnTo>
                      <a:pt x="301" y="380"/>
                    </a:lnTo>
                    <a:lnTo>
                      <a:pt x="470" y="550"/>
                    </a:lnTo>
                    <a:lnTo>
                      <a:pt x="301" y="719"/>
                    </a:lnTo>
                    <a:lnTo>
                      <a:pt x="380" y="799"/>
                    </a:lnTo>
                    <a:lnTo>
                      <a:pt x="550" y="629"/>
                    </a:lnTo>
                    <a:lnTo>
                      <a:pt x="720" y="799"/>
                    </a:lnTo>
                    <a:lnTo>
                      <a:pt x="800" y="719"/>
                    </a:lnTo>
                    <a:lnTo>
                      <a:pt x="630" y="550"/>
                    </a:lnTo>
                    <a:lnTo>
                      <a:pt x="800" y="380"/>
                    </a:lnTo>
                    <a:lnTo>
                      <a:pt x="720" y="300"/>
                    </a:lnTo>
                    <a:lnTo>
                      <a:pt x="550" y="470"/>
                    </a:lnTo>
                    <a:lnTo>
                      <a:pt x="380" y="30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73" name="Question Icon" descr="&lt;SmartSettings&gt;&lt;SmartResize anchorLeft=&quot;Absolute&quot; anchorTop=&quot;Absolute&quot; anchorRight=&quot;None&quot; anchorBottom=&quot;None&quot; /&gt;&lt;/SmartSettings&gt;">
                <a:extLst>
                  <a:ext uri="{FF2B5EF4-FFF2-40B4-BE49-F238E27FC236}">
                    <a16:creationId xmlns:a16="http://schemas.microsoft.com/office/drawing/2014/main" id="{B77E8A27-4E1A-3C37-6D7B-3FEB8734629B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852965" y="1663674"/>
                <a:ext cx="494725" cy="391006"/>
              </a:xfrm>
              <a:custGeom>
                <a:avLst/>
                <a:gdLst>
                  <a:gd name="T0" fmla="*/ 1101 w 1101"/>
                  <a:gd name="T1" fmla="*/ 551 h 1101"/>
                  <a:gd name="T2" fmla="*/ 550 w 1101"/>
                  <a:gd name="T3" fmla="*/ 1101 h 1101"/>
                  <a:gd name="T4" fmla="*/ 0 w 1101"/>
                  <a:gd name="T5" fmla="*/ 551 h 1101"/>
                  <a:gd name="T6" fmla="*/ 550 w 1101"/>
                  <a:gd name="T7" fmla="*/ 0 h 1101"/>
                  <a:gd name="T8" fmla="*/ 1101 w 1101"/>
                  <a:gd name="T9" fmla="*/ 551 h 1101"/>
                  <a:gd name="T10" fmla="*/ 596 w 1101"/>
                  <a:gd name="T11" fmla="*/ 685 h 1101"/>
                  <a:gd name="T12" fmla="*/ 509 w 1101"/>
                  <a:gd name="T13" fmla="*/ 685 h 1101"/>
                  <a:gd name="T14" fmla="*/ 509 w 1101"/>
                  <a:gd name="T15" fmla="*/ 625 h 1101"/>
                  <a:gd name="T16" fmla="*/ 521 w 1101"/>
                  <a:gd name="T17" fmla="*/ 577 h 1101"/>
                  <a:gd name="T18" fmla="*/ 575 w 1101"/>
                  <a:gd name="T19" fmla="*/ 527 h 1101"/>
                  <a:gd name="T20" fmla="*/ 638 w 1101"/>
                  <a:gd name="T21" fmla="*/ 424 h 1101"/>
                  <a:gd name="T22" fmla="*/ 614 w 1101"/>
                  <a:gd name="T23" fmla="*/ 359 h 1101"/>
                  <a:gd name="T24" fmla="*/ 549 w 1101"/>
                  <a:gd name="T25" fmla="*/ 334 h 1101"/>
                  <a:gd name="T26" fmla="*/ 440 w 1101"/>
                  <a:gd name="T27" fmla="*/ 462 h 1101"/>
                  <a:gd name="T28" fmla="*/ 343 w 1101"/>
                  <a:gd name="T29" fmla="*/ 445 h 1101"/>
                  <a:gd name="T30" fmla="*/ 413 w 1101"/>
                  <a:gd name="T31" fmla="*/ 295 h 1101"/>
                  <a:gd name="T32" fmla="*/ 561 w 1101"/>
                  <a:gd name="T33" fmla="*/ 241 h 1101"/>
                  <a:gd name="T34" fmla="*/ 702 w 1101"/>
                  <a:gd name="T35" fmla="*/ 291 h 1101"/>
                  <a:gd name="T36" fmla="*/ 758 w 1101"/>
                  <a:gd name="T37" fmla="*/ 418 h 1101"/>
                  <a:gd name="T38" fmla="*/ 743 w 1101"/>
                  <a:gd name="T39" fmla="*/ 489 h 1101"/>
                  <a:gd name="T40" fmla="*/ 707 w 1101"/>
                  <a:gd name="T41" fmla="*/ 541 h 1101"/>
                  <a:gd name="T42" fmla="*/ 624 w 1101"/>
                  <a:gd name="T43" fmla="*/ 606 h 1101"/>
                  <a:gd name="T44" fmla="*/ 601 w 1101"/>
                  <a:gd name="T45" fmla="*/ 632 h 1101"/>
                  <a:gd name="T46" fmla="*/ 596 w 1101"/>
                  <a:gd name="T47" fmla="*/ 685 h 1101"/>
                  <a:gd name="T48" fmla="*/ 614 w 1101"/>
                  <a:gd name="T49" fmla="*/ 749 h 1101"/>
                  <a:gd name="T50" fmla="*/ 614 w 1101"/>
                  <a:gd name="T51" fmla="*/ 861 h 1101"/>
                  <a:gd name="T52" fmla="*/ 509 w 1101"/>
                  <a:gd name="T53" fmla="*/ 861 h 1101"/>
                  <a:gd name="T54" fmla="*/ 509 w 1101"/>
                  <a:gd name="T55" fmla="*/ 749 h 1101"/>
                  <a:gd name="T56" fmla="*/ 614 w 1101"/>
                  <a:gd name="T57" fmla="*/ 74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01" h="1101">
                    <a:moveTo>
                      <a:pt x="1101" y="551"/>
                    </a:moveTo>
                    <a:cubicBezTo>
                      <a:pt x="1101" y="854"/>
                      <a:pt x="854" y="1101"/>
                      <a:pt x="550" y="1101"/>
                    </a:cubicBezTo>
                    <a:cubicBezTo>
                      <a:pt x="246" y="1101"/>
                      <a:pt x="0" y="854"/>
                      <a:pt x="0" y="551"/>
                    </a:cubicBezTo>
                    <a:cubicBezTo>
                      <a:pt x="0" y="247"/>
                      <a:pt x="246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  <a:moveTo>
                      <a:pt x="596" y="685"/>
                    </a:moveTo>
                    <a:lnTo>
                      <a:pt x="509" y="685"/>
                    </a:lnTo>
                    <a:lnTo>
                      <a:pt x="509" y="625"/>
                    </a:lnTo>
                    <a:cubicBezTo>
                      <a:pt x="509" y="605"/>
                      <a:pt x="513" y="589"/>
                      <a:pt x="521" y="577"/>
                    </a:cubicBezTo>
                    <a:cubicBezTo>
                      <a:pt x="529" y="565"/>
                      <a:pt x="547" y="549"/>
                      <a:pt x="575" y="527"/>
                    </a:cubicBezTo>
                    <a:cubicBezTo>
                      <a:pt x="617" y="495"/>
                      <a:pt x="638" y="460"/>
                      <a:pt x="638" y="424"/>
                    </a:cubicBezTo>
                    <a:cubicBezTo>
                      <a:pt x="638" y="397"/>
                      <a:pt x="630" y="375"/>
                      <a:pt x="614" y="359"/>
                    </a:cubicBezTo>
                    <a:cubicBezTo>
                      <a:pt x="597" y="343"/>
                      <a:pt x="576" y="334"/>
                      <a:pt x="549" y="334"/>
                    </a:cubicBezTo>
                    <a:cubicBezTo>
                      <a:pt x="488" y="334"/>
                      <a:pt x="451" y="377"/>
                      <a:pt x="440" y="462"/>
                    </a:cubicBezTo>
                    <a:lnTo>
                      <a:pt x="343" y="445"/>
                    </a:lnTo>
                    <a:cubicBezTo>
                      <a:pt x="349" y="381"/>
                      <a:pt x="372" y="331"/>
                      <a:pt x="413" y="295"/>
                    </a:cubicBezTo>
                    <a:cubicBezTo>
                      <a:pt x="454" y="259"/>
                      <a:pt x="503" y="241"/>
                      <a:pt x="561" y="241"/>
                    </a:cubicBezTo>
                    <a:cubicBezTo>
                      <a:pt x="618" y="241"/>
                      <a:pt x="665" y="257"/>
                      <a:pt x="702" y="291"/>
                    </a:cubicBezTo>
                    <a:cubicBezTo>
                      <a:pt x="739" y="325"/>
                      <a:pt x="758" y="367"/>
                      <a:pt x="758" y="418"/>
                    </a:cubicBezTo>
                    <a:cubicBezTo>
                      <a:pt x="758" y="443"/>
                      <a:pt x="753" y="467"/>
                      <a:pt x="743" y="489"/>
                    </a:cubicBezTo>
                    <a:cubicBezTo>
                      <a:pt x="732" y="512"/>
                      <a:pt x="721" y="529"/>
                      <a:pt x="707" y="541"/>
                    </a:cubicBezTo>
                    <a:cubicBezTo>
                      <a:pt x="694" y="554"/>
                      <a:pt x="667" y="575"/>
                      <a:pt x="624" y="606"/>
                    </a:cubicBezTo>
                    <a:cubicBezTo>
                      <a:pt x="612" y="615"/>
                      <a:pt x="605" y="624"/>
                      <a:pt x="601" y="632"/>
                    </a:cubicBezTo>
                    <a:cubicBezTo>
                      <a:pt x="598" y="640"/>
                      <a:pt x="596" y="658"/>
                      <a:pt x="596" y="685"/>
                    </a:cubicBezTo>
                    <a:close/>
                    <a:moveTo>
                      <a:pt x="614" y="749"/>
                    </a:moveTo>
                    <a:lnTo>
                      <a:pt x="614" y="861"/>
                    </a:lnTo>
                    <a:lnTo>
                      <a:pt x="509" y="861"/>
                    </a:lnTo>
                    <a:lnTo>
                      <a:pt x="509" y="749"/>
                    </a:lnTo>
                    <a:lnTo>
                      <a:pt x="614" y="74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266" name="Buttons">
              <a:extLst>
                <a:ext uri="{FF2B5EF4-FFF2-40B4-BE49-F238E27FC236}">
                  <a16:creationId xmlns:a16="http://schemas.microsoft.com/office/drawing/2014/main" id="{089D5CD9-B484-5A44-B466-19414685776D}"/>
                </a:ext>
              </a:extLst>
            </p:cNvPr>
            <p:cNvGrpSpPr/>
            <p:nvPr/>
          </p:nvGrpSpPr>
          <p:grpSpPr>
            <a:xfrm>
              <a:off x="6127635" y="6969030"/>
              <a:ext cx="2091779" cy="315175"/>
              <a:chOff x="987563" y="2380732"/>
              <a:chExt cx="2597118" cy="310515"/>
            </a:xfrm>
          </p:grpSpPr>
          <p:sp>
            <p:nvSpPr>
              <p:cNvPr id="267" name="Button 1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FC1C0BE2-131B-4EC9-BDAB-5999965FFE5E}"/>
                  </a:ext>
                </a:extLst>
              </p:cNvPr>
              <p:cNvSpPr>
                <a:spLocks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2761476" y="2452130"/>
                <a:ext cx="823205" cy="236832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effectLst/>
                    <a:latin typeface="+mn-ea"/>
                    <a:cs typeface="Segoe UI" panose="020B0502040204020203" pitchFamily="34" charset="0"/>
                  </a:rPr>
                  <a:t>취소</a:t>
                </a:r>
                <a:endParaRPr 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68" name="Button 2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1D464A37-BD30-4FEC-BF5C-2C38C8992AC8}"/>
                  </a:ext>
                </a:extLst>
              </p:cNvPr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1874515" y="2454417"/>
                <a:ext cx="823205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269" name="Button 3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935A3D34-8F4C-4426-7A1B-9AFB36B7BAE6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987563" y="2380732"/>
                <a:ext cx="823206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316" name="Close Button" descr="&lt;SmartSettings&gt;&lt;SmartResize anchorLeft=&quot;None&quot; anchorTop=&quot;Absolute&quot; anchorRight=&quot;Absolute&quot; anchorBottom=&quot;None&quot; /&gt;&lt;/SmartSettings&gt;">
            <a:extLst>
              <a:ext uri="{FF2B5EF4-FFF2-40B4-BE49-F238E27FC236}">
                <a16:creationId xmlns:a16="http://schemas.microsoft.com/office/drawing/2014/main" id="{0A9771A3-0B58-6B43-FA05-02520CBECECA}"/>
              </a:ext>
            </a:extLst>
          </p:cNvPr>
          <p:cNvSpPr>
            <a:spLocks noEditPoints="1"/>
          </p:cNvSpPr>
          <p:nvPr>
            <p:custDataLst>
              <p:tags r:id="rId5"/>
            </p:custDataLst>
          </p:nvPr>
        </p:nvSpPr>
        <p:spPr bwMode="auto">
          <a:xfrm>
            <a:off x="6718380" y="4109315"/>
            <a:ext cx="95719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17" name="Close Button" descr="&lt;SmartSettings&gt;&lt;SmartResize anchorLeft=&quot;None&quot; anchorTop=&quot;Absolute&quot; anchorRight=&quot;Absolute&quot; anchorBottom=&quot;None&quot; /&gt;&lt;/SmartSettings&gt;">
            <a:extLst>
              <a:ext uri="{FF2B5EF4-FFF2-40B4-BE49-F238E27FC236}">
                <a16:creationId xmlns:a16="http://schemas.microsoft.com/office/drawing/2014/main" id="{42B9604C-0269-A0A3-4973-C8E226E45B02}"/>
              </a:ext>
            </a:extLst>
          </p:cNvPr>
          <p:cNvSpPr>
            <a:spLocks noEditPoints="1"/>
          </p:cNvSpPr>
          <p:nvPr>
            <p:custDataLst>
              <p:tags r:id="rId6"/>
            </p:custDataLst>
          </p:nvPr>
        </p:nvSpPr>
        <p:spPr bwMode="auto">
          <a:xfrm>
            <a:off x="8771498" y="4109315"/>
            <a:ext cx="95719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EB7F596-447D-18A0-ADEA-C3D530DA033E}"/>
              </a:ext>
            </a:extLst>
          </p:cNvPr>
          <p:cNvSpPr txBox="1"/>
          <p:nvPr/>
        </p:nvSpPr>
        <p:spPr>
          <a:xfrm>
            <a:off x="5708501" y="1726253"/>
            <a:ext cx="960051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50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%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저렴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7" name="모서리가 둥근 직사각형 63">
            <a:extLst>
              <a:ext uri="{FF2B5EF4-FFF2-40B4-BE49-F238E27FC236}">
                <a16:creationId xmlns:a16="http://schemas.microsoft.com/office/drawing/2014/main" id="{79C5CCBB-A35F-8D9A-505F-84CE31A20213}"/>
              </a:ext>
            </a:extLst>
          </p:cNvPr>
          <p:cNvSpPr/>
          <p:nvPr/>
        </p:nvSpPr>
        <p:spPr>
          <a:xfrm>
            <a:off x="5350215" y="2813458"/>
            <a:ext cx="798489" cy="283055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택배</a:t>
            </a:r>
          </a:p>
        </p:txBody>
      </p:sp>
      <p:sp>
        <p:nvSpPr>
          <p:cNvPr id="8" name="Chevron">
            <a:extLst>
              <a:ext uri="{FF2B5EF4-FFF2-40B4-BE49-F238E27FC236}">
                <a16:creationId xmlns:a16="http://schemas.microsoft.com/office/drawing/2014/main" id="{65C8C107-4E24-9BA9-4C98-D10B3EC5F626}"/>
              </a:ext>
            </a:extLst>
          </p:cNvPr>
          <p:cNvSpPr>
            <a:spLocks noChangeAspect="1"/>
          </p:cNvSpPr>
          <p:nvPr>
            <p:custDataLst>
              <p:tags r:id="rId7"/>
            </p:custDataLst>
          </p:nvPr>
        </p:nvSpPr>
        <p:spPr bwMode="auto">
          <a:xfrm>
            <a:off x="5966679" y="2932926"/>
            <a:ext cx="98069" cy="64761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41422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22A76156-950D-40CE-BAE6-58A8242687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5619676"/>
              </p:ext>
            </p:extLst>
          </p:nvPr>
        </p:nvGraphicFramePr>
        <p:xfrm>
          <a:off x="465910" y="1052172"/>
          <a:ext cx="10571622" cy="2086937"/>
        </p:xfrm>
        <a:graphic>
          <a:graphicData uri="http://schemas.openxmlformats.org/drawingml/2006/table">
            <a:tbl>
              <a:tblPr firstRow="1" bandRow="1">
                <a:effectLst/>
                <a:tableStyleId>{8EC20E35-A176-4012-BC5E-935CFFF8708E}</a:tableStyleId>
              </a:tblPr>
              <a:tblGrid>
                <a:gridCol w="17619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619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61937">
                  <a:extLst>
                    <a:ext uri="{9D8B030D-6E8A-4147-A177-3AD203B41FA5}">
                      <a16:colId xmlns:a16="http://schemas.microsoft.com/office/drawing/2014/main" val="3250129903"/>
                    </a:ext>
                  </a:extLst>
                </a:gridCol>
                <a:gridCol w="17619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619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619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9560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 err="1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라라마켓</a:t>
                      </a:r>
                      <a:r>
                        <a:rPr lang="en-US" altLang="ko-KR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회원가입</a:t>
                      </a:r>
                      <a:endParaRPr lang="en-US" altLang="ko-KR" sz="1000" b="1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구매 계정</a:t>
                      </a:r>
                      <a:r>
                        <a:rPr lang="en-US" altLang="ko-KR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)</a:t>
                      </a:r>
                    </a:p>
                  </a:txBody>
                  <a:tcPr marL="83127" marR="83127" anchor="ctr">
                    <a:lnL>
                      <a:noFill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 err="1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라라마켓</a:t>
                      </a:r>
                      <a:r>
                        <a:rPr lang="en-US" altLang="ko-KR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회원가입</a:t>
                      </a:r>
                      <a:endParaRPr lang="en-US" altLang="ko-KR" sz="1000" b="1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구매</a:t>
                      </a:r>
                      <a:r>
                        <a:rPr lang="en-US" altLang="ko-KR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+</a:t>
                      </a: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판매 계정</a:t>
                      </a:r>
                      <a:r>
                        <a:rPr lang="en-US" altLang="ko-KR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)</a:t>
                      </a:r>
                    </a:p>
                  </a:txBody>
                  <a:tcPr marL="83127" marR="83127" anchor="ctr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baseline="0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회사소개 </a:t>
                      </a:r>
                      <a:endParaRPr lang="ko-KR" altLang="en-US" sz="1000" b="1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83127" marR="83127" anchor="ctr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스타일 숍</a:t>
                      </a:r>
                      <a:endParaRPr lang="en-US" altLang="ko-KR" sz="1000" b="1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상품 카테고리</a:t>
                      </a:r>
                      <a:r>
                        <a:rPr lang="en-US" altLang="ko-KR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1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83127" marR="83127" anchor="ctr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오픈 숍</a:t>
                      </a:r>
                      <a:endParaRPr lang="en-US" altLang="ko-KR" sz="1000" b="1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상품 카테고리</a:t>
                      </a:r>
                      <a:r>
                        <a:rPr lang="en-US" altLang="ko-KR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)</a:t>
                      </a: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 </a:t>
                      </a:r>
                    </a:p>
                  </a:txBody>
                  <a:tcPr marL="83127" marR="83127" anchor="ctr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상품 구매 프로세스</a:t>
                      </a:r>
                    </a:p>
                  </a:txBody>
                  <a:tcPr marL="83127" marR="83127" anchor="ctr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0697">
                <a:tc>
                  <a:txBody>
                    <a:bodyPr/>
                    <a:lstStyle/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약관동의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회원가입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가입완료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83127" marR="83127">
                    <a:lnL>
                      <a:noFill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약관동의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회원가입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108000" marR="0" indent="-10800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본인인증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가입완료</a:t>
                      </a: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83127" marR="83127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라라마켓</a:t>
                      </a: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소개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대표 인사말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찾아오시는 길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연혁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83127" marR="83127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Outer</a:t>
                      </a: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Top</a:t>
                      </a: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Bottom</a:t>
                      </a: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Skirt</a:t>
                      </a: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Dress</a:t>
                      </a:r>
                    </a:p>
                  </a:txBody>
                  <a:tcPr marL="83127" marR="83127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Outer</a:t>
                      </a: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Top</a:t>
                      </a: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Bottom</a:t>
                      </a: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Skirt</a:t>
                      </a: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Dress</a:t>
                      </a:r>
                    </a:p>
                  </a:txBody>
                  <a:tcPr marL="83127" marR="83127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주문서 작성</a:t>
                      </a: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결제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결제 팝업</a:t>
                      </a: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(</a:t>
                      </a: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모듈</a:t>
                      </a: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)</a:t>
                      </a:r>
                    </a:p>
                    <a:p>
                      <a:pPr marL="108000" indent="-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맑은 고딕" panose="020B0503020000020004" pitchFamily="50" charset="-127"/>
                        </a:rPr>
                        <a:t>주문 완료</a:t>
                      </a:r>
                    </a:p>
                  </a:txBody>
                  <a:tcPr marL="83127" marR="83127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B20A9067-F321-4B43-8E14-ACB9783CF4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512074"/>
              </p:ext>
            </p:extLst>
          </p:nvPr>
        </p:nvGraphicFramePr>
        <p:xfrm>
          <a:off x="467235" y="3452092"/>
          <a:ext cx="10598091" cy="3010293"/>
        </p:xfrm>
        <a:graphic>
          <a:graphicData uri="http://schemas.openxmlformats.org/drawingml/2006/table">
            <a:tbl>
              <a:tblPr firstRow="1" bandRow="1">
                <a:effectLst/>
                <a:tableStyleId>{8EC20E35-A176-4012-BC5E-935CFFF8708E}</a:tableStyleId>
              </a:tblPr>
              <a:tblGrid>
                <a:gridCol w="13710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4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56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40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40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14013">
                  <a:extLst>
                    <a:ext uri="{9D8B030D-6E8A-4147-A177-3AD203B41FA5}">
                      <a16:colId xmlns:a16="http://schemas.microsoft.com/office/drawing/2014/main" val="1087680714"/>
                    </a:ext>
                  </a:extLst>
                </a:gridCol>
                <a:gridCol w="15140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3371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상품리뷰</a:t>
                      </a:r>
                    </a:p>
                  </a:txBody>
                  <a:tcPr marL="83127" marR="83127" anchor="ctr">
                    <a:lnL>
                      <a:noFill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이벤트</a:t>
                      </a:r>
                      <a:endParaRPr lang="en-US" altLang="ko-KR" sz="1000" b="1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83127" marR="83127" anchor="ctr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고객센터</a:t>
                      </a:r>
                    </a:p>
                  </a:txBody>
                  <a:tcPr marL="83127" marR="83127" anchor="ctr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마이페이지</a:t>
                      </a:r>
                    </a:p>
                  </a:txBody>
                  <a:tcPr marL="83127" marR="83127" anchor="ctr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83127" marR="83127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메인</a:t>
                      </a:r>
                    </a:p>
                  </a:txBody>
                  <a:tcPr marL="83127" marR="83127" anchor="ctr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5F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2710">
                <a:tc>
                  <a:txBody>
                    <a:bodyPr/>
                    <a:lstStyle/>
                    <a:p>
                      <a:pPr marL="108000" indent="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상품리뷰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83127" marR="83127">
                    <a:lnL>
                      <a:noFill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indent="10800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진행중인 이벤트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marR="0" indent="10800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당첨자 발표</a:t>
                      </a:r>
                    </a:p>
                  </a:txBody>
                  <a:tcPr marL="83127" marR="83127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indent="10800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marR="0" indent="10800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커뮤니티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자주묻는</a:t>
                      </a: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 질문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marR="0" indent="10800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상품문의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아이디</a:t>
                      </a: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비밀번호 찾기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83127" marR="83127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lvl="0" indent="108000" algn="l" defTabSz="999073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장바구니</a:t>
                      </a:r>
                    </a:p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스타일 숍 이용내역</a:t>
                      </a:r>
                    </a:p>
                    <a:p>
                      <a:pPr marL="108000" indent="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주문내역</a:t>
                      </a: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배송조회</a:t>
                      </a:r>
                      <a:endParaRPr lang="en-US" altLang="ko-KR" sz="10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교환</a:t>
                      </a: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환불 신청내역</a:t>
                      </a:r>
                    </a:p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오픈 숍 이용내역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marR="0" lvl="0" indent="0" algn="l" defTabSz="999073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주문내역</a:t>
                      </a: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배송조회</a:t>
                      </a:r>
                      <a:endParaRPr lang="en-US" altLang="ko-KR" sz="10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marR="0" lvl="0" indent="108000" algn="l" defTabSz="999073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marR="0" lvl="0" indent="108000" algn="l" defTabSz="999073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이용내역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83127" marR="83127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오픈 숍 상품관리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상품등록</a:t>
                      </a:r>
                      <a:endParaRPr lang="en-US" altLang="ko-KR" sz="10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거래상품</a:t>
                      </a:r>
                      <a:endParaRPr lang="en-US" altLang="ko-KR" sz="10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주문관리</a:t>
                      </a:r>
                      <a:endParaRPr lang="en-US" altLang="ko-KR" sz="10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게시판 이용내역</a:t>
                      </a:r>
                    </a:p>
                    <a:p>
                      <a:pPr marL="108000" indent="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- 1:1 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</a:t>
                      </a:r>
                    </a:p>
                    <a:p>
                      <a:pPr marL="108000" indent="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나의 상품리뷰</a:t>
                      </a:r>
                    </a:p>
                    <a:p>
                      <a:pPr marL="108000" indent="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나의 상품문의</a:t>
                      </a:r>
                    </a:p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endParaRPr lang="ko-KR" altLang="en-US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83127" marR="83127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개인정보 수정</a:t>
                      </a:r>
                    </a:p>
                    <a:p>
                      <a:pPr marL="108000" indent="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개인정보 수정</a:t>
                      </a:r>
                    </a:p>
                    <a:p>
                      <a:pPr marL="108000" indent="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비밀번호 변경</a:t>
                      </a:r>
                    </a:p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endParaRPr lang="ko-KR" altLang="en-US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indent="108000" algn="l" defTabSz="999073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회원탈퇴</a:t>
                      </a:r>
                    </a:p>
                    <a:p>
                      <a:pPr marL="108000" indent="10800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83127" marR="83127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08000" marR="0" indent="10800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메인 화면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marR="0" indent="10800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검색 결과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108000" marR="0" indent="10800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로그인</a:t>
                      </a:r>
                    </a:p>
                  </a:txBody>
                  <a:tcPr marL="83127" marR="83127">
                    <a:lnL w="12700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A877F6E5-29A2-4836-9E39-18F4B392BA48}"/>
              </a:ext>
            </a:extLst>
          </p:cNvPr>
          <p:cNvSpPr txBox="1"/>
          <p:nvPr/>
        </p:nvSpPr>
        <p:spPr>
          <a:xfrm>
            <a:off x="486491" y="357959"/>
            <a:ext cx="1492716" cy="461665"/>
          </a:xfrm>
          <a:prstGeom prst="rect">
            <a:avLst/>
          </a:prstGeom>
          <a:noFill/>
          <a:effectLst>
            <a:outerShdw sx="102000" sy="102000" algn="ctr" rotWithShape="0">
              <a:schemeClr val="bg1">
                <a:alpha val="30000"/>
              </a:schemeClr>
            </a:outerShdw>
          </a:effectLst>
        </p:spPr>
        <p:txBody>
          <a:bodyPr wrap="none" rtlCol="0">
            <a:spAutoFit/>
          </a:bodyPr>
          <a:lstStyle/>
          <a:p>
            <a:r>
              <a:rPr lang="ko-KR" altLang="en-US" sz="2400" b="1" spc="-50" dirty="0">
                <a:solidFill>
                  <a:srgbClr val="005FEA"/>
                </a:solidFill>
                <a:latin typeface="맑은 고딕" panose="020B0503020000020004" pitchFamily="50" charset="-127"/>
              </a:rPr>
              <a:t>사이트 맵</a:t>
            </a:r>
          </a:p>
        </p:txBody>
      </p:sp>
    </p:spTree>
    <p:extLst>
      <p:ext uri="{BB962C8B-B14F-4D97-AF65-F5344CB8AC3E}">
        <p14:creationId xmlns:p14="http://schemas.microsoft.com/office/powerpoint/2010/main" val="18092361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" name="그림 132">
            <a:extLst>
              <a:ext uri="{FF2B5EF4-FFF2-40B4-BE49-F238E27FC236}">
                <a16:creationId xmlns:a16="http://schemas.microsoft.com/office/drawing/2014/main" id="{A6837501-B654-4D78-A776-D75601726A8B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5000"/>
          </a:blip>
          <a:stretch>
            <a:fillRect/>
          </a:stretch>
        </p:blipFill>
        <p:spPr>
          <a:xfrm>
            <a:off x="46726" y="313063"/>
            <a:ext cx="8926171" cy="6706536"/>
          </a:xfrm>
          <a:prstGeom prst="rect">
            <a:avLst/>
          </a:prstGeom>
        </p:spPr>
      </p:pic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오픈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소개 </a:t>
            </a:r>
            <a:r>
              <a:rPr lang="en-US" altLang="ko-KR" dirty="0"/>
              <a:t>- 3(</a:t>
            </a:r>
            <a:r>
              <a:rPr lang="ko-KR" altLang="en-US" dirty="0"/>
              <a:t>오픈 숍 허위 상품 신고</a:t>
            </a:r>
            <a:r>
              <a:rPr lang="en-US" altLang="ko-KR" dirty="0"/>
              <a:t>)</a:t>
            </a:r>
            <a:endParaRPr lang="ko-KR" altLang="en-US" dirty="0"/>
          </a:p>
        </p:txBody>
      </p:sp>
      <p:cxnSp>
        <p:nvCxnSpPr>
          <p:cNvPr id="82" name="꺾인 연결선 4">
            <a:extLst>
              <a:ext uri="{FF2B5EF4-FFF2-40B4-BE49-F238E27FC236}">
                <a16:creationId xmlns:a16="http://schemas.microsoft.com/office/drawing/2014/main" id="{8D52B2EC-A066-4683-9AD7-E5654C5B6D5C}"/>
              </a:ext>
            </a:extLst>
          </p:cNvPr>
          <p:cNvCxnSpPr>
            <a:cxnSpLocks/>
            <a:stCxn id="113" idx="0"/>
            <a:endCxn id="83" idx="0"/>
          </p:cNvCxnSpPr>
          <p:nvPr/>
        </p:nvCxnSpPr>
        <p:spPr>
          <a:xfrm rot="16200000" flipV="1">
            <a:off x="5636841" y="-1761591"/>
            <a:ext cx="284111" cy="4969341"/>
          </a:xfrm>
          <a:prstGeom prst="bentConnector3">
            <a:avLst>
              <a:gd name="adj1" fmla="val 180462"/>
            </a:avLst>
          </a:prstGeom>
          <a:ln w="127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5B8DB776-2837-46B1-AB81-4DF844321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64" y="581024"/>
            <a:ext cx="6179121" cy="6191992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1100" b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62B1ED55-A191-46F6-800C-E98D53BB5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10" y="2443316"/>
            <a:ext cx="5621410" cy="266400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제목을 입력하세요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 (30</a:t>
            </a: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 이내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)</a:t>
            </a:r>
            <a:endParaRPr lang="ko-KR" altLang="en-US" sz="10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57DEF5B6-EC8F-48A3-84F0-7024F2BE6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55" y="2759649"/>
            <a:ext cx="5628606" cy="2014662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sz="1000">
              <a:latin typeface="+mn-ea"/>
            </a:endParaRP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2EBA1735-3AEC-45C0-9795-AA8CF557B547}"/>
              </a:ext>
            </a:extLst>
          </p:cNvPr>
          <p:cNvSpPr/>
          <p:nvPr/>
        </p:nvSpPr>
        <p:spPr>
          <a:xfrm>
            <a:off x="466283" y="712048"/>
            <a:ext cx="2704010" cy="3803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오픈 숍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허위 상품 신고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7" name="모서리가 둥근 직사각형 151">
            <a:extLst>
              <a:ext uri="{FF2B5EF4-FFF2-40B4-BE49-F238E27FC236}">
                <a16:creationId xmlns:a16="http://schemas.microsoft.com/office/drawing/2014/main" id="{FCE4AB45-42A7-40A7-8D85-53314BA3B5BD}"/>
              </a:ext>
            </a:extLst>
          </p:cNvPr>
          <p:cNvSpPr/>
          <p:nvPr/>
        </p:nvSpPr>
        <p:spPr>
          <a:xfrm>
            <a:off x="1810479" y="6272246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신고하기</a:t>
            </a:r>
          </a:p>
        </p:txBody>
      </p:sp>
      <p:sp>
        <p:nvSpPr>
          <p:cNvPr id="88" name="모서리가 둥근 직사각형 152">
            <a:extLst>
              <a:ext uri="{FF2B5EF4-FFF2-40B4-BE49-F238E27FC236}">
                <a16:creationId xmlns:a16="http://schemas.microsoft.com/office/drawing/2014/main" id="{3A364602-7EEE-4839-ABEA-65AD8127B47A}"/>
              </a:ext>
            </a:extLst>
          </p:cNvPr>
          <p:cNvSpPr/>
          <p:nvPr/>
        </p:nvSpPr>
        <p:spPr>
          <a:xfrm>
            <a:off x="3257201" y="6278896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작성 취소</a:t>
            </a:r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BAD83735-A42D-48AB-9818-EFE7F5400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109" y="2770617"/>
            <a:ext cx="5610012" cy="32925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1000" dirty="0">
                <a:latin typeface="+mn-ea"/>
              </a:rPr>
              <a:t>에디터</a:t>
            </a:r>
            <a:r>
              <a:rPr lang="en-US" altLang="ko-KR" sz="1000" dirty="0">
                <a:latin typeface="+mn-ea"/>
              </a:rPr>
              <a:t>(Editor)</a:t>
            </a:r>
            <a:r>
              <a:rPr lang="ko-KR" altLang="en-US" sz="1000" dirty="0">
                <a:latin typeface="+mn-ea"/>
              </a:rPr>
              <a:t> 기능 노출</a:t>
            </a:r>
            <a:endParaRPr lang="en-US" altLang="ko-KR" sz="1000" dirty="0">
              <a:latin typeface="+mn-ea"/>
            </a:endParaRPr>
          </a:p>
        </p:txBody>
      </p:sp>
      <p:cxnSp>
        <p:nvCxnSpPr>
          <p:cNvPr id="90" name="직선 연결선 89">
            <a:extLst>
              <a:ext uri="{FF2B5EF4-FFF2-40B4-BE49-F238E27FC236}">
                <a16:creationId xmlns:a16="http://schemas.microsoft.com/office/drawing/2014/main" id="{B60F09B6-2996-49D9-97E8-4488FFDA74CB}"/>
              </a:ext>
            </a:extLst>
          </p:cNvPr>
          <p:cNvCxnSpPr/>
          <p:nvPr/>
        </p:nvCxnSpPr>
        <p:spPr>
          <a:xfrm>
            <a:off x="504182" y="1174124"/>
            <a:ext cx="571720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A2125517-490D-4711-8FB5-C88B0CF28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1449" y="3099868"/>
            <a:ext cx="172671" cy="1667075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▲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</a:p>
          <a:p>
            <a:pPr algn="ctr"/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 </a:t>
            </a: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▼</a:t>
            </a:r>
          </a:p>
        </p:txBody>
      </p:sp>
      <p:sp>
        <p:nvSpPr>
          <p:cNvPr id="92" name="직사각형 91">
            <a:extLst>
              <a:ext uri="{FF2B5EF4-FFF2-40B4-BE49-F238E27FC236}">
                <a16:creationId xmlns:a16="http://schemas.microsoft.com/office/drawing/2014/main" id="{377EDE49-1C7F-4D2B-AD75-C9FBB3922D06}"/>
              </a:ext>
            </a:extLst>
          </p:cNvPr>
          <p:cNvSpPr/>
          <p:nvPr/>
        </p:nvSpPr>
        <p:spPr>
          <a:xfrm>
            <a:off x="593255" y="3173350"/>
            <a:ext cx="4953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내용을 입력 하세요 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(1,000</a:t>
            </a: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 이내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)</a:t>
            </a:r>
          </a:p>
        </p:txBody>
      </p:sp>
      <p:sp>
        <p:nvSpPr>
          <p:cNvPr id="93" name="Close Button">
            <a:extLst>
              <a:ext uri="{FF2B5EF4-FFF2-40B4-BE49-F238E27FC236}">
                <a16:creationId xmlns:a16="http://schemas.microsoft.com/office/drawing/2014/main" id="{8C7C84F3-4946-4E8B-BF3C-B1261818E02B}"/>
              </a:ext>
            </a:extLst>
          </p:cNvPr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5965304" y="776197"/>
            <a:ext cx="221550" cy="214403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94" name="직사각형 93">
            <a:extLst>
              <a:ext uri="{FF2B5EF4-FFF2-40B4-BE49-F238E27FC236}">
                <a16:creationId xmlns:a16="http://schemas.microsoft.com/office/drawing/2014/main" id="{1ABD2E90-5440-4166-912F-ECEAB4B4FA5E}"/>
              </a:ext>
            </a:extLst>
          </p:cNvPr>
          <p:cNvSpPr/>
          <p:nvPr/>
        </p:nvSpPr>
        <p:spPr>
          <a:xfrm>
            <a:off x="470868" y="1565635"/>
            <a:ext cx="220284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 b="1" dirty="0">
                <a:latin typeface="+mn-ea"/>
              </a:rPr>
              <a:t>상품명 </a:t>
            </a:r>
            <a:r>
              <a:rPr lang="en-US" altLang="ko-KR" sz="1000" dirty="0">
                <a:latin typeface="+mn-ea"/>
              </a:rPr>
              <a:t>: {</a:t>
            </a:r>
            <a:r>
              <a:rPr lang="ko-KR" altLang="en-US" sz="1000" dirty="0">
                <a:latin typeface="+mn-ea"/>
              </a:rPr>
              <a:t>신고 하려는 상품명 표기</a:t>
            </a:r>
            <a:r>
              <a:rPr lang="en-US" altLang="ko-KR" sz="1000" dirty="0">
                <a:latin typeface="+mn-ea"/>
              </a:rPr>
              <a:t>}</a:t>
            </a:r>
          </a:p>
        </p:txBody>
      </p: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AD05AACC-360E-4069-8402-7249C243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09" y="4840425"/>
            <a:ext cx="5630935" cy="123259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algn="ctr">
            <a:noFill/>
            <a:round/>
            <a:headEnd/>
            <a:tailEnd/>
          </a:ln>
        </p:spPr>
        <p:txBody>
          <a:bodyPr wrap="none" lIns="252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endParaRPr lang="en-US" altLang="ko-KR" sz="1000" dirty="0">
              <a:latin typeface="+mn-ea"/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>
                <a:latin typeface="+mn-ea"/>
              </a:rPr>
              <a:t>허위 매물로 확인될 경우 해당 게시물은 삭제되며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판매자는 강제로 탈퇴 됩니다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>
                <a:latin typeface="+mn-ea"/>
              </a:rPr>
              <a:t>허위 매물로 인하여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고객님의 피해에 대해서는 저희 고객센터에서 확인하여 보상해 드립니다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ko-KR" altLang="en-US" sz="900" dirty="0">
                <a:latin typeface="+mn-ea"/>
              </a:rPr>
              <a:t>신고 확인과 고객님의 피해 보상에 관한 상담을 위해 연락 가능한 정보를</a:t>
            </a:r>
            <a:r>
              <a:rPr lang="en-US" altLang="ko-KR" sz="900" b="1" dirty="0">
                <a:latin typeface="+mn-ea"/>
              </a:rPr>
              <a:t> [</a:t>
            </a:r>
            <a:r>
              <a:rPr lang="ko-KR" altLang="en-US" sz="900" b="1" dirty="0">
                <a:latin typeface="+mn-ea"/>
              </a:rPr>
              <a:t>마이페이지 </a:t>
            </a:r>
            <a:r>
              <a:rPr lang="en-US" altLang="ko-KR" sz="900" b="1" dirty="0">
                <a:latin typeface="+mn-ea"/>
              </a:rPr>
              <a:t>&gt; </a:t>
            </a:r>
            <a:r>
              <a:rPr lang="ko-KR" altLang="en-US" sz="900" b="1" dirty="0">
                <a:latin typeface="+mn-ea"/>
              </a:rPr>
              <a:t>개인 정보</a:t>
            </a:r>
            <a:r>
              <a:rPr lang="en-US" altLang="ko-KR" sz="900" b="1" dirty="0">
                <a:latin typeface="+mn-ea"/>
              </a:rPr>
              <a:t>]</a:t>
            </a:r>
          </a:p>
          <a:p>
            <a:pPr>
              <a:lnSpc>
                <a:spcPct val="150000"/>
              </a:lnSpc>
            </a:pPr>
            <a:r>
              <a:rPr lang="en-US" altLang="ko-KR" sz="900" b="1" dirty="0">
                <a:latin typeface="+mn-ea"/>
              </a:rPr>
              <a:t>    </a:t>
            </a:r>
            <a:r>
              <a:rPr lang="ko-KR" altLang="en-US" sz="900" dirty="0">
                <a:latin typeface="+mn-ea"/>
              </a:rPr>
              <a:t>에서 확인해 주세요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D2ADFB22-2B60-42AE-BAE7-1D2D5F748720}"/>
              </a:ext>
            </a:extLst>
          </p:cNvPr>
          <p:cNvSpPr/>
          <p:nvPr/>
        </p:nvSpPr>
        <p:spPr>
          <a:xfrm>
            <a:off x="465738" y="1281887"/>
            <a:ext cx="165301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 b="1" dirty="0">
                <a:latin typeface="+mn-ea"/>
              </a:rPr>
              <a:t>작성자 </a:t>
            </a:r>
            <a:r>
              <a:rPr lang="en-US" altLang="ko-KR" sz="1000" dirty="0">
                <a:latin typeface="+mn-ea"/>
              </a:rPr>
              <a:t>: {</a:t>
            </a:r>
            <a:r>
              <a:rPr lang="ko-KR" altLang="en-US" sz="1000" dirty="0">
                <a:latin typeface="+mn-ea"/>
              </a:rPr>
              <a:t>작성자 </a:t>
            </a:r>
            <a:r>
              <a:rPr lang="en-US" altLang="ko-KR" sz="1000" dirty="0">
                <a:latin typeface="+mn-ea"/>
              </a:rPr>
              <a:t>ID </a:t>
            </a:r>
            <a:r>
              <a:rPr lang="ko-KR" altLang="en-US" sz="1000" dirty="0">
                <a:latin typeface="+mn-ea"/>
              </a:rPr>
              <a:t>표기</a:t>
            </a:r>
            <a:r>
              <a:rPr lang="en-US" altLang="ko-KR" sz="1000" dirty="0">
                <a:latin typeface="+mn-ea"/>
              </a:rPr>
              <a:t>}</a:t>
            </a:r>
          </a:p>
        </p:txBody>
      </p:sp>
      <p:sp>
        <p:nvSpPr>
          <p:cNvPr id="97" name="타원 96">
            <a:extLst>
              <a:ext uri="{FF2B5EF4-FFF2-40B4-BE49-F238E27FC236}">
                <a16:creationId xmlns:a16="http://schemas.microsoft.com/office/drawing/2014/main" id="{93CACDAE-A34D-4C15-99E6-083A8A87679C}"/>
              </a:ext>
            </a:extLst>
          </p:cNvPr>
          <p:cNvSpPr/>
          <p:nvPr/>
        </p:nvSpPr>
        <p:spPr>
          <a:xfrm>
            <a:off x="310355" y="127983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" name="타원 97">
            <a:extLst>
              <a:ext uri="{FF2B5EF4-FFF2-40B4-BE49-F238E27FC236}">
                <a16:creationId xmlns:a16="http://schemas.microsoft.com/office/drawing/2014/main" id="{6CF6E7D5-D897-4667-B80B-CCB096B7F3E3}"/>
              </a:ext>
            </a:extLst>
          </p:cNvPr>
          <p:cNvSpPr/>
          <p:nvPr/>
        </p:nvSpPr>
        <p:spPr>
          <a:xfrm>
            <a:off x="310355" y="156794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9" name="타원 98">
            <a:extLst>
              <a:ext uri="{FF2B5EF4-FFF2-40B4-BE49-F238E27FC236}">
                <a16:creationId xmlns:a16="http://schemas.microsoft.com/office/drawing/2014/main" id="{E28313FA-0965-4B0D-8E5A-B313F8E6ED71}"/>
              </a:ext>
            </a:extLst>
          </p:cNvPr>
          <p:cNvSpPr/>
          <p:nvPr/>
        </p:nvSpPr>
        <p:spPr>
          <a:xfrm>
            <a:off x="1710288" y="623427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0" name="타원 99">
            <a:extLst>
              <a:ext uri="{FF2B5EF4-FFF2-40B4-BE49-F238E27FC236}">
                <a16:creationId xmlns:a16="http://schemas.microsoft.com/office/drawing/2014/main" id="{63512959-F7AF-482F-B3DE-FB9BDFFA8234}"/>
              </a:ext>
            </a:extLst>
          </p:cNvPr>
          <p:cNvSpPr/>
          <p:nvPr/>
        </p:nvSpPr>
        <p:spPr>
          <a:xfrm>
            <a:off x="3242035" y="624311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3" name="직사각형 102">
            <a:extLst>
              <a:ext uri="{FF2B5EF4-FFF2-40B4-BE49-F238E27FC236}">
                <a16:creationId xmlns:a16="http://schemas.microsoft.com/office/drawing/2014/main" id="{E9D9659F-422A-4D60-AAD2-1773E37787CD}"/>
              </a:ext>
            </a:extLst>
          </p:cNvPr>
          <p:cNvSpPr/>
          <p:nvPr/>
        </p:nvSpPr>
        <p:spPr>
          <a:xfrm>
            <a:off x="465738" y="1861084"/>
            <a:ext cx="514275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 b="1" dirty="0">
                <a:latin typeface="+mn-ea"/>
              </a:rPr>
              <a:t>신고 사유 </a:t>
            </a:r>
            <a:r>
              <a:rPr lang="en-US" altLang="ko-KR" sz="1000" b="1" dirty="0">
                <a:latin typeface="+mn-ea"/>
              </a:rPr>
              <a:t>:      </a:t>
            </a:r>
            <a:r>
              <a:rPr lang="ko-KR" altLang="en-US" sz="1000" dirty="0">
                <a:latin typeface="+mn-ea"/>
              </a:rPr>
              <a:t>허위매물       </a:t>
            </a:r>
            <a:r>
              <a:rPr lang="ko-KR" altLang="en-US" sz="1000" dirty="0" err="1">
                <a:latin typeface="+mn-ea"/>
              </a:rPr>
              <a:t>상품연속등록</a:t>
            </a:r>
            <a:r>
              <a:rPr lang="ko-KR" altLang="en-US" sz="1000" dirty="0">
                <a:latin typeface="+mn-ea"/>
              </a:rPr>
              <a:t>        욕설</a:t>
            </a:r>
            <a:r>
              <a:rPr lang="en-US" altLang="ko-KR" sz="1000" dirty="0">
                <a:latin typeface="+mn-ea"/>
              </a:rPr>
              <a:t>/</a:t>
            </a:r>
            <a:r>
              <a:rPr lang="ko-KR" altLang="en-US" sz="1000" dirty="0">
                <a:latin typeface="+mn-ea"/>
              </a:rPr>
              <a:t>비방       업체상품      기타</a:t>
            </a:r>
            <a:endParaRPr lang="en-US" altLang="ko-KR" sz="1000" dirty="0">
              <a:latin typeface="+mn-ea"/>
            </a:endParaRPr>
          </a:p>
        </p:txBody>
      </p:sp>
      <p:pic>
        <p:nvPicPr>
          <p:cNvPr id="104" name="Picture 2">
            <a:extLst>
              <a:ext uri="{FF2B5EF4-FFF2-40B4-BE49-F238E27FC236}">
                <a16:creationId xmlns:a16="http://schemas.microsoft.com/office/drawing/2014/main" id="{EEE44A2A-579E-4E03-BD7A-FE4CFB4771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1960" y="1912097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" name="Picture 2">
            <a:extLst>
              <a:ext uri="{FF2B5EF4-FFF2-40B4-BE49-F238E27FC236}">
                <a16:creationId xmlns:a16="http://schemas.microsoft.com/office/drawing/2014/main" id="{ACDBC63A-C8B5-4124-A50C-E2BB70D47B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8049" y="1912097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" name="Picture 2">
            <a:extLst>
              <a:ext uri="{FF2B5EF4-FFF2-40B4-BE49-F238E27FC236}">
                <a16:creationId xmlns:a16="http://schemas.microsoft.com/office/drawing/2014/main" id="{AE4A7FEF-C342-4524-958E-07A822AA7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4239" y="1912097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" name="Picture 2">
            <a:extLst>
              <a:ext uri="{FF2B5EF4-FFF2-40B4-BE49-F238E27FC236}">
                <a16:creationId xmlns:a16="http://schemas.microsoft.com/office/drawing/2014/main" id="{543F3106-16EA-4308-8952-7DAA9FD46B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7968" y="1912097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8" name="Picture 2">
            <a:extLst>
              <a:ext uri="{FF2B5EF4-FFF2-40B4-BE49-F238E27FC236}">
                <a16:creationId xmlns:a16="http://schemas.microsoft.com/office/drawing/2014/main" id="{449F8C32-C8B0-492E-8A44-260188B549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5317" y="1912097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타원 108">
            <a:extLst>
              <a:ext uri="{FF2B5EF4-FFF2-40B4-BE49-F238E27FC236}">
                <a16:creationId xmlns:a16="http://schemas.microsoft.com/office/drawing/2014/main" id="{D585A390-B36B-4FE5-B4F9-406163F78E34}"/>
              </a:ext>
            </a:extLst>
          </p:cNvPr>
          <p:cNvSpPr/>
          <p:nvPr/>
        </p:nvSpPr>
        <p:spPr>
          <a:xfrm>
            <a:off x="310355" y="185752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354E0E6E-E92A-41F3-A94E-18E0B8522B3A}"/>
              </a:ext>
            </a:extLst>
          </p:cNvPr>
          <p:cNvGrpSpPr/>
          <p:nvPr/>
        </p:nvGrpSpPr>
        <p:grpSpPr>
          <a:xfrm>
            <a:off x="7711897" y="865135"/>
            <a:ext cx="1103337" cy="264422"/>
            <a:chOff x="6565319" y="878323"/>
            <a:chExt cx="1103337" cy="264422"/>
          </a:xfrm>
        </p:grpSpPr>
        <p:sp>
          <p:nvSpPr>
            <p:cNvPr id="113" name="Button 1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5C9D7762-0A36-41B0-9844-1E354D145598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6565319" y="878323"/>
              <a:ext cx="1103337" cy="264422"/>
            </a:xfrm>
            <a:prstGeom prst="roundRect">
              <a:avLst>
                <a:gd name="adj" fmla="val 8776"/>
              </a:avLst>
            </a:prstGeom>
            <a:solidFill>
              <a:srgbClr val="FFFFFF"/>
            </a:solidFill>
            <a:ln w="6350" cap="flat" cmpd="sng" algn="ctr">
              <a:solidFill>
                <a:srgbClr val="80808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0" rIns="0" bIns="0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rPr>
                <a:t>허위 상품 신고 </a:t>
              </a:r>
              <a:endParaRPr lang="en-US" sz="900" dirty="0">
                <a:solidFill>
                  <a:srgbClr val="5F5F5F"/>
                </a:solidFill>
                <a:effectLst/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14" name="Info">
              <a:extLst>
                <a:ext uri="{FF2B5EF4-FFF2-40B4-BE49-F238E27FC236}">
                  <a16:creationId xmlns:a16="http://schemas.microsoft.com/office/drawing/2014/main" id="{6A2056F0-BA8C-4659-A85A-BA7E1C7959DD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6614982" y="933782"/>
              <a:ext cx="161925" cy="161925"/>
            </a:xfrm>
            <a:custGeom>
              <a:avLst/>
              <a:gdLst>
                <a:gd name="T0" fmla="*/ 333 w 666"/>
                <a:gd name="T1" fmla="*/ 0 h 667"/>
                <a:gd name="T2" fmla="*/ 0 w 666"/>
                <a:gd name="T3" fmla="*/ 333 h 667"/>
                <a:gd name="T4" fmla="*/ 333 w 666"/>
                <a:gd name="T5" fmla="*/ 667 h 667"/>
                <a:gd name="T6" fmla="*/ 666 w 666"/>
                <a:gd name="T7" fmla="*/ 333 h 667"/>
                <a:gd name="T8" fmla="*/ 333 w 666"/>
                <a:gd name="T9" fmla="*/ 0 h 667"/>
                <a:gd name="T10" fmla="*/ 333 w 666"/>
                <a:gd name="T11" fmla="*/ 27 h 667"/>
                <a:gd name="T12" fmla="*/ 640 w 666"/>
                <a:gd name="T13" fmla="*/ 333 h 667"/>
                <a:gd name="T14" fmla="*/ 333 w 666"/>
                <a:gd name="T15" fmla="*/ 640 h 667"/>
                <a:gd name="T16" fmla="*/ 26 w 666"/>
                <a:gd name="T17" fmla="*/ 333 h 667"/>
                <a:gd name="T18" fmla="*/ 333 w 666"/>
                <a:gd name="T19" fmla="*/ 27 h 667"/>
                <a:gd name="T20" fmla="*/ 317 w 666"/>
                <a:gd name="T21" fmla="*/ 172 h 667"/>
                <a:gd name="T22" fmla="*/ 312 w 666"/>
                <a:gd name="T23" fmla="*/ 177 h 667"/>
                <a:gd name="T24" fmla="*/ 312 w 666"/>
                <a:gd name="T25" fmla="*/ 212 h 667"/>
                <a:gd name="T26" fmla="*/ 317 w 666"/>
                <a:gd name="T27" fmla="*/ 217 h 667"/>
                <a:gd name="T28" fmla="*/ 349 w 666"/>
                <a:gd name="T29" fmla="*/ 217 h 667"/>
                <a:gd name="T30" fmla="*/ 354 w 666"/>
                <a:gd name="T31" fmla="*/ 212 h 667"/>
                <a:gd name="T32" fmla="*/ 354 w 666"/>
                <a:gd name="T33" fmla="*/ 177 h 667"/>
                <a:gd name="T34" fmla="*/ 349 w 666"/>
                <a:gd name="T35" fmla="*/ 172 h 667"/>
                <a:gd name="T36" fmla="*/ 317 w 666"/>
                <a:gd name="T37" fmla="*/ 172 h 667"/>
                <a:gd name="T38" fmla="*/ 318 w 666"/>
                <a:gd name="T39" fmla="*/ 268 h 667"/>
                <a:gd name="T40" fmla="*/ 313 w 666"/>
                <a:gd name="T41" fmla="*/ 273 h 667"/>
                <a:gd name="T42" fmla="*/ 313 w 666"/>
                <a:gd name="T43" fmla="*/ 492 h 667"/>
                <a:gd name="T44" fmla="*/ 318 w 666"/>
                <a:gd name="T45" fmla="*/ 497 h 667"/>
                <a:gd name="T46" fmla="*/ 348 w 666"/>
                <a:gd name="T47" fmla="*/ 497 h 667"/>
                <a:gd name="T48" fmla="*/ 353 w 666"/>
                <a:gd name="T49" fmla="*/ 492 h 667"/>
                <a:gd name="T50" fmla="*/ 353 w 666"/>
                <a:gd name="T51" fmla="*/ 273 h 667"/>
                <a:gd name="T52" fmla="*/ 348 w 666"/>
                <a:gd name="T53" fmla="*/ 268 h 667"/>
                <a:gd name="T54" fmla="*/ 318 w 666"/>
                <a:gd name="T55" fmla="*/ 268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6" h="667">
                  <a:moveTo>
                    <a:pt x="333" y="0"/>
                  </a:moveTo>
                  <a:cubicBezTo>
                    <a:pt x="149" y="0"/>
                    <a:pt x="0" y="149"/>
                    <a:pt x="0" y="333"/>
                  </a:cubicBezTo>
                  <a:cubicBezTo>
                    <a:pt x="0" y="517"/>
                    <a:pt x="149" y="667"/>
                    <a:pt x="333" y="667"/>
                  </a:cubicBezTo>
                  <a:cubicBezTo>
                    <a:pt x="517" y="667"/>
                    <a:pt x="666" y="517"/>
                    <a:pt x="666" y="333"/>
                  </a:cubicBezTo>
                  <a:cubicBezTo>
                    <a:pt x="666" y="149"/>
                    <a:pt x="517" y="0"/>
                    <a:pt x="333" y="0"/>
                  </a:cubicBezTo>
                  <a:close/>
                  <a:moveTo>
                    <a:pt x="333" y="27"/>
                  </a:moveTo>
                  <a:cubicBezTo>
                    <a:pt x="502" y="27"/>
                    <a:pt x="640" y="164"/>
                    <a:pt x="640" y="333"/>
                  </a:cubicBezTo>
                  <a:cubicBezTo>
                    <a:pt x="640" y="503"/>
                    <a:pt x="502" y="640"/>
                    <a:pt x="333" y="640"/>
                  </a:cubicBezTo>
                  <a:cubicBezTo>
                    <a:pt x="163" y="640"/>
                    <a:pt x="26" y="503"/>
                    <a:pt x="26" y="333"/>
                  </a:cubicBezTo>
                  <a:cubicBezTo>
                    <a:pt x="26" y="164"/>
                    <a:pt x="163" y="27"/>
                    <a:pt x="333" y="27"/>
                  </a:cubicBezTo>
                  <a:close/>
                  <a:moveTo>
                    <a:pt x="317" y="172"/>
                  </a:moveTo>
                  <a:cubicBezTo>
                    <a:pt x="314" y="172"/>
                    <a:pt x="312" y="174"/>
                    <a:pt x="312" y="177"/>
                  </a:cubicBezTo>
                  <a:lnTo>
                    <a:pt x="312" y="212"/>
                  </a:lnTo>
                  <a:cubicBezTo>
                    <a:pt x="312" y="215"/>
                    <a:pt x="314" y="217"/>
                    <a:pt x="317" y="217"/>
                  </a:cubicBezTo>
                  <a:lnTo>
                    <a:pt x="349" y="217"/>
                  </a:lnTo>
                  <a:cubicBezTo>
                    <a:pt x="352" y="217"/>
                    <a:pt x="354" y="215"/>
                    <a:pt x="354" y="212"/>
                  </a:cubicBezTo>
                  <a:lnTo>
                    <a:pt x="354" y="177"/>
                  </a:lnTo>
                  <a:cubicBezTo>
                    <a:pt x="354" y="174"/>
                    <a:pt x="352" y="172"/>
                    <a:pt x="349" y="172"/>
                  </a:cubicBezTo>
                  <a:lnTo>
                    <a:pt x="317" y="172"/>
                  </a:lnTo>
                  <a:close/>
                  <a:moveTo>
                    <a:pt x="318" y="268"/>
                  </a:moveTo>
                  <a:cubicBezTo>
                    <a:pt x="315" y="268"/>
                    <a:pt x="313" y="270"/>
                    <a:pt x="313" y="273"/>
                  </a:cubicBezTo>
                  <a:lnTo>
                    <a:pt x="313" y="492"/>
                  </a:lnTo>
                  <a:cubicBezTo>
                    <a:pt x="313" y="495"/>
                    <a:pt x="315" y="497"/>
                    <a:pt x="318" y="497"/>
                  </a:cubicBezTo>
                  <a:lnTo>
                    <a:pt x="348" y="497"/>
                  </a:lnTo>
                  <a:cubicBezTo>
                    <a:pt x="351" y="497"/>
                    <a:pt x="353" y="495"/>
                    <a:pt x="353" y="492"/>
                  </a:cubicBezTo>
                  <a:lnTo>
                    <a:pt x="353" y="273"/>
                  </a:lnTo>
                  <a:cubicBezTo>
                    <a:pt x="353" y="270"/>
                    <a:pt x="351" y="268"/>
                    <a:pt x="348" y="268"/>
                  </a:cubicBezTo>
                  <a:lnTo>
                    <a:pt x="318" y="268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116" name="타원 115">
            <a:extLst>
              <a:ext uri="{FF2B5EF4-FFF2-40B4-BE49-F238E27FC236}">
                <a16:creationId xmlns:a16="http://schemas.microsoft.com/office/drawing/2014/main" id="{0DCB8FFF-4105-4C04-8AA7-07D72D3B554E}"/>
              </a:ext>
            </a:extLst>
          </p:cNvPr>
          <p:cNvSpPr/>
          <p:nvPr/>
        </p:nvSpPr>
        <p:spPr>
          <a:xfrm>
            <a:off x="8756897" y="91355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9" name="직사각형 148">
            <a:extLst>
              <a:ext uri="{FF2B5EF4-FFF2-40B4-BE49-F238E27FC236}">
                <a16:creationId xmlns:a16="http://schemas.microsoft.com/office/drawing/2014/main" id="{D5CF501F-6FCB-4EE3-9DE0-0AD0D52EDBA6}"/>
              </a:ext>
            </a:extLst>
          </p:cNvPr>
          <p:cNvSpPr/>
          <p:nvPr/>
        </p:nvSpPr>
        <p:spPr>
          <a:xfrm>
            <a:off x="465738" y="2169799"/>
            <a:ext cx="74251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 b="1" dirty="0">
                <a:latin typeface="+mn-ea"/>
              </a:rPr>
              <a:t>신고 내용</a:t>
            </a:r>
            <a:endParaRPr lang="en-US" altLang="ko-KR" sz="1000" dirty="0">
              <a:latin typeface="+mn-ea"/>
            </a:endParaRPr>
          </a:p>
        </p:txBody>
      </p:sp>
      <p:graphicFrame>
        <p:nvGraphicFramePr>
          <p:cNvPr id="152" name="표 4">
            <a:extLst>
              <a:ext uri="{FF2B5EF4-FFF2-40B4-BE49-F238E27FC236}">
                <a16:creationId xmlns:a16="http://schemas.microsoft.com/office/drawing/2014/main" id="{8F542754-09FF-4D7C-9DE0-9A1AAA58DD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6347448"/>
              </p:ext>
            </p:extLst>
          </p:nvPr>
        </p:nvGraphicFramePr>
        <p:xfrm>
          <a:off x="9016139" y="234980"/>
          <a:ext cx="2508866" cy="6962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4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허위 상품 신고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팝업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신고된 글은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확인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기능 제공되지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허위 상품 신고 팝업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847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작성자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ID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3544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상품명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신고 대상 상품명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 표기 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말줄임표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(...)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신고 사유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중복 선택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제목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- 30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이상 작성되지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0215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내용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- 1,000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이상 작성되지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에디터 기능 제한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사진 업로드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링크 기능만 제공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59958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신고하기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신고 사유 미 선택 시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신고 사유를 선택해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.’)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 미 입력 시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제목을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.’)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 미 입력 시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내용을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.’)</a:t>
                      </a: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Alert(‘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신고가 완료되었습니다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후 빠른 시간 안에 조치하도록 노력하겠습니다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감사합니다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.’)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확인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Alert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및 팝업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56861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작성취소 버튼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, X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버튼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Confirm(‘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?’)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(1)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팝업 닫힘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(2)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7036950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○ 디자인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63277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허위 매물 신고 안내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붉은 계열의 색으로 디자인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5232877"/>
                  </a:ext>
                </a:extLst>
              </a:tr>
              <a:tr h="684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41" name="타원 40">
            <a:extLst>
              <a:ext uri="{FF2B5EF4-FFF2-40B4-BE49-F238E27FC236}">
                <a16:creationId xmlns:a16="http://schemas.microsoft.com/office/drawing/2014/main" id="{234F227B-EB42-4395-D196-967D517DA9DA}"/>
              </a:ext>
            </a:extLst>
          </p:cNvPr>
          <p:cNvSpPr/>
          <p:nvPr/>
        </p:nvSpPr>
        <p:spPr>
          <a:xfrm>
            <a:off x="100869" y="56349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6D00A512-07B9-644F-7754-14F47F388D35}"/>
              </a:ext>
            </a:extLst>
          </p:cNvPr>
          <p:cNvSpPr/>
          <p:nvPr/>
        </p:nvSpPr>
        <p:spPr>
          <a:xfrm>
            <a:off x="310355" y="249410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DB66C7E5-39C9-C4AD-EBD2-D0AD7B0BF4F7}"/>
              </a:ext>
            </a:extLst>
          </p:cNvPr>
          <p:cNvSpPr/>
          <p:nvPr/>
        </p:nvSpPr>
        <p:spPr>
          <a:xfrm>
            <a:off x="310355" y="281438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1248F8E-A7E7-A201-1935-7C778DFF79A9}"/>
              </a:ext>
            </a:extLst>
          </p:cNvPr>
          <p:cNvSpPr txBox="1"/>
          <p:nvPr/>
        </p:nvSpPr>
        <p:spPr>
          <a:xfrm>
            <a:off x="631576" y="4900380"/>
            <a:ext cx="152161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 허위 매물 신고 안내</a:t>
            </a:r>
            <a:endParaRPr lang="ko-KR" altLang="en-US" dirty="0"/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CA2D262D-0FB0-2B59-6992-9D1CA7800D12}"/>
              </a:ext>
            </a:extLst>
          </p:cNvPr>
          <p:cNvSpPr/>
          <p:nvPr/>
        </p:nvSpPr>
        <p:spPr>
          <a:xfrm>
            <a:off x="341087" y="484042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B16A242E-1A9F-5FF4-C3B1-090FA2855A4E}"/>
              </a:ext>
            </a:extLst>
          </p:cNvPr>
          <p:cNvSpPr/>
          <p:nvPr/>
        </p:nvSpPr>
        <p:spPr>
          <a:xfrm>
            <a:off x="5733371" y="77619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" name="제목 4">
            <a:extLst>
              <a:ext uri="{FF2B5EF4-FFF2-40B4-BE49-F238E27FC236}">
                <a16:creationId xmlns:a16="http://schemas.microsoft.com/office/drawing/2014/main" id="{4FAFC984-6991-1BCF-5048-AEBDD5885F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P-FE-OS-15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277030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직사각형 76">
            <a:extLst>
              <a:ext uri="{FF2B5EF4-FFF2-40B4-BE49-F238E27FC236}">
                <a16:creationId xmlns:a16="http://schemas.microsoft.com/office/drawing/2014/main" id="{85C2E836-65DE-4E57-8B5B-0CBD225E7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199" y="3819778"/>
            <a:ext cx="7155403" cy="89765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algn="ctr">
            <a:noFill/>
            <a:round/>
            <a:headEnd/>
            <a:tailEnd/>
          </a:ln>
        </p:spPr>
        <p:txBody>
          <a:bodyPr wrap="none" lIns="252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900" b="1" dirty="0">
              <a:latin typeface="+mn-ea"/>
            </a:endParaRPr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P-FE-OS-20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오픈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소개 </a:t>
            </a:r>
            <a:r>
              <a:rPr lang="en-US" altLang="ko-KR" dirty="0"/>
              <a:t>- 4</a:t>
            </a:r>
            <a:endParaRPr lang="ko-KR" altLang="en-US" dirty="0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745CDD97-6659-4F0B-8B93-74B63C2C5D29}"/>
              </a:ext>
            </a:extLst>
          </p:cNvPr>
          <p:cNvCxnSpPr/>
          <p:nvPr/>
        </p:nvCxnSpPr>
        <p:spPr>
          <a:xfrm>
            <a:off x="945913" y="4815055"/>
            <a:ext cx="738051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F53B7003-4C8B-4D25-9B01-6B2A703BD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4918" y="3209182"/>
            <a:ext cx="5856299" cy="475482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300"/>
              </a:lnSpc>
            </a:pP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최대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자까지 작성이 가능합니다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.(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띄어쓰기 포함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)</a:t>
            </a:r>
          </a:p>
          <a:p>
            <a:pPr>
              <a:lnSpc>
                <a:spcPts val="1300"/>
              </a:lnSpc>
            </a:pP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※ 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욕설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영업에 방해되는 글은 관리자에 의해 삭제 됩니다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5B541AF0-D396-42EF-B75C-C2C379E20E0B}"/>
              </a:ext>
            </a:extLst>
          </p:cNvPr>
          <p:cNvSpPr/>
          <p:nvPr/>
        </p:nvSpPr>
        <p:spPr>
          <a:xfrm>
            <a:off x="1298624" y="3860054"/>
            <a:ext cx="3235449" cy="409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300"/>
              </a:lnSpc>
            </a:pPr>
            <a:r>
              <a:rPr lang="en-US" altLang="ko-KR" sz="9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9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작성자 아이디</a:t>
            </a:r>
            <a:r>
              <a:rPr lang="en-US" altLang="ko-KR" sz="9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  <a:r>
              <a:rPr lang="en-US" altLang="ko-KR" sz="8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작성 년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월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일 표기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</a:t>
            </a:r>
          </a:p>
          <a:p>
            <a:pPr>
              <a:lnSpc>
                <a:spcPts val="1300"/>
              </a:lnSpc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댓글 내용 표기</a:t>
            </a:r>
            <a:r>
              <a:rPr lang="en-US" altLang="ko-KR" sz="900" dirty="0">
                <a:latin typeface="+mn-ea"/>
              </a:rPr>
              <a:t>}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E52D919-3899-4D42-8531-9363509D3D94}"/>
              </a:ext>
            </a:extLst>
          </p:cNvPr>
          <p:cNvSpPr/>
          <p:nvPr/>
        </p:nvSpPr>
        <p:spPr>
          <a:xfrm>
            <a:off x="1308871" y="4266019"/>
            <a:ext cx="2981325" cy="409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300"/>
              </a:lnSpc>
            </a:pPr>
            <a:r>
              <a:rPr lang="en-US" altLang="ko-KR" sz="900" b="1" dirty="0" err="1">
                <a:solidFill>
                  <a:schemeClr val="bg1">
                    <a:lumMod val="50000"/>
                  </a:schemeClr>
                </a:solidFill>
                <a:latin typeface="+mn-ea"/>
              </a:rPr>
              <a:t>wedplan</a:t>
            </a:r>
            <a:r>
              <a:rPr lang="en-US" altLang="ko-KR" sz="9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2017-01-01 16:10</a:t>
            </a:r>
          </a:p>
          <a:p>
            <a:pPr>
              <a:lnSpc>
                <a:spcPts val="1300"/>
              </a:lnSpc>
            </a:pPr>
            <a:r>
              <a:rPr lang="ko-KR" altLang="en-US" sz="900" dirty="0">
                <a:latin typeface="+mn-ea"/>
              </a:rPr>
              <a:t>감사합니다</a:t>
            </a:r>
            <a:r>
              <a:rPr lang="en-US" altLang="ko-KR" sz="900" dirty="0">
                <a:latin typeface="+mn-ea"/>
              </a:rPr>
              <a:t>. </a:t>
            </a:r>
            <a:r>
              <a:rPr lang="ko-KR" altLang="en-US" sz="900" dirty="0">
                <a:latin typeface="+mn-ea"/>
              </a:rPr>
              <a:t>구매하고 싶어요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521698ED-4775-4C07-B23B-5AE5F5CFFF68}"/>
              </a:ext>
            </a:extLst>
          </p:cNvPr>
          <p:cNvSpPr/>
          <p:nvPr/>
        </p:nvSpPr>
        <p:spPr>
          <a:xfrm>
            <a:off x="1094918" y="3814865"/>
            <a:ext cx="370980" cy="293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dirty="0">
                <a:latin typeface="+mn-ea"/>
              </a:rPr>
              <a:t>└</a:t>
            </a:r>
            <a:endParaRPr lang="en-US" altLang="ko-KR" sz="1000" dirty="0">
              <a:latin typeface="+mn-ea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F401FBF7-A353-4771-9A43-638132F91EE4}"/>
              </a:ext>
            </a:extLst>
          </p:cNvPr>
          <p:cNvSpPr/>
          <p:nvPr/>
        </p:nvSpPr>
        <p:spPr>
          <a:xfrm>
            <a:off x="1085489" y="4241192"/>
            <a:ext cx="370980" cy="293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dirty="0">
                <a:latin typeface="+mn-ea"/>
              </a:rPr>
              <a:t>└</a:t>
            </a:r>
            <a:endParaRPr lang="en-US" altLang="ko-KR" sz="1000" dirty="0">
              <a:latin typeface="+mn-ea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1C790052-A3E1-4245-9812-CF780A144952}"/>
              </a:ext>
            </a:extLst>
          </p:cNvPr>
          <p:cNvSpPr/>
          <p:nvPr/>
        </p:nvSpPr>
        <p:spPr>
          <a:xfrm>
            <a:off x="928787" y="4857791"/>
            <a:ext cx="298132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develop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2020-06-10 14:10</a:t>
            </a:r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252C57A1-D130-4F73-8E24-7A4A8A368B2D}"/>
              </a:ext>
            </a:extLst>
          </p:cNvPr>
          <p:cNvCxnSpPr/>
          <p:nvPr/>
        </p:nvCxnSpPr>
        <p:spPr>
          <a:xfrm>
            <a:off x="945913" y="5943420"/>
            <a:ext cx="738051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>
            <a:extLst>
              <a:ext uri="{FF2B5EF4-FFF2-40B4-BE49-F238E27FC236}">
                <a16:creationId xmlns:a16="http://schemas.microsoft.com/office/drawing/2014/main" id="{06BAB4FC-19D3-4676-AD96-EC2C224EA0DD}"/>
              </a:ext>
            </a:extLst>
          </p:cNvPr>
          <p:cNvCxnSpPr/>
          <p:nvPr/>
        </p:nvCxnSpPr>
        <p:spPr>
          <a:xfrm>
            <a:off x="945913" y="6873050"/>
            <a:ext cx="738051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타원 35">
            <a:extLst>
              <a:ext uri="{FF2B5EF4-FFF2-40B4-BE49-F238E27FC236}">
                <a16:creationId xmlns:a16="http://schemas.microsoft.com/office/drawing/2014/main" id="{75482292-B110-4B96-A8A9-19D666FF95CD}"/>
              </a:ext>
            </a:extLst>
          </p:cNvPr>
          <p:cNvSpPr/>
          <p:nvPr/>
        </p:nvSpPr>
        <p:spPr>
          <a:xfrm>
            <a:off x="660413" y="197640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9" name="모서리가 둥근 직사각형 72">
            <a:extLst>
              <a:ext uri="{FF2B5EF4-FFF2-40B4-BE49-F238E27FC236}">
                <a16:creationId xmlns:a16="http://schemas.microsoft.com/office/drawing/2014/main" id="{529D8B8A-5DF4-4811-A42A-BD33AF6F8BA2}"/>
              </a:ext>
            </a:extLst>
          </p:cNvPr>
          <p:cNvSpPr/>
          <p:nvPr/>
        </p:nvSpPr>
        <p:spPr>
          <a:xfrm>
            <a:off x="2474311" y="6045770"/>
            <a:ext cx="391177" cy="180986"/>
          </a:xfrm>
          <a:prstGeom prst="roundRect">
            <a:avLst>
              <a:gd name="adj" fmla="val 12223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삭제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4F4C8C6B-E11C-41B7-98A3-357E86D5919E}"/>
              </a:ext>
            </a:extLst>
          </p:cNvPr>
          <p:cNvSpPr/>
          <p:nvPr/>
        </p:nvSpPr>
        <p:spPr>
          <a:xfrm>
            <a:off x="3316687" y="6941836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45" name="타원 44">
            <a:extLst>
              <a:ext uri="{FF2B5EF4-FFF2-40B4-BE49-F238E27FC236}">
                <a16:creationId xmlns:a16="http://schemas.microsoft.com/office/drawing/2014/main" id="{BAC91360-AEF7-4718-BC8E-7781D034690A}"/>
              </a:ext>
            </a:extLst>
          </p:cNvPr>
          <p:cNvSpPr/>
          <p:nvPr/>
        </p:nvSpPr>
        <p:spPr>
          <a:xfrm>
            <a:off x="660413" y="235559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7428D034-0E67-44BE-BF49-0F765B724EF0}"/>
              </a:ext>
            </a:extLst>
          </p:cNvPr>
          <p:cNvSpPr/>
          <p:nvPr/>
        </p:nvSpPr>
        <p:spPr>
          <a:xfrm>
            <a:off x="932167" y="1995507"/>
            <a:ext cx="224292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작성된 댓글 </a:t>
            </a:r>
            <a:r>
              <a:rPr lang="en-US" altLang="ko-KR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({</a:t>
            </a:r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댓글 수</a:t>
            </a:r>
            <a:r>
              <a:rPr lang="en-US" altLang="ko-KR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  <a:r>
              <a:rPr lang="ko-KR" altLang="en-US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</a:t>
            </a:r>
            <a:r>
              <a:rPr lang="en-US" altLang="ko-KR" sz="14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</a:p>
        </p:txBody>
      </p:sp>
      <p:cxnSp>
        <p:nvCxnSpPr>
          <p:cNvPr id="59" name="직선 연결선 58">
            <a:extLst>
              <a:ext uri="{FF2B5EF4-FFF2-40B4-BE49-F238E27FC236}">
                <a16:creationId xmlns:a16="http://schemas.microsoft.com/office/drawing/2014/main" id="{AA86D253-888B-4FFB-9966-90D650C434D6}"/>
              </a:ext>
            </a:extLst>
          </p:cNvPr>
          <p:cNvCxnSpPr>
            <a:cxnSpLocks/>
          </p:cNvCxnSpPr>
          <p:nvPr/>
        </p:nvCxnSpPr>
        <p:spPr>
          <a:xfrm>
            <a:off x="439475" y="550523"/>
            <a:ext cx="8485450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타원 59">
            <a:extLst>
              <a:ext uri="{FF2B5EF4-FFF2-40B4-BE49-F238E27FC236}">
                <a16:creationId xmlns:a16="http://schemas.microsoft.com/office/drawing/2014/main" id="{3AE7C204-0635-498C-AEF8-364BAF6C2C3D}"/>
              </a:ext>
            </a:extLst>
          </p:cNvPr>
          <p:cNvSpPr/>
          <p:nvPr/>
        </p:nvSpPr>
        <p:spPr>
          <a:xfrm>
            <a:off x="2104313" y="187062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9" name="직사각형 68">
            <a:extLst>
              <a:ext uri="{FF2B5EF4-FFF2-40B4-BE49-F238E27FC236}">
                <a16:creationId xmlns:a16="http://schemas.microsoft.com/office/drawing/2014/main" id="{6C6BF518-30CB-4FEA-9FF6-0EC1CAFB45AE}"/>
              </a:ext>
            </a:extLst>
          </p:cNvPr>
          <p:cNvSpPr/>
          <p:nvPr/>
        </p:nvSpPr>
        <p:spPr>
          <a:xfrm>
            <a:off x="1009282" y="5051446"/>
            <a:ext cx="2981325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혹시 구매하지 않은 경우 제가 구매하겠습니다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댓글 남겨 주세요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!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010-0000-0000</a:t>
            </a:r>
            <a:endParaRPr lang="en-US" altLang="ko-KR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640E2B52-1551-4F97-8EFC-D67B7520C44F}"/>
              </a:ext>
            </a:extLst>
          </p:cNvPr>
          <p:cNvSpPr/>
          <p:nvPr/>
        </p:nvSpPr>
        <p:spPr>
          <a:xfrm>
            <a:off x="912005" y="6021068"/>
            <a:ext cx="298132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pubilsing</a:t>
            </a:r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2020-06-09 15:30</a:t>
            </a:r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A51FE10B-6813-4FB8-AD41-1A1EE9444F2F}"/>
              </a:ext>
            </a:extLst>
          </p:cNvPr>
          <p:cNvSpPr/>
          <p:nvPr/>
        </p:nvSpPr>
        <p:spPr>
          <a:xfrm>
            <a:off x="989270" y="6260447"/>
            <a:ext cx="2981325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혹시 구매하지 않은 경우 제가 구매하겠습니다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 </a:t>
            </a: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FDFB34E7-10A1-44CE-A911-AEBE45655A1F}"/>
              </a:ext>
            </a:extLst>
          </p:cNvPr>
          <p:cNvSpPr/>
          <p:nvPr/>
        </p:nvSpPr>
        <p:spPr>
          <a:xfrm>
            <a:off x="912005" y="2353567"/>
            <a:ext cx="298132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작성자 아이디</a:t>
            </a:r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작성 년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일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시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분 표기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A78E67F1-F5E3-428D-A357-BC6D9E75AB92}"/>
              </a:ext>
            </a:extLst>
          </p:cNvPr>
          <p:cNvSpPr/>
          <p:nvPr/>
        </p:nvSpPr>
        <p:spPr>
          <a:xfrm>
            <a:off x="989270" y="2592946"/>
            <a:ext cx="2981325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작성내용 표기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78" name="모서리가 둥근 직사각형 88">
            <a:extLst>
              <a:ext uri="{FF2B5EF4-FFF2-40B4-BE49-F238E27FC236}">
                <a16:creationId xmlns:a16="http://schemas.microsoft.com/office/drawing/2014/main" id="{1154A207-D73F-49DB-9244-D0A5D00F5337}"/>
              </a:ext>
            </a:extLst>
          </p:cNvPr>
          <p:cNvSpPr/>
          <p:nvPr/>
        </p:nvSpPr>
        <p:spPr>
          <a:xfrm>
            <a:off x="1085950" y="2855342"/>
            <a:ext cx="2651551" cy="253757"/>
          </a:xfrm>
          <a:prstGeom prst="roundRect">
            <a:avLst>
              <a:gd name="adj" fmla="val 1234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댓글로 대화하기 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({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대화하기 작성된 수 표기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})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▲</a:t>
            </a:r>
            <a:endParaRPr lang="en-US" altLang="ko-KR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9" name="타원 78">
            <a:extLst>
              <a:ext uri="{FF2B5EF4-FFF2-40B4-BE49-F238E27FC236}">
                <a16:creationId xmlns:a16="http://schemas.microsoft.com/office/drawing/2014/main" id="{5760EF6F-7C69-4E57-947B-8090090307B4}"/>
              </a:ext>
            </a:extLst>
          </p:cNvPr>
          <p:cNvSpPr/>
          <p:nvPr/>
        </p:nvSpPr>
        <p:spPr>
          <a:xfrm>
            <a:off x="788647" y="28715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0" name="모서리가 둥근 직사각형 88">
            <a:extLst>
              <a:ext uri="{FF2B5EF4-FFF2-40B4-BE49-F238E27FC236}">
                <a16:creationId xmlns:a16="http://schemas.microsoft.com/office/drawing/2014/main" id="{14734112-54B6-4425-981A-5BF8103D5B93}"/>
              </a:ext>
            </a:extLst>
          </p:cNvPr>
          <p:cNvSpPr/>
          <p:nvPr/>
        </p:nvSpPr>
        <p:spPr>
          <a:xfrm>
            <a:off x="1078780" y="5591308"/>
            <a:ext cx="1460236" cy="253757"/>
          </a:xfrm>
          <a:prstGeom prst="roundRect">
            <a:avLst>
              <a:gd name="adj" fmla="val 1234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댓글로 대화하기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(2)    ▼</a:t>
            </a:r>
          </a:p>
        </p:txBody>
      </p:sp>
      <p:sp>
        <p:nvSpPr>
          <p:cNvPr id="81" name="타원 80">
            <a:extLst>
              <a:ext uri="{FF2B5EF4-FFF2-40B4-BE49-F238E27FC236}">
                <a16:creationId xmlns:a16="http://schemas.microsoft.com/office/drawing/2014/main" id="{9AA33EE8-A773-4277-BC19-E19740D9CA61}"/>
              </a:ext>
            </a:extLst>
          </p:cNvPr>
          <p:cNvSpPr/>
          <p:nvPr/>
        </p:nvSpPr>
        <p:spPr>
          <a:xfrm>
            <a:off x="820724" y="561906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9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3" name="모서리가 둥근 직사각형 90">
            <a:extLst>
              <a:ext uri="{FF2B5EF4-FFF2-40B4-BE49-F238E27FC236}">
                <a16:creationId xmlns:a16="http://schemas.microsoft.com/office/drawing/2014/main" id="{9D78CFC9-0072-4202-80DD-01A12FF99C73}"/>
              </a:ext>
            </a:extLst>
          </p:cNvPr>
          <p:cNvSpPr/>
          <p:nvPr/>
        </p:nvSpPr>
        <p:spPr>
          <a:xfrm>
            <a:off x="7009552" y="3373513"/>
            <a:ext cx="1222572" cy="316842"/>
          </a:xfrm>
          <a:prstGeom prst="roundRect">
            <a:avLst>
              <a:gd name="adj" fmla="val 5172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등록</a:t>
            </a:r>
          </a:p>
        </p:txBody>
      </p:sp>
      <p:cxnSp>
        <p:nvCxnSpPr>
          <p:cNvPr id="87" name="직선 연결선 86">
            <a:extLst>
              <a:ext uri="{FF2B5EF4-FFF2-40B4-BE49-F238E27FC236}">
                <a16:creationId xmlns:a16="http://schemas.microsoft.com/office/drawing/2014/main" id="{5AE912B2-526E-4539-98BA-525749B1A66D}"/>
              </a:ext>
            </a:extLst>
          </p:cNvPr>
          <p:cNvCxnSpPr/>
          <p:nvPr/>
        </p:nvCxnSpPr>
        <p:spPr>
          <a:xfrm>
            <a:off x="945913" y="2295653"/>
            <a:ext cx="738051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모서리가 둥근 직사각형 72">
            <a:extLst>
              <a:ext uri="{FF2B5EF4-FFF2-40B4-BE49-F238E27FC236}">
                <a16:creationId xmlns:a16="http://schemas.microsoft.com/office/drawing/2014/main" id="{22B16941-F30C-4F6E-97E1-7766BE923DA3}"/>
              </a:ext>
            </a:extLst>
          </p:cNvPr>
          <p:cNvSpPr/>
          <p:nvPr/>
        </p:nvSpPr>
        <p:spPr>
          <a:xfrm>
            <a:off x="2808816" y="4325473"/>
            <a:ext cx="326438" cy="151033"/>
          </a:xfrm>
          <a:prstGeom prst="roundRect">
            <a:avLst>
              <a:gd name="adj" fmla="val 12223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삭제</a:t>
            </a:r>
          </a:p>
        </p:txBody>
      </p:sp>
      <p:sp>
        <p:nvSpPr>
          <p:cNvPr id="93" name="모서리가 둥근 직사각형 72">
            <a:extLst>
              <a:ext uri="{FF2B5EF4-FFF2-40B4-BE49-F238E27FC236}">
                <a16:creationId xmlns:a16="http://schemas.microsoft.com/office/drawing/2014/main" id="{DE0EF148-3E13-4417-B4BE-B6D58FFFED84}"/>
              </a:ext>
            </a:extLst>
          </p:cNvPr>
          <p:cNvSpPr/>
          <p:nvPr/>
        </p:nvSpPr>
        <p:spPr>
          <a:xfrm>
            <a:off x="3720655" y="2381792"/>
            <a:ext cx="391177" cy="180986"/>
          </a:xfrm>
          <a:prstGeom prst="roundRect">
            <a:avLst>
              <a:gd name="adj" fmla="val 12223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삭제</a:t>
            </a:r>
          </a:p>
        </p:txBody>
      </p:sp>
      <p:sp>
        <p:nvSpPr>
          <p:cNvPr id="97" name="타원 96">
            <a:extLst>
              <a:ext uri="{FF2B5EF4-FFF2-40B4-BE49-F238E27FC236}">
                <a16:creationId xmlns:a16="http://schemas.microsoft.com/office/drawing/2014/main" id="{58E12F6A-4555-4A3B-8F5F-7A5F62F9DF8A}"/>
              </a:ext>
            </a:extLst>
          </p:cNvPr>
          <p:cNvSpPr/>
          <p:nvPr/>
        </p:nvSpPr>
        <p:spPr>
          <a:xfrm>
            <a:off x="3495777" y="236265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99" name="표 4">
            <a:extLst>
              <a:ext uri="{FF2B5EF4-FFF2-40B4-BE49-F238E27FC236}">
                <a16:creationId xmlns:a16="http://schemas.microsoft.com/office/drawing/2014/main" id="{A7643C1F-B5E0-4D2B-8158-ED0C73483D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3270147"/>
              </p:ext>
            </p:extLst>
          </p:nvPr>
        </p:nvGraphicFramePr>
        <p:xfrm>
          <a:off x="9016139" y="234979"/>
          <a:ext cx="2508867" cy="69666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20617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작성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작성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미로그인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후 이용해주세요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!)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자까지 등록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이상 등록 시 입력되지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글자수 카운트 기능 제공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106332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등록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전인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후 이용해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!)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글을 입력하지 않고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댓글을 작성해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 입력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등록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360781"/>
                  </a:ext>
                </a:extLst>
              </a:tr>
              <a:tr h="48339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목록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6643326"/>
                  </a:ext>
                </a:extLst>
              </a:tr>
              <a:tr h="49191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수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전체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댓글로 대화하기 수는 제외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63476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목록 항목 구성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작성자 아이디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/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버튼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작성내용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댓글로 대화하기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103759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삭제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아이디와 작성자 아이디가 같은 경우 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Confirm(‘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?’)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글 삭제 됨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글이 삭제 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.’)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→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Confirm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닫힘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4841575"/>
                  </a:ext>
                </a:extLst>
              </a:tr>
              <a:tr h="92047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댓글로 대화하기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작성된 댓글 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작성된 댓글이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'0'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열림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댓글로 대화하기 영역 열림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닫힌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6117086"/>
                  </a:ext>
                </a:extLst>
              </a:tr>
              <a:tr h="92047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댓글의 댓글 작성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작성 권한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회원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자까지 등록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이상 등록 시 입력되지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글자수 카운트 기능 제공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[2]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등록버튼 기능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8466356"/>
                  </a:ext>
                </a:extLst>
              </a:tr>
              <a:tr h="20621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댓글로 대화하기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닫았을 닫힌 경우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1781636"/>
                  </a:ext>
                </a:extLst>
              </a:tr>
            </a:tbl>
          </a:graphicData>
        </a:graphic>
      </p:graphicFrame>
      <p:grpSp>
        <p:nvGrpSpPr>
          <p:cNvPr id="106" name="Google Shape;1067;p27">
            <a:extLst>
              <a:ext uri="{FF2B5EF4-FFF2-40B4-BE49-F238E27FC236}">
                <a16:creationId xmlns:a16="http://schemas.microsoft.com/office/drawing/2014/main" id="{BC0BA534-6DDC-4812-A0EB-813AC4C182D9}"/>
              </a:ext>
            </a:extLst>
          </p:cNvPr>
          <p:cNvGrpSpPr/>
          <p:nvPr/>
        </p:nvGrpSpPr>
        <p:grpSpPr>
          <a:xfrm>
            <a:off x="288470" y="190294"/>
            <a:ext cx="8594612" cy="414911"/>
            <a:chOff x="454585" y="453468"/>
            <a:chExt cx="8868441" cy="502040"/>
          </a:xfrm>
        </p:grpSpPr>
        <p:sp>
          <p:nvSpPr>
            <p:cNvPr id="107" name="Google Shape;1068;p27">
              <a:extLst>
                <a:ext uri="{FF2B5EF4-FFF2-40B4-BE49-F238E27FC236}">
                  <a16:creationId xmlns:a16="http://schemas.microsoft.com/office/drawing/2014/main" id="{92E16025-3BCB-46A4-A4CA-9BE1F04C95BF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08" name="Google Shape;1069;p27">
              <a:extLst>
                <a:ext uri="{FF2B5EF4-FFF2-40B4-BE49-F238E27FC236}">
                  <a16:creationId xmlns:a16="http://schemas.microsoft.com/office/drawing/2014/main" id="{0EAA33E5-09CD-4911-9471-088A322174B8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F15CFEDC-42BF-9BF3-3A00-71A1035BA624}"/>
              </a:ext>
            </a:extLst>
          </p:cNvPr>
          <p:cNvSpPr/>
          <p:nvPr/>
        </p:nvSpPr>
        <p:spPr>
          <a:xfrm>
            <a:off x="7446738" y="3124132"/>
            <a:ext cx="83869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0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endParaRPr lang="ko-KR" altLang="en-US" sz="900" dirty="0">
              <a:latin typeface="+mn-ea"/>
            </a:endParaRPr>
          </a:p>
        </p:txBody>
      </p:sp>
      <p:sp>
        <p:nvSpPr>
          <p:cNvPr id="61" name="모서리가 둥근 직사각형 88">
            <a:extLst>
              <a:ext uri="{FF2B5EF4-FFF2-40B4-BE49-F238E27FC236}">
                <a16:creationId xmlns:a16="http://schemas.microsoft.com/office/drawing/2014/main" id="{97D0F50A-63B2-2D97-3401-D5C9B3E736F9}"/>
              </a:ext>
            </a:extLst>
          </p:cNvPr>
          <p:cNvSpPr/>
          <p:nvPr/>
        </p:nvSpPr>
        <p:spPr>
          <a:xfrm>
            <a:off x="1078780" y="6560850"/>
            <a:ext cx="1460236" cy="253757"/>
          </a:xfrm>
          <a:prstGeom prst="roundRect">
            <a:avLst>
              <a:gd name="adj" fmla="val 1234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댓글로 대화하기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(2)    ▼</a:t>
            </a:r>
          </a:p>
        </p:txBody>
      </p:sp>
      <p:sp>
        <p:nvSpPr>
          <p:cNvPr id="65" name="타원 64">
            <a:extLst>
              <a:ext uri="{FF2B5EF4-FFF2-40B4-BE49-F238E27FC236}">
                <a16:creationId xmlns:a16="http://schemas.microsoft.com/office/drawing/2014/main" id="{15B69102-73B1-83EE-463B-F25A2549E5DA}"/>
              </a:ext>
            </a:extLst>
          </p:cNvPr>
          <p:cNvSpPr/>
          <p:nvPr/>
        </p:nvSpPr>
        <p:spPr>
          <a:xfrm>
            <a:off x="797525" y="319334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8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631C6DE7-DDE1-D050-88AB-F4A832906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807" y="728020"/>
            <a:ext cx="7337996" cy="1056443"/>
          </a:xfrm>
          <a:prstGeom prst="roundRect">
            <a:avLst>
              <a:gd name="adj" fmla="val 8122"/>
            </a:avLst>
          </a:prstGeom>
          <a:solidFill>
            <a:schemeClr val="bg1"/>
          </a:solidFill>
          <a:ln w="3175" algn="ctr">
            <a:solidFill>
              <a:schemeClr val="bg1">
                <a:lumMod val="8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1000">
              <a:latin typeface="+mn-ea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14986C85-C530-EAD5-4836-8E011D0DD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4998" y="1037205"/>
            <a:ext cx="5633380" cy="638176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최대 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1,000</a:t>
            </a: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자까지 작성이 가능합니다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.(</a:t>
            </a: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띄어쓰기 포함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)</a:t>
            </a:r>
          </a:p>
          <a:p>
            <a:pPr>
              <a:lnSpc>
                <a:spcPts val="1300"/>
              </a:lnSpc>
            </a:pP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※ </a:t>
            </a: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욕설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영업에 방해되는 글은 관리자에 의해 삭제 됩니다</a:t>
            </a:r>
            <a:endParaRPr lang="en-US" altLang="ko-KR" sz="10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1" name="모서리가 둥근 직사각형 90">
            <a:extLst>
              <a:ext uri="{FF2B5EF4-FFF2-40B4-BE49-F238E27FC236}">
                <a16:creationId xmlns:a16="http://schemas.microsoft.com/office/drawing/2014/main" id="{03272B5B-48A7-5CB1-4CF2-FB3E4814B7B1}"/>
              </a:ext>
            </a:extLst>
          </p:cNvPr>
          <p:cNvSpPr/>
          <p:nvPr/>
        </p:nvSpPr>
        <p:spPr>
          <a:xfrm>
            <a:off x="6905211" y="1199235"/>
            <a:ext cx="1222572" cy="476146"/>
          </a:xfrm>
          <a:prstGeom prst="roundRect">
            <a:avLst>
              <a:gd name="adj" fmla="val 5172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등록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7AA77EBE-C810-21D7-C436-51ECC36C4F96}"/>
              </a:ext>
            </a:extLst>
          </p:cNvPr>
          <p:cNvSpPr/>
          <p:nvPr/>
        </p:nvSpPr>
        <p:spPr>
          <a:xfrm>
            <a:off x="1167133" y="798198"/>
            <a:ext cx="1067921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2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댓글 작성 </a:t>
            </a:r>
            <a:endParaRPr lang="en-US" altLang="ko-KR" sz="12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3" name="타원 52">
            <a:extLst>
              <a:ext uri="{FF2B5EF4-FFF2-40B4-BE49-F238E27FC236}">
                <a16:creationId xmlns:a16="http://schemas.microsoft.com/office/drawing/2014/main" id="{00E7E9F1-BB81-2D50-9F20-45C4006E5327}"/>
              </a:ext>
            </a:extLst>
          </p:cNvPr>
          <p:cNvSpPr/>
          <p:nvPr/>
        </p:nvSpPr>
        <p:spPr>
          <a:xfrm>
            <a:off x="7094236" y="132206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54" name="타원 53">
            <a:extLst>
              <a:ext uri="{FF2B5EF4-FFF2-40B4-BE49-F238E27FC236}">
                <a16:creationId xmlns:a16="http://schemas.microsoft.com/office/drawing/2014/main" id="{9404F3C3-AF26-7884-1E9F-AC1CCB40CA84}"/>
              </a:ext>
            </a:extLst>
          </p:cNvPr>
          <p:cNvSpPr/>
          <p:nvPr/>
        </p:nvSpPr>
        <p:spPr>
          <a:xfrm>
            <a:off x="797525" y="76733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320E5FFE-CC3C-6A9E-6FE9-0F29D66D0342}"/>
              </a:ext>
            </a:extLst>
          </p:cNvPr>
          <p:cNvSpPr/>
          <p:nvPr/>
        </p:nvSpPr>
        <p:spPr>
          <a:xfrm>
            <a:off x="7311382" y="944899"/>
            <a:ext cx="88838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0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1,000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endParaRPr lang="ko-KR" altLang="en-US" sz="9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781380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P-FE-OS-25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오픈 숍</a:t>
            </a:r>
            <a:r>
              <a:rPr lang="en-US" altLang="ko-KR" dirty="0"/>
              <a:t>]</a:t>
            </a:r>
            <a:r>
              <a:rPr lang="ko-KR" altLang="en-US" dirty="0"/>
              <a:t> 상품</a:t>
            </a:r>
            <a:r>
              <a:rPr lang="en-US" altLang="ko-KR" dirty="0"/>
              <a:t> </a:t>
            </a:r>
            <a:r>
              <a:rPr lang="ko-KR" altLang="en-US" dirty="0"/>
              <a:t>소개 </a:t>
            </a:r>
            <a:r>
              <a:rPr lang="en-US" altLang="ko-KR" dirty="0"/>
              <a:t>- 5</a:t>
            </a:r>
            <a:endParaRPr lang="ko-KR" altLang="en-US" dirty="0"/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1FA64364-A832-4F10-80B1-DA833516D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907" y="1707882"/>
            <a:ext cx="5903941" cy="496603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72000" tIns="72000" rIns="72000" bIns="72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/>
              <a:t>안녕하세요</a:t>
            </a:r>
            <a:r>
              <a:rPr lang="en-US" altLang="ko-KR" sz="900" dirty="0"/>
              <a:t>!</a:t>
            </a:r>
          </a:p>
          <a:p>
            <a:r>
              <a:rPr lang="ko-KR" altLang="en-US" sz="900" dirty="0"/>
              <a:t>지금 구매하면</a:t>
            </a:r>
            <a:r>
              <a:rPr lang="en-US" altLang="ko-KR" sz="900" dirty="0"/>
              <a:t> </a:t>
            </a:r>
            <a:r>
              <a:rPr lang="ko-KR" altLang="en-US" sz="900" dirty="0"/>
              <a:t>내일 당장 받을 수 있을까요</a:t>
            </a:r>
            <a:r>
              <a:rPr lang="en-US" altLang="ko-KR" sz="900" dirty="0"/>
              <a:t>?</a:t>
            </a: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AFD87ACB-8EC7-46EF-AC38-0699BE96F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973" y="2628968"/>
            <a:ext cx="7203765" cy="158792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algn="ctr">
            <a:noFill/>
            <a:round/>
            <a:headEnd/>
            <a:tailEnd/>
          </a:ln>
        </p:spPr>
        <p:txBody>
          <a:bodyPr wrap="none" lIns="252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900" b="1" dirty="0">
              <a:latin typeface="+mn-ea"/>
            </a:endParaRP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F2586987-3CBA-41C3-BBEF-7D1B3C8F7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4899" y="3504032"/>
            <a:ext cx="5414950" cy="475482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최대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자까지 작성이 가능합니다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.(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띄어쓰기 포함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)</a:t>
            </a:r>
          </a:p>
          <a:p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※ 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욕설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영업에 방해되는 글은 관리자에 의해 삭제 됩니다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4C2FA3C0-1EB5-47F5-A322-17E15D7C5891}"/>
              </a:ext>
            </a:extLst>
          </p:cNvPr>
          <p:cNvSpPr/>
          <p:nvPr/>
        </p:nvSpPr>
        <p:spPr>
          <a:xfrm>
            <a:off x="1034237" y="2711971"/>
            <a:ext cx="3235449" cy="4313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pubilsing</a:t>
            </a:r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2023-01-01 13:40</a:t>
            </a:r>
          </a:p>
          <a:p>
            <a:pPr>
              <a:lnSpc>
                <a:spcPct val="150000"/>
              </a:lnSpc>
            </a:pPr>
            <a:r>
              <a:rPr lang="ko-KR" altLang="en-US" sz="900" dirty="0"/>
              <a:t>네</a:t>
            </a:r>
            <a:r>
              <a:rPr lang="en-US" altLang="ko-KR" sz="900" dirty="0"/>
              <a:t>, </a:t>
            </a:r>
            <a:r>
              <a:rPr lang="ko-KR" altLang="en-US" sz="900" dirty="0"/>
              <a:t>지금 세탁소에서 찾아와서 내일 거래할 수 있습니다</a:t>
            </a:r>
            <a:r>
              <a:rPr lang="en-US" altLang="ko-KR" sz="900" dirty="0"/>
              <a:t>. </a:t>
            </a: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4C811157-EBF2-45CC-B5BB-55B72A89C9E0}"/>
              </a:ext>
            </a:extLst>
          </p:cNvPr>
          <p:cNvSpPr/>
          <p:nvPr/>
        </p:nvSpPr>
        <p:spPr>
          <a:xfrm>
            <a:off x="1034692" y="3224568"/>
            <a:ext cx="2981325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sitemade</a:t>
            </a:r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2023-01-01 16:10</a:t>
            </a: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7ECB7D8E-DD1E-4DEB-A066-59EF499FD270}"/>
              </a:ext>
            </a:extLst>
          </p:cNvPr>
          <p:cNvSpPr/>
          <p:nvPr/>
        </p:nvSpPr>
        <p:spPr>
          <a:xfrm>
            <a:off x="812773" y="3203237"/>
            <a:ext cx="370980" cy="293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dirty="0">
                <a:latin typeface="+mn-ea"/>
              </a:rPr>
              <a:t>└</a:t>
            </a:r>
            <a:endParaRPr lang="en-US" altLang="ko-KR" sz="1000" dirty="0">
              <a:latin typeface="+mn-ea"/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41DC1191-6593-4C55-B0C2-33A42E3C3BED}"/>
              </a:ext>
            </a:extLst>
          </p:cNvPr>
          <p:cNvSpPr/>
          <p:nvPr/>
        </p:nvSpPr>
        <p:spPr>
          <a:xfrm>
            <a:off x="808155" y="2678100"/>
            <a:ext cx="370980" cy="293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dirty="0">
                <a:latin typeface="+mn-ea"/>
              </a:rPr>
              <a:t>└</a:t>
            </a:r>
            <a:endParaRPr lang="en-US" altLang="ko-KR" sz="1000" dirty="0">
              <a:latin typeface="+mn-ea"/>
            </a:endParaRP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1E0BC802-0BA6-43CE-AACE-DED2DB6ABC51}"/>
              </a:ext>
            </a:extLst>
          </p:cNvPr>
          <p:cNvSpPr/>
          <p:nvPr/>
        </p:nvSpPr>
        <p:spPr>
          <a:xfrm>
            <a:off x="690064" y="1416214"/>
            <a:ext cx="298132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sitemade</a:t>
            </a:r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2023-01-01 12:40</a:t>
            </a:r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78" name="모서리가 둥근 직사각형 88">
            <a:extLst>
              <a:ext uri="{FF2B5EF4-FFF2-40B4-BE49-F238E27FC236}">
                <a16:creationId xmlns:a16="http://schemas.microsoft.com/office/drawing/2014/main" id="{DF6A449D-2768-43A2-96F4-F1FD2C33831E}"/>
              </a:ext>
            </a:extLst>
          </p:cNvPr>
          <p:cNvSpPr/>
          <p:nvPr/>
        </p:nvSpPr>
        <p:spPr>
          <a:xfrm>
            <a:off x="644006" y="2293274"/>
            <a:ext cx="1608809" cy="253757"/>
          </a:xfrm>
          <a:prstGeom prst="roundRect">
            <a:avLst>
              <a:gd name="adj" fmla="val 1234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댓글로 대화하기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닫기 ▲</a:t>
            </a:r>
            <a:endParaRPr lang="en-US" altLang="ko-KR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90">
            <a:extLst>
              <a:ext uri="{FF2B5EF4-FFF2-40B4-BE49-F238E27FC236}">
                <a16:creationId xmlns:a16="http://schemas.microsoft.com/office/drawing/2014/main" id="{38B1203B-4668-49EB-862C-2A1E99B08B1A}"/>
              </a:ext>
            </a:extLst>
          </p:cNvPr>
          <p:cNvSpPr/>
          <p:nvPr/>
        </p:nvSpPr>
        <p:spPr>
          <a:xfrm>
            <a:off x="6595112" y="3508033"/>
            <a:ext cx="1222572" cy="476146"/>
          </a:xfrm>
          <a:prstGeom prst="roundRect">
            <a:avLst>
              <a:gd name="adj" fmla="val 5172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>
                <a:solidFill>
                  <a:schemeClr val="bg1"/>
                </a:solidFill>
                <a:latin typeface="+mn-ea"/>
              </a:rPr>
              <a:t>수정완료</a:t>
            </a:r>
            <a:endParaRPr lang="ko-KR" altLang="en-US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5" name="모서리가 둥근 직사각형 71">
            <a:extLst>
              <a:ext uri="{FF2B5EF4-FFF2-40B4-BE49-F238E27FC236}">
                <a16:creationId xmlns:a16="http://schemas.microsoft.com/office/drawing/2014/main" id="{65B85C6B-7EB9-45AF-ACF9-F416198DCDE7}"/>
              </a:ext>
            </a:extLst>
          </p:cNvPr>
          <p:cNvSpPr/>
          <p:nvPr/>
        </p:nvSpPr>
        <p:spPr>
          <a:xfrm>
            <a:off x="6937598" y="3291858"/>
            <a:ext cx="391177" cy="180986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수정</a:t>
            </a:r>
          </a:p>
        </p:txBody>
      </p:sp>
      <p:sp>
        <p:nvSpPr>
          <p:cNvPr id="86" name="모서리가 둥근 직사각형 72">
            <a:extLst>
              <a:ext uri="{FF2B5EF4-FFF2-40B4-BE49-F238E27FC236}">
                <a16:creationId xmlns:a16="http://schemas.microsoft.com/office/drawing/2014/main" id="{BF759FF6-C176-49E9-8859-C61CF4EC76DE}"/>
              </a:ext>
            </a:extLst>
          </p:cNvPr>
          <p:cNvSpPr/>
          <p:nvPr/>
        </p:nvSpPr>
        <p:spPr>
          <a:xfrm>
            <a:off x="7373515" y="3282333"/>
            <a:ext cx="391177" cy="180986"/>
          </a:xfrm>
          <a:prstGeom prst="roundRect">
            <a:avLst>
              <a:gd name="adj" fmla="val 12223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삭제</a:t>
            </a:r>
          </a:p>
        </p:txBody>
      </p:sp>
      <p:sp>
        <p:nvSpPr>
          <p:cNvPr id="87" name="모서리가 둥근 직사각형 71">
            <a:extLst>
              <a:ext uri="{FF2B5EF4-FFF2-40B4-BE49-F238E27FC236}">
                <a16:creationId xmlns:a16="http://schemas.microsoft.com/office/drawing/2014/main" id="{D33F0238-F070-4B38-9846-D61FE220A487}"/>
              </a:ext>
            </a:extLst>
          </p:cNvPr>
          <p:cNvSpPr/>
          <p:nvPr/>
        </p:nvSpPr>
        <p:spPr>
          <a:xfrm>
            <a:off x="7032017" y="1468207"/>
            <a:ext cx="391177" cy="180986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수정</a:t>
            </a:r>
          </a:p>
        </p:txBody>
      </p:sp>
      <p:sp>
        <p:nvSpPr>
          <p:cNvPr id="88" name="모서리가 둥근 직사각형 72">
            <a:extLst>
              <a:ext uri="{FF2B5EF4-FFF2-40B4-BE49-F238E27FC236}">
                <a16:creationId xmlns:a16="http://schemas.microsoft.com/office/drawing/2014/main" id="{A0F94ADA-920B-4FEE-ACCE-6CAA1347B1DA}"/>
              </a:ext>
            </a:extLst>
          </p:cNvPr>
          <p:cNvSpPr/>
          <p:nvPr/>
        </p:nvSpPr>
        <p:spPr>
          <a:xfrm>
            <a:off x="7467934" y="1458682"/>
            <a:ext cx="391177" cy="180986"/>
          </a:xfrm>
          <a:prstGeom prst="roundRect">
            <a:avLst>
              <a:gd name="adj" fmla="val 12223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삭제</a:t>
            </a:r>
          </a:p>
        </p:txBody>
      </p:sp>
      <p:grpSp>
        <p:nvGrpSpPr>
          <p:cNvPr id="95" name="Google Shape;1067;p27">
            <a:extLst>
              <a:ext uri="{FF2B5EF4-FFF2-40B4-BE49-F238E27FC236}">
                <a16:creationId xmlns:a16="http://schemas.microsoft.com/office/drawing/2014/main" id="{70E8628E-0E00-4CCC-BA77-4BE2B6E4E255}"/>
              </a:ext>
            </a:extLst>
          </p:cNvPr>
          <p:cNvGrpSpPr/>
          <p:nvPr/>
        </p:nvGrpSpPr>
        <p:grpSpPr>
          <a:xfrm>
            <a:off x="288470" y="190294"/>
            <a:ext cx="8594612" cy="414911"/>
            <a:chOff x="454585" y="453468"/>
            <a:chExt cx="8868441" cy="502040"/>
          </a:xfrm>
        </p:grpSpPr>
        <p:sp>
          <p:nvSpPr>
            <p:cNvPr id="96" name="Google Shape;1068;p27">
              <a:extLst>
                <a:ext uri="{FF2B5EF4-FFF2-40B4-BE49-F238E27FC236}">
                  <a16:creationId xmlns:a16="http://schemas.microsoft.com/office/drawing/2014/main" id="{8DC7D468-789B-406B-B442-DB020BE4E879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97" name="Google Shape;1069;p27">
              <a:extLst>
                <a:ext uri="{FF2B5EF4-FFF2-40B4-BE49-F238E27FC236}">
                  <a16:creationId xmlns:a16="http://schemas.microsoft.com/office/drawing/2014/main" id="{101B5909-B32B-4F2A-BF19-F2B827933BFB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98" name="모서리가 둥근 직사각형 71">
            <a:extLst>
              <a:ext uri="{FF2B5EF4-FFF2-40B4-BE49-F238E27FC236}">
                <a16:creationId xmlns:a16="http://schemas.microsoft.com/office/drawing/2014/main" id="{AC0928EB-1D50-4D62-BDB8-DD874E695A75}"/>
              </a:ext>
            </a:extLst>
          </p:cNvPr>
          <p:cNvSpPr/>
          <p:nvPr/>
        </p:nvSpPr>
        <p:spPr>
          <a:xfrm>
            <a:off x="6617857" y="1707882"/>
            <a:ext cx="1260304" cy="483209"/>
          </a:xfrm>
          <a:prstGeom prst="roundRect">
            <a:avLst>
              <a:gd name="adj" fmla="val 6309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>
                <a:solidFill>
                  <a:schemeClr val="bg1"/>
                </a:solidFill>
                <a:latin typeface="+mn-ea"/>
              </a:rPr>
              <a:t>수정완료</a:t>
            </a:r>
          </a:p>
        </p:txBody>
      </p:sp>
      <p:sp>
        <p:nvSpPr>
          <p:cNvPr id="99" name="타원 98">
            <a:extLst>
              <a:ext uri="{FF2B5EF4-FFF2-40B4-BE49-F238E27FC236}">
                <a16:creationId xmlns:a16="http://schemas.microsoft.com/office/drawing/2014/main" id="{86E00C09-43B8-4ACF-B92A-A11D042A55D2}"/>
              </a:ext>
            </a:extLst>
          </p:cNvPr>
          <p:cNvSpPr/>
          <p:nvPr/>
        </p:nvSpPr>
        <p:spPr>
          <a:xfrm>
            <a:off x="6717672" y="181113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00" name="타원 99">
            <a:extLst>
              <a:ext uri="{FF2B5EF4-FFF2-40B4-BE49-F238E27FC236}">
                <a16:creationId xmlns:a16="http://schemas.microsoft.com/office/drawing/2014/main" id="{5127A08F-CD01-4B99-A9FD-50AD9F5AA1E0}"/>
              </a:ext>
            </a:extLst>
          </p:cNvPr>
          <p:cNvSpPr/>
          <p:nvPr/>
        </p:nvSpPr>
        <p:spPr>
          <a:xfrm>
            <a:off x="6733492" y="36319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4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01" name="타원 100">
            <a:extLst>
              <a:ext uri="{FF2B5EF4-FFF2-40B4-BE49-F238E27FC236}">
                <a16:creationId xmlns:a16="http://schemas.microsoft.com/office/drawing/2014/main" id="{4B05F3BA-571B-4582-B3BE-F8EC82A5D968}"/>
              </a:ext>
            </a:extLst>
          </p:cNvPr>
          <p:cNvSpPr/>
          <p:nvPr/>
        </p:nvSpPr>
        <p:spPr>
          <a:xfrm>
            <a:off x="6733492" y="318603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02" name="타원 101">
            <a:extLst>
              <a:ext uri="{FF2B5EF4-FFF2-40B4-BE49-F238E27FC236}">
                <a16:creationId xmlns:a16="http://schemas.microsoft.com/office/drawing/2014/main" id="{3E410C43-A60B-485F-8153-5862725E2E59}"/>
              </a:ext>
            </a:extLst>
          </p:cNvPr>
          <p:cNvSpPr/>
          <p:nvPr/>
        </p:nvSpPr>
        <p:spPr>
          <a:xfrm>
            <a:off x="6831546" y="132217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03" name="직사각형 102">
            <a:extLst>
              <a:ext uri="{FF2B5EF4-FFF2-40B4-BE49-F238E27FC236}">
                <a16:creationId xmlns:a16="http://schemas.microsoft.com/office/drawing/2014/main" id="{A2FF2D23-D168-41B7-AC92-868F104D31BB}"/>
              </a:ext>
            </a:extLst>
          </p:cNvPr>
          <p:cNvSpPr/>
          <p:nvPr/>
        </p:nvSpPr>
        <p:spPr>
          <a:xfrm>
            <a:off x="429769" y="1253880"/>
            <a:ext cx="7640033" cy="3140568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  <a:latin typeface="+mn-ea"/>
            </a:endParaRPr>
          </a:p>
        </p:txBody>
      </p:sp>
      <p:graphicFrame>
        <p:nvGraphicFramePr>
          <p:cNvPr id="104" name="표 4">
            <a:extLst>
              <a:ext uri="{FF2B5EF4-FFF2-40B4-BE49-F238E27FC236}">
                <a16:creationId xmlns:a16="http://schemas.microsoft.com/office/drawing/2014/main" id="{7FA5764D-6477-4197-84D5-5095064E27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6671796"/>
              </p:ext>
            </p:extLst>
          </p:nvPr>
        </p:nvGraphicFramePr>
        <p:xfrm>
          <a:off x="9016139" y="252736"/>
          <a:ext cx="2508867" cy="6951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댓글 수정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수정 화면으로 변경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수정 완료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자까지 등록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- 1000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이상 등록되지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대화하기 수정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수정 화면으로 변경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수정 완료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자까지 등록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- 500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이상 등록되지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4841575"/>
                  </a:ext>
                </a:extLst>
              </a:tr>
              <a:tr h="5292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565448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83493" y="2767064"/>
            <a:ext cx="8671079" cy="646459"/>
          </a:xfrm>
        </p:spPr>
        <p:txBody>
          <a:bodyPr/>
          <a:lstStyle/>
          <a:p>
            <a:r>
              <a:rPr lang="ko-KR" altLang="en-US" dirty="0"/>
              <a:t>상품 구매 프로세스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06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5441722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" name="표 72">
            <a:extLst>
              <a:ext uri="{FF2B5EF4-FFF2-40B4-BE49-F238E27FC236}">
                <a16:creationId xmlns:a16="http://schemas.microsoft.com/office/drawing/2014/main" id="{D31911F8-3228-43CA-B801-9F3BD17EE7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4897144"/>
              </p:ext>
            </p:extLst>
          </p:nvPr>
        </p:nvGraphicFramePr>
        <p:xfrm>
          <a:off x="1112566" y="1208005"/>
          <a:ext cx="7031582" cy="5451366"/>
        </p:xfrm>
        <a:graphic>
          <a:graphicData uri="http://schemas.openxmlformats.org/drawingml/2006/table">
            <a:tbl>
              <a:tblPr/>
              <a:tblGrid>
                <a:gridCol w="516904">
                  <a:extLst>
                    <a:ext uri="{9D8B030D-6E8A-4147-A177-3AD203B41FA5}">
                      <a16:colId xmlns:a16="http://schemas.microsoft.com/office/drawing/2014/main" val="1823222224"/>
                    </a:ext>
                  </a:extLst>
                </a:gridCol>
                <a:gridCol w="2548468">
                  <a:extLst>
                    <a:ext uri="{9D8B030D-6E8A-4147-A177-3AD203B41FA5}">
                      <a16:colId xmlns:a16="http://schemas.microsoft.com/office/drawing/2014/main" val="679063658"/>
                    </a:ext>
                  </a:extLst>
                </a:gridCol>
                <a:gridCol w="996441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741484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  <a:gridCol w="1167897">
                  <a:extLst>
                    <a:ext uri="{9D8B030D-6E8A-4147-A177-3AD203B41FA5}">
                      <a16:colId xmlns:a16="http://schemas.microsoft.com/office/drawing/2014/main" val="1434991068"/>
                    </a:ext>
                  </a:extLst>
                </a:gridCol>
                <a:gridCol w="1060388">
                  <a:extLst>
                    <a:ext uri="{9D8B030D-6E8A-4147-A177-3AD203B41FA5}">
                      <a16:colId xmlns:a16="http://schemas.microsoft.com/office/drawing/2014/main" val="2971909072"/>
                    </a:ext>
                  </a:extLst>
                </a:gridCol>
              </a:tblGrid>
              <a:tr h="331081"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9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상품정보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수량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금액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적립 포인트  </a:t>
                      </a:r>
                    </a:p>
                  </a:txBody>
                  <a:tcPr marR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1462185"/>
                  </a:ext>
                </a:extLst>
              </a:tr>
              <a:tr h="1024057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/>
                        </a:rPr>
                        <a:t>5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marT="144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auto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[{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카테고리명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}]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b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</a:br>
                      <a:r>
                        <a:rPr kumimoji="0" lang="en-US" altLang="ko-K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{</a:t>
                      </a:r>
                      <a:r>
                        <a:rPr kumimoji="0" lang="ko-KR" alt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상품명</a:t>
                      </a:r>
                      <a:r>
                        <a:rPr kumimoji="0" lang="en-US" altLang="ko-K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}</a:t>
                      </a: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noProof="0" dirty="0" err="1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옵션명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: {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이용자가 선택한 옵션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noProof="0" dirty="0" err="1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옵션명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: {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이용자가 선택한 옵션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540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25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상품가격</a:t>
                      </a: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kumimoji="0" lang="en-US" altLang="ko-KR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옵션가격</a:t>
                      </a: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)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옵션가격</a:t>
                      </a: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)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{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수량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}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spcAft>
                          <a:spcPts val="300"/>
                        </a:spcAft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{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상품가격 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+ </a:t>
                      </a:r>
                      <a:b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</a:b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옵션가격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*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수량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}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{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포인트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}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 </a:t>
                      </a:r>
                    </a:p>
                  </a:txBody>
                  <a:tcPr marR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1024057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/>
                        </a:rPr>
                        <a:t>4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marT="144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400"/>
                        </a:spcAft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[TOP]</a:t>
                      </a:r>
                      <a:r>
                        <a:rPr lang="en-US" altLang="ko-KR" sz="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 </a:t>
                      </a:r>
                      <a:br>
                        <a:rPr lang="en-US" altLang="ko-KR" sz="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</a:b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자수 실크 린넨 블라우스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디자인 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: A</a:t>
                      </a:r>
                      <a:r>
                        <a:rPr lang="en-US" altLang="ko-KR" sz="900" b="0" i="0" u="none" strike="noStrike" baseline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baseline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형</a:t>
                      </a:r>
                      <a:endParaRPr lang="en-US" altLang="ko-KR" sz="900" b="0" i="0" u="none" strike="noStrike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색상 </a:t>
                      </a: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블랙</a:t>
                      </a:r>
                    </a:p>
                  </a:txBody>
                  <a:tcPr marL="540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kumimoji="0" lang="en-US" altLang="ko-KR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1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spcAft>
                          <a:spcPts val="300"/>
                        </a:spcAft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22,000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220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marR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1024057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/>
                        </a:rPr>
                        <a:t>3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marT="144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400"/>
                        </a:spcAft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[TOP]</a:t>
                      </a:r>
                      <a:br>
                        <a:rPr lang="en-US" altLang="ko-KR" sz="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</a:b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자수 실크 린넨 블라우스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디자인 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: A</a:t>
                      </a:r>
                      <a:r>
                        <a:rPr lang="en-US" altLang="ko-KR" sz="900" b="0" i="0" u="none" strike="noStrike" baseline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baseline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형</a:t>
                      </a:r>
                      <a:endParaRPr lang="en-US" altLang="ko-KR" sz="900" b="0" i="0" u="none" strike="noStrike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색상 </a:t>
                      </a: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블랙</a:t>
                      </a:r>
                    </a:p>
                  </a:txBody>
                  <a:tcPr marL="540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kumimoji="0" lang="en-US" altLang="ko-KR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1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spcAft>
                          <a:spcPts val="300"/>
                        </a:spcAft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22,000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220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marR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521227"/>
                  </a:ext>
                </a:extLst>
              </a:tr>
              <a:tr h="1024057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/>
                        </a:rPr>
                        <a:t>2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marT="144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400"/>
                        </a:spcAft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[TOP]</a:t>
                      </a:r>
                      <a:br>
                        <a:rPr lang="en-US" altLang="ko-KR" sz="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</a:b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자수 실크 린넨 블라우스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디자인 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: C</a:t>
                      </a:r>
                      <a:r>
                        <a:rPr lang="en-US" altLang="ko-KR" sz="900" b="0" i="0" u="none" strike="noStrike" baseline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baseline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형</a:t>
                      </a:r>
                      <a:endParaRPr lang="en-US" altLang="ko-KR" sz="900" b="0" i="0" u="none" strike="noStrike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색상 </a:t>
                      </a: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화이트</a:t>
                      </a:r>
                    </a:p>
                  </a:txBody>
                  <a:tcPr marL="540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kumimoji="0" lang="en-US" altLang="ko-KR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1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spcAft>
                          <a:spcPts val="300"/>
                        </a:spcAft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22,000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220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marR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1267824"/>
                  </a:ext>
                </a:extLst>
              </a:tr>
              <a:tr h="1024057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/>
                        </a:rPr>
                        <a:t>1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marT="144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400"/>
                        </a:spcAft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[TOP]</a:t>
                      </a:r>
                      <a:br>
                        <a:rPr lang="en-US" altLang="ko-KR" sz="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</a:b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자수 실크 린넨 블라우스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디자인 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: A</a:t>
                      </a:r>
                      <a:r>
                        <a:rPr lang="en-US" altLang="ko-KR" sz="900" b="0" i="0" u="none" strike="noStrike" baseline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baseline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형</a:t>
                      </a:r>
                      <a:endParaRPr lang="en-US" altLang="ko-KR" sz="900" b="0" i="0" u="none" strike="noStrike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색상 </a:t>
                      </a: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블랙</a:t>
                      </a:r>
                    </a:p>
                  </a:txBody>
                  <a:tcPr marL="540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kumimoji="0" lang="en-US" altLang="ko-KR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1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spcAft>
                          <a:spcPts val="300"/>
                        </a:spcAft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22,000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220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marR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7984135"/>
                  </a:ext>
                </a:extLst>
              </a:tr>
            </a:tbl>
          </a:graphicData>
        </a:graphic>
      </p:graphicFrame>
      <p:grpSp>
        <p:nvGrpSpPr>
          <p:cNvPr id="37" name="그룹 36">
            <a:extLst>
              <a:ext uri="{FF2B5EF4-FFF2-40B4-BE49-F238E27FC236}">
                <a16:creationId xmlns:a16="http://schemas.microsoft.com/office/drawing/2014/main" id="{55BA431B-67C2-4976-8F9B-A89E82D3BF57}"/>
              </a:ext>
            </a:extLst>
          </p:cNvPr>
          <p:cNvGrpSpPr/>
          <p:nvPr/>
        </p:nvGrpSpPr>
        <p:grpSpPr>
          <a:xfrm>
            <a:off x="1367913" y="1644369"/>
            <a:ext cx="731703" cy="857287"/>
            <a:chOff x="2466736" y="3943754"/>
            <a:chExt cx="731703" cy="857287"/>
          </a:xfrm>
        </p:grpSpPr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F0F3A302-9C5D-4813-AE14-67C0B168C88E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45075C33-DC49-4A72-890D-1B19443D205F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41" name="직선 연결선 40">
                <a:extLst>
                  <a:ext uri="{FF2B5EF4-FFF2-40B4-BE49-F238E27FC236}">
                    <a16:creationId xmlns:a16="http://schemas.microsoft.com/office/drawing/2014/main" id="{A915761F-B171-4858-8347-F18F75E94F33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직선 연결선 46">
                <a:extLst>
                  <a:ext uri="{FF2B5EF4-FFF2-40B4-BE49-F238E27FC236}">
                    <a16:creationId xmlns:a16="http://schemas.microsoft.com/office/drawing/2014/main" id="{E2368854-007E-4553-9BED-6BFF53DBE209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F6DE440B-BE44-45E4-B299-F03A85FF0DD9}"/>
                </a:ext>
              </a:extLst>
            </p:cNvPr>
            <p:cNvSpPr txBox="1"/>
            <p:nvPr/>
          </p:nvSpPr>
          <p:spPr>
            <a:xfrm>
              <a:off x="2466736" y="4216861"/>
              <a:ext cx="731703" cy="36933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상품 </a:t>
              </a:r>
              <a:r>
                <a:rPr lang="ko-KR" altLang="en-US" sz="900" dirty="0">
                  <a:solidFill>
                    <a:prstClr val="white">
                      <a:lumMod val="65000"/>
                    </a:prstClr>
                  </a:solidFill>
                  <a:latin typeface="+mn-ea"/>
                </a:rPr>
                <a:t>목록</a:t>
              </a:r>
              <a:endPara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+mn-ea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이미지</a:t>
              </a:r>
              <a:endPara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P-FE-PP-00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 </a:t>
            </a:r>
            <a:r>
              <a:rPr lang="en-US" altLang="ko-KR" dirty="0"/>
              <a:t>&gt; </a:t>
            </a:r>
            <a:r>
              <a:rPr lang="ko-KR" altLang="en-US" dirty="0"/>
              <a:t>상품구매</a:t>
            </a:r>
            <a:r>
              <a:rPr lang="en-US" altLang="ko-KR" dirty="0"/>
              <a:t>]</a:t>
            </a:r>
            <a:r>
              <a:rPr lang="ko-KR" altLang="en-US" dirty="0"/>
              <a:t> 주문서 작성</a:t>
            </a:r>
            <a:r>
              <a:rPr lang="en-US" altLang="ko-KR" dirty="0"/>
              <a:t>/</a:t>
            </a:r>
            <a:r>
              <a:rPr lang="ko-KR" altLang="en-US" dirty="0"/>
              <a:t>결제 </a:t>
            </a:r>
            <a:r>
              <a:rPr lang="en-US" altLang="ko-KR" dirty="0"/>
              <a:t>-</a:t>
            </a:r>
            <a:r>
              <a:rPr lang="ko-KR" altLang="en-US" dirty="0"/>
              <a:t> </a:t>
            </a:r>
            <a:r>
              <a:rPr lang="en-US" altLang="ko-KR" dirty="0"/>
              <a:t>1</a:t>
            </a: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91E9AD79-AFC7-4724-97EC-07F18B9D0D8B}"/>
              </a:ext>
            </a:extLst>
          </p:cNvPr>
          <p:cNvSpPr/>
          <p:nvPr/>
        </p:nvSpPr>
        <p:spPr>
          <a:xfrm>
            <a:off x="1056536" y="954229"/>
            <a:ext cx="1047038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 목록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52" name="Google Shape;1067;p27">
            <a:extLst>
              <a:ext uri="{FF2B5EF4-FFF2-40B4-BE49-F238E27FC236}">
                <a16:creationId xmlns:a16="http://schemas.microsoft.com/office/drawing/2014/main" id="{608CB621-4BB0-476F-B877-2C66252C4FC1}"/>
              </a:ext>
            </a:extLst>
          </p:cNvPr>
          <p:cNvGrpSpPr/>
          <p:nvPr/>
        </p:nvGrpSpPr>
        <p:grpSpPr>
          <a:xfrm>
            <a:off x="1056536" y="6905844"/>
            <a:ext cx="7165654" cy="292171"/>
            <a:chOff x="454585" y="453468"/>
            <a:chExt cx="8868441" cy="502040"/>
          </a:xfrm>
        </p:grpSpPr>
        <p:sp>
          <p:nvSpPr>
            <p:cNvPr id="53" name="Google Shape;1068;p27">
              <a:extLst>
                <a:ext uri="{FF2B5EF4-FFF2-40B4-BE49-F238E27FC236}">
                  <a16:creationId xmlns:a16="http://schemas.microsoft.com/office/drawing/2014/main" id="{305D1B4B-D4EF-44BE-9665-30700B1559D3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54" name="Google Shape;1069;p27">
              <a:extLst>
                <a:ext uri="{FF2B5EF4-FFF2-40B4-BE49-F238E27FC236}">
                  <a16:creationId xmlns:a16="http://schemas.microsoft.com/office/drawing/2014/main" id="{6E1C4B60-DF43-447D-9B98-063270AB0CC4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FBD34858-648A-4FDB-AE64-119F41782924}"/>
              </a:ext>
            </a:extLst>
          </p:cNvPr>
          <p:cNvSpPr/>
          <p:nvPr/>
        </p:nvSpPr>
        <p:spPr>
          <a:xfrm>
            <a:off x="3387571" y="6812999"/>
            <a:ext cx="693125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총 합계</a:t>
            </a: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869CF4AD-E31D-4181-92CC-5FC9C71523EB}"/>
              </a:ext>
            </a:extLst>
          </p:cNvPr>
          <p:cNvSpPr/>
          <p:nvPr/>
        </p:nvSpPr>
        <p:spPr>
          <a:xfrm>
            <a:off x="4930923" y="6792355"/>
            <a:ext cx="993001" cy="215444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88,000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원</a:t>
            </a:r>
            <a:endParaRPr lang="ko-KR" altLang="en-US" sz="1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16B04980-68D4-4BF4-B683-84AEDA1FA472}"/>
              </a:ext>
            </a:extLst>
          </p:cNvPr>
          <p:cNvSpPr/>
          <p:nvPr/>
        </p:nvSpPr>
        <p:spPr>
          <a:xfrm>
            <a:off x="3182241" y="682473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9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8" name="타원 77">
            <a:extLst>
              <a:ext uri="{FF2B5EF4-FFF2-40B4-BE49-F238E27FC236}">
                <a16:creationId xmlns:a16="http://schemas.microsoft.com/office/drawing/2014/main" id="{2A326BEA-A2A2-48B5-9B26-ABBC468F5406}"/>
              </a:ext>
            </a:extLst>
          </p:cNvPr>
          <p:cNvSpPr/>
          <p:nvPr/>
        </p:nvSpPr>
        <p:spPr>
          <a:xfrm>
            <a:off x="1006067" y="126987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9" name="타원 78">
            <a:extLst>
              <a:ext uri="{FF2B5EF4-FFF2-40B4-BE49-F238E27FC236}">
                <a16:creationId xmlns:a16="http://schemas.microsoft.com/office/drawing/2014/main" id="{05287534-51D3-4D11-A97B-D0984DA3C601}"/>
              </a:ext>
            </a:extLst>
          </p:cNvPr>
          <p:cNvSpPr/>
          <p:nvPr/>
        </p:nvSpPr>
        <p:spPr>
          <a:xfrm>
            <a:off x="1960227" y="157408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0" name="타원 79">
            <a:extLst>
              <a:ext uri="{FF2B5EF4-FFF2-40B4-BE49-F238E27FC236}">
                <a16:creationId xmlns:a16="http://schemas.microsoft.com/office/drawing/2014/main" id="{FFE2A5B3-F9B6-46C0-8079-D4E0556CAD71}"/>
              </a:ext>
            </a:extLst>
          </p:cNvPr>
          <p:cNvSpPr/>
          <p:nvPr/>
        </p:nvSpPr>
        <p:spPr>
          <a:xfrm>
            <a:off x="1960227" y="182214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1" name="타원 80">
            <a:extLst>
              <a:ext uri="{FF2B5EF4-FFF2-40B4-BE49-F238E27FC236}">
                <a16:creationId xmlns:a16="http://schemas.microsoft.com/office/drawing/2014/main" id="{5363FC26-289F-4230-BD52-B5C4B4E2F1EE}"/>
              </a:ext>
            </a:extLst>
          </p:cNvPr>
          <p:cNvSpPr/>
          <p:nvPr/>
        </p:nvSpPr>
        <p:spPr>
          <a:xfrm>
            <a:off x="1960227" y="206497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B0A2C636-B174-4402-8509-CC2F3C265A7D}"/>
              </a:ext>
            </a:extLst>
          </p:cNvPr>
          <p:cNvSpPr/>
          <p:nvPr/>
        </p:nvSpPr>
        <p:spPr>
          <a:xfrm>
            <a:off x="5821580" y="164798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3" name="타원 82">
            <a:extLst>
              <a:ext uri="{FF2B5EF4-FFF2-40B4-BE49-F238E27FC236}">
                <a16:creationId xmlns:a16="http://schemas.microsoft.com/office/drawing/2014/main" id="{9B80BCC0-B907-49CE-9460-4AC4C4D20544}"/>
              </a:ext>
            </a:extLst>
          </p:cNvPr>
          <p:cNvSpPr/>
          <p:nvPr/>
        </p:nvSpPr>
        <p:spPr>
          <a:xfrm>
            <a:off x="6760143" y="164798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76936619-4C8E-4160-AE72-75E19B2F49F8}"/>
              </a:ext>
            </a:extLst>
          </p:cNvPr>
          <p:cNvSpPr/>
          <p:nvPr/>
        </p:nvSpPr>
        <p:spPr>
          <a:xfrm>
            <a:off x="7725874" y="164798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8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87" name="표 4">
            <a:extLst>
              <a:ext uri="{FF2B5EF4-FFF2-40B4-BE49-F238E27FC236}">
                <a16:creationId xmlns:a16="http://schemas.microsoft.com/office/drawing/2014/main" id="{A9E9B17A-BA54-4B85-9330-6DF083D9AE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6890849"/>
              </p:ext>
            </p:extLst>
          </p:nvPr>
        </p:nvGraphicFramePr>
        <p:xfrm>
          <a:off x="9016139" y="252736"/>
          <a:ext cx="2508867" cy="69539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구매 목록 표기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구매할 상품 정보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장바구니에 담은 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표기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구매할 목록이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[1]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[9]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합계 라인 고정되며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스크롤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리스트 영역에는 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개까지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노출되며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이상의 경우 스크롤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목록 이미지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상품의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섬네일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이미지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상품의 상세 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target : blank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82927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[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상품정보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]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숍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 &gt;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카테고리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숍의 상품이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속한 숍과 카테고리 명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카테고리 클릭 시 해당 카테고리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(target: blank)</a:t>
                      </a: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[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상품정보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]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상품명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,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상품가격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맑은 고딕 (본문)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상품의 상품명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 상세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target : blank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상품의 상품가격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할인 중 상품이라면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할인가격 표기 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5281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[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상품정보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] </a:t>
                      </a: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맑은 고딕 (본문)"/>
                        </a:rPr>
                        <a:t>옵션명</a:t>
                      </a:r>
                      <a:endParaRPr lang="ko-KR" altLang="en-US" sz="900" b="1" dirty="0">
                        <a:solidFill>
                          <a:schemeClr val="tx1"/>
                        </a:solidFill>
                        <a:latin typeface="맑은 고딕 (본문)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옵션명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상품의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옵션명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옵션가격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상품의 옵션가격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추가 금액이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수량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선택한 수량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656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금액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 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)*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=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금액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07022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8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포인트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상품 등록 시 설정한 적립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포인트율을 계산하여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09132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9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맑은 고딕 (본문)"/>
                        </a:rPr>
                        <a:t>총 합계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맑은 고딕 (본문)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금액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금액 열의 합계 금액 표기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적립포인트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적립포인트 열의 합계 금액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9678853"/>
                  </a:ext>
                </a:extLst>
              </a:tr>
              <a:tr h="468000">
                <a:tc gridSpan="2">
                  <a:txBody>
                    <a:bodyPr/>
                    <a:lstStyle/>
                    <a:p>
                      <a:pPr algn="l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pSp>
        <p:nvGrpSpPr>
          <p:cNvPr id="66" name="그룹 65">
            <a:extLst>
              <a:ext uri="{FF2B5EF4-FFF2-40B4-BE49-F238E27FC236}">
                <a16:creationId xmlns:a16="http://schemas.microsoft.com/office/drawing/2014/main" id="{47B45884-FF9F-4996-B4BF-8A85F3F2BE53}"/>
              </a:ext>
            </a:extLst>
          </p:cNvPr>
          <p:cNvGrpSpPr/>
          <p:nvPr/>
        </p:nvGrpSpPr>
        <p:grpSpPr>
          <a:xfrm>
            <a:off x="1371109" y="2652151"/>
            <a:ext cx="708502" cy="857287"/>
            <a:chOff x="2469932" y="3943754"/>
            <a:chExt cx="708502" cy="857287"/>
          </a:xfrm>
        </p:grpSpPr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EC017E59-42C5-46C1-A8C5-206A28100AA4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69" name="직사각형 68">
                <a:extLst>
                  <a:ext uri="{FF2B5EF4-FFF2-40B4-BE49-F238E27FC236}">
                    <a16:creationId xmlns:a16="http://schemas.microsoft.com/office/drawing/2014/main" id="{DA0227C3-E75F-46DB-B673-70FADB4F5678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70" name="직선 연결선 69">
                <a:extLst>
                  <a:ext uri="{FF2B5EF4-FFF2-40B4-BE49-F238E27FC236}">
                    <a16:creationId xmlns:a16="http://schemas.microsoft.com/office/drawing/2014/main" id="{222F5686-9EA9-4E28-97CA-91A4AD3C0B4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직선 연결선 70">
                <a:extLst>
                  <a:ext uri="{FF2B5EF4-FFF2-40B4-BE49-F238E27FC236}">
                    <a16:creationId xmlns:a16="http://schemas.microsoft.com/office/drawing/2014/main" id="{1FD6EE84-F00A-46FE-BD2C-3A261850E4AF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0111BEAF-D3C4-41C7-83B3-856DB9642F2C}"/>
                </a:ext>
              </a:extLst>
            </p:cNvPr>
            <p:cNvSpPr txBox="1"/>
            <p:nvPr/>
          </p:nvSpPr>
          <p:spPr>
            <a:xfrm>
              <a:off x="2526055" y="4181349"/>
              <a:ext cx="575305" cy="36933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}</a:t>
              </a:r>
            </a:p>
          </p:txBody>
        </p: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642E4F9-670B-DEC9-3C6D-A8CBD13FC43E}"/>
              </a:ext>
            </a:extLst>
          </p:cNvPr>
          <p:cNvGrpSpPr/>
          <p:nvPr/>
        </p:nvGrpSpPr>
        <p:grpSpPr>
          <a:xfrm>
            <a:off x="1369511" y="3672760"/>
            <a:ext cx="708502" cy="857287"/>
            <a:chOff x="2469932" y="3943754"/>
            <a:chExt cx="708502" cy="857287"/>
          </a:xfrm>
        </p:grpSpPr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09DA617C-5925-7F83-6136-D66924626C14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62" name="직사각형 61">
                <a:extLst>
                  <a:ext uri="{FF2B5EF4-FFF2-40B4-BE49-F238E27FC236}">
                    <a16:creationId xmlns:a16="http://schemas.microsoft.com/office/drawing/2014/main" id="{A8715D45-648C-17B1-3392-E33F12D3AB9E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63" name="직선 연결선 62">
                <a:extLst>
                  <a:ext uri="{FF2B5EF4-FFF2-40B4-BE49-F238E27FC236}">
                    <a16:creationId xmlns:a16="http://schemas.microsoft.com/office/drawing/2014/main" id="{8E57908E-D9D3-8AD5-E3EC-1BCC8547A5CA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직선 연결선 63">
                <a:extLst>
                  <a:ext uri="{FF2B5EF4-FFF2-40B4-BE49-F238E27FC236}">
                    <a16:creationId xmlns:a16="http://schemas.microsoft.com/office/drawing/2014/main" id="{FE50FB13-A1EB-3EF7-CAE5-26E6214AC9A7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86DE4894-DB8B-6EDA-A0D4-98F2A815E779}"/>
                </a:ext>
              </a:extLst>
            </p:cNvPr>
            <p:cNvSpPr txBox="1"/>
            <p:nvPr/>
          </p:nvSpPr>
          <p:spPr>
            <a:xfrm>
              <a:off x="2534933" y="4216861"/>
              <a:ext cx="575305" cy="36933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}</a:t>
              </a:r>
            </a:p>
          </p:txBody>
        </p:sp>
      </p:grp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F0051150-4416-A9F5-ACE5-CC035638D160}"/>
              </a:ext>
            </a:extLst>
          </p:cNvPr>
          <p:cNvSpPr/>
          <p:nvPr/>
        </p:nvSpPr>
        <p:spPr>
          <a:xfrm>
            <a:off x="4654095" y="6848758"/>
            <a:ext cx="373091" cy="138499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9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금액</a:t>
            </a: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D94AAC1C-6700-1DC5-68BE-FD8F28B0C692}"/>
              </a:ext>
            </a:extLst>
          </p:cNvPr>
          <p:cNvSpPr/>
          <p:nvPr/>
        </p:nvSpPr>
        <p:spPr>
          <a:xfrm>
            <a:off x="7277413" y="6792355"/>
            <a:ext cx="993001" cy="215444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880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원</a:t>
            </a:r>
            <a:endParaRPr lang="ko-KR" altLang="en-US" sz="1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2B417FA9-8EAC-836F-CC5E-99F727EE7489}"/>
              </a:ext>
            </a:extLst>
          </p:cNvPr>
          <p:cNvSpPr/>
          <p:nvPr/>
        </p:nvSpPr>
        <p:spPr>
          <a:xfrm>
            <a:off x="6494048" y="6839880"/>
            <a:ext cx="784268" cy="138499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9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적립 포인트</a:t>
            </a:r>
          </a:p>
        </p:txBody>
      </p:sp>
      <p:cxnSp>
        <p:nvCxnSpPr>
          <p:cNvPr id="77" name="직선 연결선 76">
            <a:extLst>
              <a:ext uri="{FF2B5EF4-FFF2-40B4-BE49-F238E27FC236}">
                <a16:creationId xmlns:a16="http://schemas.microsoft.com/office/drawing/2014/main" id="{67A68319-B899-5BDF-B26F-2CA7D500C9F7}"/>
              </a:ext>
            </a:extLst>
          </p:cNvPr>
          <p:cNvCxnSpPr>
            <a:cxnSpLocks/>
          </p:cNvCxnSpPr>
          <p:nvPr/>
        </p:nvCxnSpPr>
        <p:spPr>
          <a:xfrm>
            <a:off x="1112564" y="7121459"/>
            <a:ext cx="715540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직사각형 89">
            <a:extLst>
              <a:ext uri="{FF2B5EF4-FFF2-40B4-BE49-F238E27FC236}">
                <a16:creationId xmlns:a16="http://schemas.microsoft.com/office/drawing/2014/main" id="{C4E6CCED-1D15-2CDE-25C3-88D50EF96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880" y="1555998"/>
            <a:ext cx="169634" cy="5076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▲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▼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4CE2DF99-A04D-D4F4-591C-8EE84F418DBD}"/>
              </a:ext>
            </a:extLst>
          </p:cNvPr>
          <p:cNvGrpSpPr/>
          <p:nvPr/>
        </p:nvGrpSpPr>
        <p:grpSpPr>
          <a:xfrm>
            <a:off x="1369511" y="4682875"/>
            <a:ext cx="708502" cy="857287"/>
            <a:chOff x="2469932" y="3943754"/>
            <a:chExt cx="708502" cy="857287"/>
          </a:xfrm>
        </p:grpSpPr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8F4F3A55-26B5-787E-E4AE-0DD19203736A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94" name="직사각형 93">
                <a:extLst>
                  <a:ext uri="{FF2B5EF4-FFF2-40B4-BE49-F238E27FC236}">
                    <a16:creationId xmlns:a16="http://schemas.microsoft.com/office/drawing/2014/main" id="{12A2663B-7CAF-A5D1-24EC-17852DD16FB8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95" name="직선 연결선 94">
                <a:extLst>
                  <a:ext uri="{FF2B5EF4-FFF2-40B4-BE49-F238E27FC236}">
                    <a16:creationId xmlns:a16="http://schemas.microsoft.com/office/drawing/2014/main" id="{0359D7A4-3436-897D-473A-AB5F01C48C28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직선 연결선 95">
                <a:extLst>
                  <a:ext uri="{FF2B5EF4-FFF2-40B4-BE49-F238E27FC236}">
                    <a16:creationId xmlns:a16="http://schemas.microsoft.com/office/drawing/2014/main" id="{80CD2B39-F583-882C-5E2C-BE3A9D6546A9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44BDD4FA-BA0E-44AE-E04C-4ED0F56C122F}"/>
                </a:ext>
              </a:extLst>
            </p:cNvPr>
            <p:cNvSpPr txBox="1"/>
            <p:nvPr/>
          </p:nvSpPr>
          <p:spPr>
            <a:xfrm>
              <a:off x="2534933" y="4216861"/>
              <a:ext cx="575305" cy="36933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}</a:t>
              </a:r>
            </a:p>
          </p:txBody>
        </p:sp>
      </p:grp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AB8CB1DB-1BF5-C047-FF0D-BADBECC12EA5}"/>
              </a:ext>
            </a:extLst>
          </p:cNvPr>
          <p:cNvGrpSpPr/>
          <p:nvPr/>
        </p:nvGrpSpPr>
        <p:grpSpPr>
          <a:xfrm>
            <a:off x="1367913" y="5706335"/>
            <a:ext cx="708502" cy="857287"/>
            <a:chOff x="2469932" y="3943754"/>
            <a:chExt cx="708502" cy="857287"/>
          </a:xfrm>
        </p:grpSpPr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0C143B07-4012-3385-96FE-463B23AA833B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00" name="직사각형 99">
                <a:extLst>
                  <a:ext uri="{FF2B5EF4-FFF2-40B4-BE49-F238E27FC236}">
                    <a16:creationId xmlns:a16="http://schemas.microsoft.com/office/drawing/2014/main" id="{5915A37A-584D-71C0-F3CB-7D332C64E4DC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01" name="직선 연결선 100">
                <a:extLst>
                  <a:ext uri="{FF2B5EF4-FFF2-40B4-BE49-F238E27FC236}">
                    <a16:creationId xmlns:a16="http://schemas.microsoft.com/office/drawing/2014/main" id="{816534B0-17E5-D12A-ACCE-4B9EDA73000C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직선 연결선 101">
                <a:extLst>
                  <a:ext uri="{FF2B5EF4-FFF2-40B4-BE49-F238E27FC236}">
                    <a16:creationId xmlns:a16="http://schemas.microsoft.com/office/drawing/2014/main" id="{DB9502F0-3A3A-28DF-B3D2-CC586A0E6625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188871FB-43D4-CED2-8061-ADA131EB31C7}"/>
                </a:ext>
              </a:extLst>
            </p:cNvPr>
            <p:cNvSpPr txBox="1"/>
            <p:nvPr/>
          </p:nvSpPr>
          <p:spPr>
            <a:xfrm>
              <a:off x="2534933" y="4216861"/>
              <a:ext cx="575305" cy="36933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}</a:t>
              </a:r>
            </a:p>
          </p:txBody>
        </p:sp>
      </p:grpSp>
      <p:sp>
        <p:nvSpPr>
          <p:cNvPr id="76" name="타원 75">
            <a:extLst>
              <a:ext uri="{FF2B5EF4-FFF2-40B4-BE49-F238E27FC236}">
                <a16:creationId xmlns:a16="http://schemas.microsoft.com/office/drawing/2014/main" id="{7F6E0CF3-2999-F740-F725-6E6E1379BC2E}"/>
              </a:ext>
            </a:extLst>
          </p:cNvPr>
          <p:cNvSpPr/>
          <p:nvPr/>
        </p:nvSpPr>
        <p:spPr>
          <a:xfrm>
            <a:off x="1259913" y="155833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680A9630-5FAE-6E29-8331-FC1CABB0E640}"/>
              </a:ext>
            </a:extLst>
          </p:cNvPr>
          <p:cNvGrpSpPr/>
          <p:nvPr/>
        </p:nvGrpSpPr>
        <p:grpSpPr>
          <a:xfrm>
            <a:off x="150920" y="479207"/>
            <a:ext cx="8650180" cy="287878"/>
            <a:chOff x="1321916" y="479207"/>
            <a:chExt cx="7326784" cy="287878"/>
          </a:xfrm>
        </p:grpSpPr>
        <p:sp>
          <p:nvSpPr>
            <p:cNvPr id="5" name="직사각형 4">
              <a:extLst>
                <a:ext uri="{FF2B5EF4-FFF2-40B4-BE49-F238E27FC236}">
                  <a16:creationId xmlns:a16="http://schemas.microsoft.com/office/drawing/2014/main" id="{12E47DA8-173A-B5A9-D273-6083800E15C5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주문서 작성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결제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6" name="직선 연결선 5">
              <a:extLst>
                <a:ext uri="{FF2B5EF4-FFF2-40B4-BE49-F238E27FC236}">
                  <a16:creationId xmlns:a16="http://schemas.microsoft.com/office/drawing/2014/main" id="{B35053D4-CFB0-0514-BB7E-3DCF9EA6518A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5829356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표 54">
            <a:extLst>
              <a:ext uri="{FF2B5EF4-FFF2-40B4-BE49-F238E27FC236}">
                <a16:creationId xmlns:a16="http://schemas.microsoft.com/office/drawing/2014/main" id="{2CE725D5-47B8-4A14-B8B2-2EF1832E9A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8434049"/>
              </p:ext>
            </p:extLst>
          </p:nvPr>
        </p:nvGraphicFramePr>
        <p:xfrm>
          <a:off x="1112567" y="1363855"/>
          <a:ext cx="6994213" cy="972444"/>
        </p:xfrm>
        <a:graphic>
          <a:graphicData uri="http://schemas.openxmlformats.org/drawingml/2006/table">
            <a:tbl>
              <a:tblPr/>
              <a:tblGrid>
                <a:gridCol w="1550732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443481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486222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  이름</a:t>
                      </a:r>
                      <a:endParaRPr lang="en-US" altLang="ko-KR" sz="9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  {</a:t>
                      </a:r>
                      <a:r>
                        <a:rPr lang="ko-KR" altLang="en-US" sz="900" dirty="0"/>
                        <a:t>가입자 이름</a:t>
                      </a:r>
                      <a:r>
                        <a:rPr lang="en-US" altLang="ko-KR" sz="900" dirty="0"/>
                        <a:t>}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486222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/>
                        </a:rPr>
                        <a:t>* </a:t>
                      </a:r>
                      <a:r>
                        <a:rPr lang="ko-KR" altLang="en-US" sz="9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휴대폰 번호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                                                        </a:t>
                      </a:r>
                      <a:endParaRPr lang="ko-KR" altLang="en-US" sz="9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</a:tbl>
          </a:graphicData>
        </a:graphic>
      </p:graphicFrame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P-FE-PP-05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 </a:t>
            </a:r>
            <a:r>
              <a:rPr lang="en-US" altLang="ko-KR" dirty="0"/>
              <a:t>&gt; </a:t>
            </a:r>
            <a:r>
              <a:rPr lang="ko-KR" altLang="en-US" dirty="0"/>
              <a:t>상품구매</a:t>
            </a:r>
            <a:r>
              <a:rPr lang="en-US" altLang="ko-KR" dirty="0"/>
              <a:t>]</a:t>
            </a:r>
            <a:r>
              <a:rPr lang="ko-KR" altLang="en-US" dirty="0"/>
              <a:t> 주문서 작성</a:t>
            </a:r>
            <a:r>
              <a:rPr lang="en-US" altLang="ko-KR" dirty="0"/>
              <a:t>/</a:t>
            </a:r>
            <a:r>
              <a:rPr lang="ko-KR" altLang="en-US" dirty="0"/>
              <a:t>결제 </a:t>
            </a:r>
            <a:r>
              <a:rPr lang="en-US" altLang="ko-KR" dirty="0"/>
              <a:t>-</a:t>
            </a:r>
            <a:r>
              <a:rPr lang="ko-KR" altLang="en-US" dirty="0"/>
              <a:t> </a:t>
            </a:r>
            <a:r>
              <a:rPr lang="en-US" altLang="ko-KR" dirty="0"/>
              <a:t>2</a:t>
            </a:r>
          </a:p>
        </p:txBody>
      </p:sp>
      <p:sp>
        <p:nvSpPr>
          <p:cNvPr id="27" name="모서리가 둥근 직사각형 80">
            <a:extLst>
              <a:ext uri="{FF2B5EF4-FFF2-40B4-BE49-F238E27FC236}">
                <a16:creationId xmlns:a16="http://schemas.microsoft.com/office/drawing/2014/main" id="{94EAC26E-DBE5-4E4A-88FE-671DB9509686}"/>
              </a:ext>
            </a:extLst>
          </p:cNvPr>
          <p:cNvSpPr/>
          <p:nvPr/>
        </p:nvSpPr>
        <p:spPr>
          <a:xfrm>
            <a:off x="7398367" y="3015759"/>
            <a:ext cx="743929" cy="263567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주소록</a:t>
            </a: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8133B506-EF10-46CE-BAC5-2F9EE64E9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7564" y="1966321"/>
            <a:ext cx="1849728" cy="252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sz="1000">
              <a:latin typeface="+mn-ea"/>
            </a:endParaRP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75613EBB-FE5C-4A43-8E78-638FB61992B1}"/>
              </a:ext>
            </a:extLst>
          </p:cNvPr>
          <p:cNvSpPr/>
          <p:nvPr/>
        </p:nvSpPr>
        <p:spPr>
          <a:xfrm>
            <a:off x="892098" y="149837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AFFAB86D-3B9A-471E-93FB-F9208BC9AABE}"/>
              </a:ext>
            </a:extLst>
          </p:cNvPr>
          <p:cNvSpPr/>
          <p:nvPr/>
        </p:nvSpPr>
        <p:spPr>
          <a:xfrm>
            <a:off x="892098" y="196510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9A405FE9-07AD-49EB-B91F-CB563DDF6393}"/>
              </a:ext>
            </a:extLst>
          </p:cNvPr>
          <p:cNvSpPr/>
          <p:nvPr/>
        </p:nvSpPr>
        <p:spPr>
          <a:xfrm>
            <a:off x="7201417" y="303355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8" name="Google Shape;1067;p27">
            <a:extLst>
              <a:ext uri="{FF2B5EF4-FFF2-40B4-BE49-F238E27FC236}">
                <a16:creationId xmlns:a16="http://schemas.microsoft.com/office/drawing/2014/main" id="{A059BFCF-294A-4872-AEE3-5A18DA3FAC77}"/>
              </a:ext>
            </a:extLst>
          </p:cNvPr>
          <p:cNvGrpSpPr/>
          <p:nvPr/>
        </p:nvGrpSpPr>
        <p:grpSpPr>
          <a:xfrm>
            <a:off x="1112567" y="307970"/>
            <a:ext cx="6994213" cy="414911"/>
            <a:chOff x="454585" y="453468"/>
            <a:chExt cx="8868441" cy="502040"/>
          </a:xfrm>
        </p:grpSpPr>
        <p:sp>
          <p:nvSpPr>
            <p:cNvPr id="49" name="Google Shape;1068;p27">
              <a:extLst>
                <a:ext uri="{FF2B5EF4-FFF2-40B4-BE49-F238E27FC236}">
                  <a16:creationId xmlns:a16="http://schemas.microsoft.com/office/drawing/2014/main" id="{33CC2DC1-496A-4B1D-B5CC-91EA59943F97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50" name="Google Shape;1069;p27">
              <a:extLst>
                <a:ext uri="{FF2B5EF4-FFF2-40B4-BE49-F238E27FC236}">
                  <a16:creationId xmlns:a16="http://schemas.microsoft.com/office/drawing/2014/main" id="{866E1D3D-9EB3-4AF2-91A5-79EBB2EAE3E1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pSp>
        <p:nvGrpSpPr>
          <p:cNvPr id="51" name="Google Shape;1067;p27">
            <a:extLst>
              <a:ext uri="{FF2B5EF4-FFF2-40B4-BE49-F238E27FC236}">
                <a16:creationId xmlns:a16="http://schemas.microsoft.com/office/drawing/2014/main" id="{54E3D1AD-3D24-4DE9-BF59-DA991975E6BA}"/>
              </a:ext>
            </a:extLst>
          </p:cNvPr>
          <p:cNvGrpSpPr/>
          <p:nvPr/>
        </p:nvGrpSpPr>
        <p:grpSpPr>
          <a:xfrm>
            <a:off x="1112567" y="6157854"/>
            <a:ext cx="6994213" cy="414911"/>
            <a:chOff x="454585" y="453468"/>
            <a:chExt cx="8868441" cy="502040"/>
          </a:xfrm>
        </p:grpSpPr>
        <p:sp>
          <p:nvSpPr>
            <p:cNvPr id="52" name="Google Shape;1068;p27">
              <a:extLst>
                <a:ext uri="{FF2B5EF4-FFF2-40B4-BE49-F238E27FC236}">
                  <a16:creationId xmlns:a16="http://schemas.microsoft.com/office/drawing/2014/main" id="{F6CB5587-395F-45A1-B488-416FC0E3B3FB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53" name="Google Shape;1069;p27">
              <a:extLst>
                <a:ext uri="{FF2B5EF4-FFF2-40B4-BE49-F238E27FC236}">
                  <a16:creationId xmlns:a16="http://schemas.microsoft.com/office/drawing/2014/main" id="{42612A4F-22F0-4284-AE01-AC88998B96D0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ED6B0694-0F92-472F-9D64-7EC974489957}"/>
              </a:ext>
            </a:extLst>
          </p:cNvPr>
          <p:cNvSpPr/>
          <p:nvPr/>
        </p:nvSpPr>
        <p:spPr>
          <a:xfrm>
            <a:off x="1029380" y="972871"/>
            <a:ext cx="3564606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 정보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3C3D369B-98BB-4866-AA66-AB0C2756E38B}"/>
              </a:ext>
            </a:extLst>
          </p:cNvPr>
          <p:cNvSpPr/>
          <p:nvPr/>
        </p:nvSpPr>
        <p:spPr>
          <a:xfrm>
            <a:off x="1029380" y="3014389"/>
            <a:ext cx="3564606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배송 정보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57" name="표 56">
            <a:extLst>
              <a:ext uri="{FF2B5EF4-FFF2-40B4-BE49-F238E27FC236}">
                <a16:creationId xmlns:a16="http://schemas.microsoft.com/office/drawing/2014/main" id="{331AC3E7-E96C-41AE-B5C8-8B0D86BA75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6716167"/>
              </p:ext>
            </p:extLst>
          </p:nvPr>
        </p:nvGraphicFramePr>
        <p:xfrm>
          <a:off x="1112567" y="3390324"/>
          <a:ext cx="6994213" cy="2537622"/>
        </p:xfrm>
        <a:graphic>
          <a:graphicData uri="http://schemas.openxmlformats.org/drawingml/2006/table">
            <a:tbl>
              <a:tblPr/>
              <a:tblGrid>
                <a:gridCol w="1345158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649055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486222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*</a:t>
                      </a:r>
                      <a:r>
                        <a:rPr lang="ko-KR" altLang="en-US" sz="9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수령인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*</a:t>
                      </a:r>
                      <a:r>
                        <a:rPr lang="ko-KR" altLang="en-US" sz="9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주소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486222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* 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휴대폰 번호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>
                          <a:latin typeface="+mn-ea"/>
                          <a:ea typeface="+mn-ea"/>
                        </a:rPr>
                        <a:t>                   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5976769"/>
                  </a:ext>
                </a:extLst>
              </a:tr>
              <a:tr h="809178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 요청사항</a:t>
                      </a: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948956"/>
                  </a:ext>
                </a:extLst>
              </a:tr>
            </a:tbl>
          </a:graphicData>
        </a:graphic>
      </p:graphicFrame>
      <p:sp>
        <p:nvSpPr>
          <p:cNvPr id="63" name="모서리가 둥근 직사각형 90">
            <a:extLst>
              <a:ext uri="{FF2B5EF4-FFF2-40B4-BE49-F238E27FC236}">
                <a16:creationId xmlns:a16="http://schemas.microsoft.com/office/drawing/2014/main" id="{DD87720C-97B0-40C2-8701-9D5EE7A7613E}"/>
              </a:ext>
            </a:extLst>
          </p:cNvPr>
          <p:cNvSpPr/>
          <p:nvPr/>
        </p:nvSpPr>
        <p:spPr>
          <a:xfrm>
            <a:off x="4104268" y="3911365"/>
            <a:ext cx="1018147" cy="3168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주소검색</a:t>
            </a: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74735BCD-A9F6-42A9-8E68-55A102A652BF}"/>
              </a:ext>
            </a:extLst>
          </p:cNvPr>
          <p:cNvSpPr/>
          <p:nvPr/>
        </p:nvSpPr>
        <p:spPr>
          <a:xfrm>
            <a:off x="4669566" y="3498333"/>
            <a:ext cx="81464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 0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25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endParaRPr lang="ko-KR" altLang="en-US" sz="900" dirty="0">
              <a:latin typeface="+mn-ea"/>
            </a:endParaRPr>
          </a:p>
        </p:txBody>
      </p:sp>
      <p:sp>
        <p:nvSpPr>
          <p:cNvPr id="69" name="타원 68">
            <a:extLst>
              <a:ext uri="{FF2B5EF4-FFF2-40B4-BE49-F238E27FC236}">
                <a16:creationId xmlns:a16="http://schemas.microsoft.com/office/drawing/2014/main" id="{D7D5C90E-39D8-4B20-9822-98DFA4D4105D}"/>
              </a:ext>
            </a:extLst>
          </p:cNvPr>
          <p:cNvSpPr/>
          <p:nvPr/>
        </p:nvSpPr>
        <p:spPr>
          <a:xfrm>
            <a:off x="892098" y="352240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0" name="타원 69">
            <a:extLst>
              <a:ext uri="{FF2B5EF4-FFF2-40B4-BE49-F238E27FC236}">
                <a16:creationId xmlns:a16="http://schemas.microsoft.com/office/drawing/2014/main" id="{AB3A8147-1AF8-46E2-A24E-5FE1976D9836}"/>
              </a:ext>
            </a:extLst>
          </p:cNvPr>
          <p:cNvSpPr/>
          <p:nvPr/>
        </p:nvSpPr>
        <p:spPr>
          <a:xfrm>
            <a:off x="892098" y="414966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3EBE4496-44ED-4E1F-9DBC-53A55D51319D}"/>
              </a:ext>
            </a:extLst>
          </p:cNvPr>
          <p:cNvSpPr/>
          <p:nvPr/>
        </p:nvSpPr>
        <p:spPr>
          <a:xfrm>
            <a:off x="892098" y="475963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1386FF3D-BF2D-4BCB-B08A-54A8965C6759}"/>
              </a:ext>
            </a:extLst>
          </p:cNvPr>
          <p:cNvSpPr/>
          <p:nvPr/>
        </p:nvSpPr>
        <p:spPr>
          <a:xfrm>
            <a:off x="892098" y="542531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73" name="표 4">
            <a:extLst>
              <a:ext uri="{FF2B5EF4-FFF2-40B4-BE49-F238E27FC236}">
                <a16:creationId xmlns:a16="http://schemas.microsoft.com/office/drawing/2014/main" id="{EEF2E41C-E356-44FB-95BF-3A0E929167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6866618"/>
              </p:ext>
            </p:extLst>
          </p:nvPr>
        </p:nvGraphicFramePr>
        <p:xfrm>
          <a:off x="9016139" y="234980"/>
          <a:ext cx="2508867" cy="69671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4872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주문자 이름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가입자 이름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→ 수정 불가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10402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주문자 정보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&gt;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휴대폰 번호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정보에서 휴대폰 번호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숫자만 입력 가능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숫자 이외 입력 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 입력 가능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 이상 입력되지 않음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45694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수령인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가입자 이름 정보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입력 가능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 이상 입력되지 않음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528160"/>
                  </a:ext>
                </a:extLst>
              </a:tr>
              <a:tr h="10402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주소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우편번호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도로명 주소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직접 입력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불가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주소 검색 버튼을 통해 입력 가능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주소 검색 버튼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주소 검색 팝업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다음 화면 참고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상세 주소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직접 입력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다음 카카오 우편 번호 서비스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API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활용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10402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받는 분 휴대폰 번호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정보에서 휴대폰 번호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숫자만 입력 가능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숫자 이외 입력 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 입력 가능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 이상 입력되지 않음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656438"/>
                  </a:ext>
                </a:extLst>
              </a:tr>
              <a:tr h="4872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배송 요청 사항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입력 가능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 이상 입력되지 않음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0702208"/>
                  </a:ext>
                </a:extLst>
              </a:tr>
              <a:tr h="487273"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주소록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내가 등록한 주소록 팝업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다음 화면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0913204"/>
                  </a:ext>
                </a:extLst>
              </a:tr>
              <a:tr h="1764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1854B733-A0EE-13BA-656B-B95D9921F887}"/>
              </a:ext>
            </a:extLst>
          </p:cNvPr>
          <p:cNvSpPr txBox="1"/>
          <p:nvPr/>
        </p:nvSpPr>
        <p:spPr>
          <a:xfrm>
            <a:off x="4669566" y="1975298"/>
            <a:ext cx="1794337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배송 안내를 </a:t>
            </a:r>
            <a:r>
              <a:rPr lang="en-US" altLang="ko-KR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SMS</a:t>
            </a:r>
            <a:r>
              <a:rPr lang="ko-KR" altLang="en-US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로 알려드립니다</a:t>
            </a:r>
            <a:r>
              <a:rPr lang="en-US" altLang="ko-KR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.</a:t>
            </a:r>
            <a:endParaRPr lang="ko-KR" altLang="en-US" sz="8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B1E9948-74DA-9FA1-FB1C-1E4E8E78B151}"/>
              </a:ext>
            </a:extLst>
          </p:cNvPr>
          <p:cNvSpPr txBox="1"/>
          <p:nvPr/>
        </p:nvSpPr>
        <p:spPr>
          <a:xfrm>
            <a:off x="4615799" y="4749102"/>
            <a:ext cx="206710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>
                <a:solidFill>
                  <a:schemeClr val="bg1">
                    <a:lumMod val="50000"/>
                  </a:schemeClr>
                </a:solidFill>
                <a:latin typeface="+mn-ea"/>
              </a:rPr>
              <a:t>상품 도착 안내를</a:t>
            </a:r>
            <a:r>
              <a:rPr lang="ko-KR" altLang="en-US" sz="800" baseline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 </a:t>
            </a:r>
            <a:r>
              <a:rPr lang="en-US" altLang="ko-KR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SMS</a:t>
            </a:r>
            <a:r>
              <a:rPr lang="ko-KR" altLang="en-US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로 알려드립니다</a:t>
            </a:r>
            <a:r>
              <a:rPr lang="en-US" altLang="ko-KR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.</a:t>
            </a:r>
            <a:endParaRPr lang="ko-KR" altLang="en-US" sz="800" dirty="0"/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3CA6E098-461A-FB48-4992-D098CEAEED8C}"/>
              </a:ext>
            </a:extLst>
          </p:cNvPr>
          <p:cNvSpPr/>
          <p:nvPr/>
        </p:nvSpPr>
        <p:spPr>
          <a:xfrm>
            <a:off x="7179310" y="5604164"/>
            <a:ext cx="87876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 0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endParaRPr lang="ko-KR" altLang="en-US" sz="900" dirty="0">
              <a:latin typeface="+mn-ea"/>
            </a:endParaRPr>
          </a:p>
        </p:txBody>
      </p:sp>
      <p:sp>
        <p:nvSpPr>
          <p:cNvPr id="4" name="모서리가 둥근 직사각형 63">
            <a:extLst>
              <a:ext uri="{FF2B5EF4-FFF2-40B4-BE49-F238E27FC236}">
                <a16:creationId xmlns:a16="http://schemas.microsoft.com/office/drawing/2014/main" id="{E528BDF1-795A-8B5C-D8AD-00E524EAF426}"/>
              </a:ext>
            </a:extLst>
          </p:cNvPr>
          <p:cNvSpPr/>
          <p:nvPr/>
        </p:nvSpPr>
        <p:spPr>
          <a:xfrm>
            <a:off x="2827564" y="1928676"/>
            <a:ext cx="1849728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5" name="모서리가 둥근 직사각형 63">
            <a:extLst>
              <a:ext uri="{FF2B5EF4-FFF2-40B4-BE49-F238E27FC236}">
                <a16:creationId xmlns:a16="http://schemas.microsoft.com/office/drawing/2014/main" id="{60D48F9B-A25E-3282-5418-23AA34371B03}"/>
              </a:ext>
            </a:extLst>
          </p:cNvPr>
          <p:cNvSpPr/>
          <p:nvPr/>
        </p:nvSpPr>
        <p:spPr>
          <a:xfrm>
            <a:off x="2811683" y="3472027"/>
            <a:ext cx="1849728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6" name="모서리가 둥근 직사각형 63">
            <a:extLst>
              <a:ext uri="{FF2B5EF4-FFF2-40B4-BE49-F238E27FC236}">
                <a16:creationId xmlns:a16="http://schemas.microsoft.com/office/drawing/2014/main" id="{8C5AA01A-EDA1-1DA2-76A8-27A1FD641EEB}"/>
              </a:ext>
            </a:extLst>
          </p:cNvPr>
          <p:cNvSpPr/>
          <p:nvPr/>
        </p:nvSpPr>
        <p:spPr>
          <a:xfrm>
            <a:off x="5163658" y="4260269"/>
            <a:ext cx="1849728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" name="모서리가 둥근 직사각형 63">
            <a:extLst>
              <a:ext uri="{FF2B5EF4-FFF2-40B4-BE49-F238E27FC236}">
                <a16:creationId xmlns:a16="http://schemas.microsoft.com/office/drawing/2014/main" id="{286007DD-7DBF-316D-7C0A-9AF13DD75184}"/>
              </a:ext>
            </a:extLst>
          </p:cNvPr>
          <p:cNvSpPr/>
          <p:nvPr/>
        </p:nvSpPr>
        <p:spPr>
          <a:xfrm>
            <a:off x="2820560" y="4266340"/>
            <a:ext cx="2301855" cy="317359"/>
          </a:xfrm>
          <a:prstGeom prst="roundRect">
            <a:avLst>
              <a:gd name="adj" fmla="val 13192"/>
            </a:avLst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9" name="모서리가 둥근 직사각형 63">
            <a:extLst>
              <a:ext uri="{FF2B5EF4-FFF2-40B4-BE49-F238E27FC236}">
                <a16:creationId xmlns:a16="http://schemas.microsoft.com/office/drawing/2014/main" id="{369F9AC5-5D43-1FF8-12D9-A03A6B20FCA9}"/>
              </a:ext>
            </a:extLst>
          </p:cNvPr>
          <p:cNvSpPr/>
          <p:nvPr/>
        </p:nvSpPr>
        <p:spPr>
          <a:xfrm>
            <a:off x="2816091" y="3912497"/>
            <a:ext cx="1245295" cy="317359"/>
          </a:xfrm>
          <a:prstGeom prst="roundRect">
            <a:avLst>
              <a:gd name="adj" fmla="val 13192"/>
            </a:avLst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0" name="모서리가 둥근 직사각형 63">
            <a:extLst>
              <a:ext uri="{FF2B5EF4-FFF2-40B4-BE49-F238E27FC236}">
                <a16:creationId xmlns:a16="http://schemas.microsoft.com/office/drawing/2014/main" id="{631BE2CB-DBED-707A-87A6-D79E6EEE424E}"/>
              </a:ext>
            </a:extLst>
          </p:cNvPr>
          <p:cNvSpPr/>
          <p:nvPr/>
        </p:nvSpPr>
        <p:spPr>
          <a:xfrm>
            <a:off x="2811683" y="4705119"/>
            <a:ext cx="1849728" cy="3173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1" name="모서리가 둥근 직사각형 63">
            <a:extLst>
              <a:ext uri="{FF2B5EF4-FFF2-40B4-BE49-F238E27FC236}">
                <a16:creationId xmlns:a16="http://schemas.microsoft.com/office/drawing/2014/main" id="{E8887910-16F5-2BC0-2166-AB4F283E0361}"/>
              </a:ext>
            </a:extLst>
          </p:cNvPr>
          <p:cNvSpPr/>
          <p:nvPr/>
        </p:nvSpPr>
        <p:spPr>
          <a:xfrm>
            <a:off x="2808449" y="5186818"/>
            <a:ext cx="4392968" cy="648640"/>
          </a:xfrm>
          <a:prstGeom prst="roundRect">
            <a:avLst>
              <a:gd name="adj" fmla="val 6349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98146904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P-FE-PP-10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 </a:t>
            </a:r>
            <a:r>
              <a:rPr lang="en-US" altLang="ko-KR" dirty="0"/>
              <a:t>&gt; </a:t>
            </a:r>
            <a:r>
              <a:rPr lang="ko-KR" altLang="en-US" dirty="0"/>
              <a:t>상품구매</a:t>
            </a:r>
            <a:r>
              <a:rPr lang="en-US" altLang="ko-KR" dirty="0"/>
              <a:t>]</a:t>
            </a:r>
            <a:r>
              <a:rPr lang="ko-KR" altLang="en-US" dirty="0"/>
              <a:t> 주문서 작성</a:t>
            </a:r>
            <a:r>
              <a:rPr lang="en-US" altLang="ko-KR" dirty="0"/>
              <a:t>/</a:t>
            </a:r>
            <a:r>
              <a:rPr lang="ko-KR" altLang="en-US" dirty="0"/>
              <a:t>결제 </a:t>
            </a:r>
            <a:r>
              <a:rPr lang="en-US" altLang="ko-KR" dirty="0"/>
              <a:t>-</a:t>
            </a:r>
            <a:r>
              <a:rPr lang="ko-KR" altLang="en-US" dirty="0"/>
              <a:t> </a:t>
            </a:r>
            <a:r>
              <a:rPr lang="en-US" altLang="ko-KR" dirty="0"/>
              <a:t>2</a:t>
            </a: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62A5E4C0-7DAD-4EA7-BD9A-151CC86B1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64" y="581025"/>
            <a:ext cx="4011529" cy="5246574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1100" b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9D18E1A6-DC76-498C-8EC8-37CD50AF0DDA}"/>
              </a:ext>
            </a:extLst>
          </p:cNvPr>
          <p:cNvSpPr/>
          <p:nvPr/>
        </p:nvSpPr>
        <p:spPr>
          <a:xfrm>
            <a:off x="431696" y="739882"/>
            <a:ext cx="2704010" cy="3803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주소 검색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0" name="모서리가 둥근 직사각형 151">
            <a:extLst>
              <a:ext uri="{FF2B5EF4-FFF2-40B4-BE49-F238E27FC236}">
                <a16:creationId xmlns:a16="http://schemas.microsoft.com/office/drawing/2014/main" id="{4DB8760E-4017-426A-B239-861D579039D0}"/>
              </a:ext>
            </a:extLst>
          </p:cNvPr>
          <p:cNvSpPr/>
          <p:nvPr/>
        </p:nvSpPr>
        <p:spPr>
          <a:xfrm>
            <a:off x="863122" y="5285385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입력</a:t>
            </a:r>
          </a:p>
        </p:txBody>
      </p:sp>
      <p:sp>
        <p:nvSpPr>
          <p:cNvPr id="51" name="모서리가 둥근 직사각형 152">
            <a:extLst>
              <a:ext uri="{FF2B5EF4-FFF2-40B4-BE49-F238E27FC236}">
                <a16:creationId xmlns:a16="http://schemas.microsoft.com/office/drawing/2014/main" id="{EECDC63A-263D-4DA9-915C-6B550A397733}"/>
              </a:ext>
            </a:extLst>
          </p:cNvPr>
          <p:cNvSpPr/>
          <p:nvPr/>
        </p:nvSpPr>
        <p:spPr>
          <a:xfrm>
            <a:off x="2304551" y="5286809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닫기</a:t>
            </a:r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3FB25044-82BD-49F7-B212-EFE28B0672DB}"/>
              </a:ext>
            </a:extLst>
          </p:cNvPr>
          <p:cNvCxnSpPr>
            <a:cxnSpLocks/>
          </p:cNvCxnSpPr>
          <p:nvPr/>
        </p:nvCxnSpPr>
        <p:spPr>
          <a:xfrm>
            <a:off x="381000" y="1174124"/>
            <a:ext cx="360997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Close Button">
            <a:extLst>
              <a:ext uri="{FF2B5EF4-FFF2-40B4-BE49-F238E27FC236}">
                <a16:creationId xmlns:a16="http://schemas.microsoft.com/office/drawing/2014/main" id="{EAAFBC99-1B48-40A3-805C-CA4DE625F658}"/>
              </a:ext>
            </a:extLst>
          </p:cNvPr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3736827" y="776197"/>
            <a:ext cx="221550" cy="214403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26F76479-44CF-4B2C-8961-E11FF1409C26}"/>
              </a:ext>
            </a:extLst>
          </p:cNvPr>
          <p:cNvSpPr/>
          <p:nvPr/>
        </p:nvSpPr>
        <p:spPr>
          <a:xfrm>
            <a:off x="426265" y="1856305"/>
            <a:ext cx="349769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00" b="1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주소 검색 결과</a:t>
            </a:r>
            <a:endParaRPr lang="en-US" altLang="ko-KR" sz="1000" b="1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67" name="직사각형 66">
            <a:extLst>
              <a:ext uri="{FF2B5EF4-FFF2-40B4-BE49-F238E27FC236}">
                <a16:creationId xmlns:a16="http://schemas.microsoft.com/office/drawing/2014/main" id="{37B246FF-037E-4D7E-964D-FD9016F2E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025" y="2126757"/>
            <a:ext cx="190665" cy="1836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▲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▼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DB2D406B-115E-4612-8D14-99F3A9808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0350" y="581024"/>
            <a:ext cx="4276945" cy="3909495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1100" b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19F9076A-88BA-41E0-B725-141F1A126448}"/>
              </a:ext>
            </a:extLst>
          </p:cNvPr>
          <p:cNvSpPr/>
          <p:nvPr/>
        </p:nvSpPr>
        <p:spPr>
          <a:xfrm>
            <a:off x="4680655" y="712048"/>
            <a:ext cx="2704010" cy="3803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주소록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75" name="직선 연결선 74">
            <a:extLst>
              <a:ext uri="{FF2B5EF4-FFF2-40B4-BE49-F238E27FC236}">
                <a16:creationId xmlns:a16="http://schemas.microsoft.com/office/drawing/2014/main" id="{1B2C5B5A-D749-4130-B302-5E601FF66FF3}"/>
              </a:ext>
            </a:extLst>
          </p:cNvPr>
          <p:cNvCxnSpPr>
            <a:cxnSpLocks/>
          </p:cNvCxnSpPr>
          <p:nvPr/>
        </p:nvCxnSpPr>
        <p:spPr>
          <a:xfrm>
            <a:off x="4706686" y="1174124"/>
            <a:ext cx="394639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Close Button">
            <a:extLst>
              <a:ext uri="{FF2B5EF4-FFF2-40B4-BE49-F238E27FC236}">
                <a16:creationId xmlns:a16="http://schemas.microsoft.com/office/drawing/2014/main" id="{9ECCD48F-C829-4D8A-99E7-8838CE7A7BEA}"/>
              </a:ext>
            </a:extLst>
          </p:cNvPr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8367561" y="776197"/>
            <a:ext cx="221550" cy="214403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90" name="직사각형 89">
            <a:extLst>
              <a:ext uri="{FF2B5EF4-FFF2-40B4-BE49-F238E27FC236}">
                <a16:creationId xmlns:a16="http://schemas.microsoft.com/office/drawing/2014/main" id="{8100345C-1615-4EE9-B64D-CEB1C0073E2B}"/>
              </a:ext>
            </a:extLst>
          </p:cNvPr>
          <p:cNvSpPr/>
          <p:nvPr/>
        </p:nvSpPr>
        <p:spPr>
          <a:xfrm>
            <a:off x="5001077" y="1539016"/>
            <a:ext cx="2758117" cy="1785104"/>
          </a:xfrm>
          <a:prstGeom prst="rect">
            <a:avLst/>
          </a:prstGeom>
          <a:ln w="3175">
            <a:noFill/>
          </a:ln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4.  [00000]</a:t>
            </a:r>
            <a:r>
              <a:rPr lang="ko-KR" altLang="en-US" sz="1000" dirty="0">
                <a:latin typeface="+mn-ea"/>
              </a:rPr>
              <a:t>서울시 서초구 ○○○</a:t>
            </a:r>
            <a:r>
              <a:rPr lang="en-US" altLang="ko-KR" sz="1000" dirty="0">
                <a:latin typeface="+mn-ea"/>
              </a:rPr>
              <a:t>11</a:t>
            </a:r>
            <a:r>
              <a:rPr lang="ko-KR" altLang="en-US" sz="1000" dirty="0">
                <a:latin typeface="+mn-ea"/>
              </a:rPr>
              <a:t>길 </a:t>
            </a:r>
            <a:r>
              <a:rPr lang="en-US" altLang="ko-KR" sz="1000" dirty="0">
                <a:latin typeface="+mn-ea"/>
              </a:rPr>
              <a:t>28 </a:t>
            </a:r>
          </a:p>
          <a:p>
            <a:r>
              <a:rPr lang="en-US" altLang="ko-KR" sz="1000" dirty="0">
                <a:latin typeface="+mn-ea"/>
              </a:rPr>
              <a:t>    </a:t>
            </a:r>
            <a:r>
              <a:rPr lang="ko-KR" altLang="en-US" sz="1000" dirty="0">
                <a:latin typeface="+mn-ea"/>
              </a:rPr>
              <a:t>○○○ 아파트 </a:t>
            </a:r>
            <a:r>
              <a:rPr lang="en-US" altLang="ko-KR" sz="1000" dirty="0">
                <a:latin typeface="+mn-ea"/>
              </a:rPr>
              <a:t>101</a:t>
            </a:r>
            <a:r>
              <a:rPr lang="ko-KR" altLang="en-US" sz="1000" dirty="0">
                <a:latin typeface="+mn-ea"/>
              </a:rPr>
              <a:t>동 </a:t>
            </a:r>
            <a:r>
              <a:rPr lang="en-US" altLang="ko-KR" sz="1000" dirty="0">
                <a:latin typeface="+mn-ea"/>
              </a:rPr>
              <a:t>1001</a:t>
            </a:r>
            <a:r>
              <a:rPr lang="ko-KR" altLang="en-US" sz="1000" dirty="0">
                <a:latin typeface="+mn-ea"/>
              </a:rPr>
              <a:t>호</a:t>
            </a:r>
            <a:endParaRPr lang="en-US" altLang="ko-KR" sz="1000" dirty="0">
              <a:latin typeface="+mn-ea"/>
            </a:endParaRPr>
          </a:p>
          <a:p>
            <a:endParaRPr lang="en-US" altLang="ko-KR" sz="1000" dirty="0">
              <a:latin typeface="+mn-ea"/>
            </a:endParaRPr>
          </a:p>
          <a:p>
            <a:r>
              <a:rPr lang="en-US" altLang="ko-KR" sz="1000" dirty="0">
                <a:latin typeface="+mn-ea"/>
              </a:rPr>
              <a:t>3.  [00000]</a:t>
            </a:r>
            <a:r>
              <a:rPr lang="ko-KR" altLang="en-US" sz="1000" dirty="0">
                <a:latin typeface="+mn-ea"/>
              </a:rPr>
              <a:t>서울시 구로구 ○○○</a:t>
            </a:r>
            <a:r>
              <a:rPr lang="en-US" altLang="ko-KR" sz="1000" dirty="0">
                <a:latin typeface="+mn-ea"/>
              </a:rPr>
              <a:t>12</a:t>
            </a:r>
            <a:r>
              <a:rPr lang="ko-KR" altLang="en-US" sz="1000" dirty="0">
                <a:latin typeface="+mn-ea"/>
              </a:rPr>
              <a:t>길 </a:t>
            </a:r>
            <a:r>
              <a:rPr lang="en-US" altLang="ko-KR" sz="1000" dirty="0">
                <a:latin typeface="+mn-ea"/>
              </a:rPr>
              <a:t>16</a:t>
            </a:r>
          </a:p>
          <a:p>
            <a:r>
              <a:rPr lang="en-US" altLang="ko-KR" sz="1000" dirty="0">
                <a:latin typeface="+mn-ea"/>
              </a:rPr>
              <a:t>    </a:t>
            </a:r>
            <a:r>
              <a:rPr lang="ko-KR" altLang="en-US" sz="1000" dirty="0">
                <a:latin typeface="+mn-ea"/>
              </a:rPr>
              <a:t>○○○ 빌딩 </a:t>
            </a:r>
            <a:r>
              <a:rPr lang="en-US" altLang="ko-KR" sz="1000" dirty="0">
                <a:latin typeface="+mn-ea"/>
              </a:rPr>
              <a:t>5</a:t>
            </a:r>
            <a:r>
              <a:rPr lang="ko-KR" altLang="en-US" sz="1000" dirty="0">
                <a:latin typeface="+mn-ea"/>
              </a:rPr>
              <a:t>층</a:t>
            </a:r>
            <a:endParaRPr lang="en-US" altLang="ko-KR" sz="1000" dirty="0">
              <a:latin typeface="+mn-ea"/>
            </a:endParaRPr>
          </a:p>
          <a:p>
            <a:endParaRPr lang="en-US" altLang="ko-KR" sz="1000" dirty="0">
              <a:latin typeface="+mn-ea"/>
            </a:endParaRPr>
          </a:p>
          <a:p>
            <a:r>
              <a:rPr lang="en-US" altLang="ko-KR" sz="1000" dirty="0">
                <a:latin typeface="+mn-ea"/>
              </a:rPr>
              <a:t>2.  [00000]</a:t>
            </a:r>
            <a:r>
              <a:rPr lang="ko-KR" altLang="en-US" sz="1000" dirty="0">
                <a:latin typeface="+mn-ea"/>
              </a:rPr>
              <a:t>서울시 용산구 ○○○</a:t>
            </a:r>
            <a:r>
              <a:rPr lang="en-US" altLang="ko-KR" sz="1000" dirty="0">
                <a:latin typeface="+mn-ea"/>
              </a:rPr>
              <a:t>10</a:t>
            </a:r>
            <a:r>
              <a:rPr lang="ko-KR" altLang="en-US" sz="1000" dirty="0">
                <a:latin typeface="+mn-ea"/>
              </a:rPr>
              <a:t>길 </a:t>
            </a:r>
            <a:r>
              <a:rPr lang="en-US" altLang="ko-KR" sz="1000" dirty="0">
                <a:latin typeface="+mn-ea"/>
              </a:rPr>
              <a:t>15</a:t>
            </a:r>
          </a:p>
          <a:p>
            <a:r>
              <a:rPr lang="en-US" altLang="ko-KR" sz="1000" dirty="0">
                <a:latin typeface="+mn-ea"/>
              </a:rPr>
              <a:t>    5</a:t>
            </a:r>
            <a:r>
              <a:rPr lang="ko-KR" altLang="en-US" sz="1000" dirty="0">
                <a:latin typeface="+mn-ea"/>
              </a:rPr>
              <a:t>층</a:t>
            </a:r>
            <a:endParaRPr lang="en-US" altLang="ko-KR" sz="1000" dirty="0">
              <a:latin typeface="+mn-ea"/>
            </a:endParaRPr>
          </a:p>
          <a:p>
            <a:endParaRPr lang="ko-KR" altLang="en-US" sz="1000" dirty="0">
              <a:latin typeface="+mn-ea"/>
            </a:endParaRPr>
          </a:p>
          <a:p>
            <a:r>
              <a:rPr lang="en-US" altLang="ko-KR" sz="1000" dirty="0">
                <a:latin typeface="+mn-ea"/>
              </a:rPr>
              <a:t>1.  [00000]</a:t>
            </a:r>
            <a:r>
              <a:rPr lang="ko-KR" altLang="en-US" sz="1000" dirty="0">
                <a:latin typeface="+mn-ea"/>
              </a:rPr>
              <a:t>서울시 관악구 ○○○</a:t>
            </a:r>
            <a:r>
              <a:rPr lang="en-US" altLang="ko-KR" sz="1000" dirty="0">
                <a:latin typeface="+mn-ea"/>
              </a:rPr>
              <a:t>11</a:t>
            </a:r>
            <a:r>
              <a:rPr lang="ko-KR" altLang="en-US" sz="1000" dirty="0">
                <a:latin typeface="+mn-ea"/>
              </a:rPr>
              <a:t>길 </a:t>
            </a:r>
            <a:r>
              <a:rPr lang="en-US" altLang="ko-KR" sz="1000" dirty="0">
                <a:latin typeface="+mn-ea"/>
              </a:rPr>
              <a:t>11</a:t>
            </a:r>
          </a:p>
          <a:p>
            <a:r>
              <a:rPr lang="en-US" altLang="ko-KR" sz="1000" dirty="0">
                <a:latin typeface="+mn-ea"/>
              </a:rPr>
              <a:t>    </a:t>
            </a:r>
            <a:r>
              <a:rPr lang="ko-KR" altLang="en-US" sz="1000" dirty="0">
                <a:latin typeface="+mn-ea"/>
              </a:rPr>
              <a:t>○○○ 빌딩 </a:t>
            </a:r>
            <a:r>
              <a:rPr lang="en-US" altLang="ko-KR" sz="1000" dirty="0">
                <a:latin typeface="+mn-ea"/>
              </a:rPr>
              <a:t>5</a:t>
            </a:r>
            <a:r>
              <a:rPr lang="ko-KR" altLang="en-US" sz="1000" dirty="0">
                <a:latin typeface="+mn-ea"/>
              </a:rPr>
              <a:t>층</a:t>
            </a:r>
          </a:p>
        </p:txBody>
      </p:sp>
      <p:sp>
        <p:nvSpPr>
          <p:cNvPr id="91" name="모서리가 둥근 직사각형 49">
            <a:extLst>
              <a:ext uri="{FF2B5EF4-FFF2-40B4-BE49-F238E27FC236}">
                <a16:creationId xmlns:a16="http://schemas.microsoft.com/office/drawing/2014/main" id="{7E77E2C0-06A5-4891-865B-A238CF94D7C9}"/>
              </a:ext>
            </a:extLst>
          </p:cNvPr>
          <p:cNvSpPr/>
          <p:nvPr/>
        </p:nvSpPr>
        <p:spPr>
          <a:xfrm>
            <a:off x="7826976" y="1570288"/>
            <a:ext cx="540946" cy="26136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선택</a:t>
            </a:r>
          </a:p>
        </p:txBody>
      </p:sp>
      <p:sp>
        <p:nvSpPr>
          <p:cNvPr id="92" name="모서리가 둥근 직사각형 51">
            <a:extLst>
              <a:ext uri="{FF2B5EF4-FFF2-40B4-BE49-F238E27FC236}">
                <a16:creationId xmlns:a16="http://schemas.microsoft.com/office/drawing/2014/main" id="{C7CB7E28-DEC7-49CA-9587-7BF52CC15804}"/>
              </a:ext>
            </a:extLst>
          </p:cNvPr>
          <p:cNvSpPr/>
          <p:nvPr/>
        </p:nvSpPr>
        <p:spPr>
          <a:xfrm>
            <a:off x="7826976" y="2039593"/>
            <a:ext cx="540946" cy="26136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>
                <a:solidFill>
                  <a:schemeClr val="bg1"/>
                </a:solidFill>
                <a:latin typeface="+mn-ea"/>
              </a:rPr>
              <a:t>선택</a:t>
            </a:r>
          </a:p>
        </p:txBody>
      </p:sp>
      <p:sp>
        <p:nvSpPr>
          <p:cNvPr id="93" name="모서리가 둥근 직사각형 60">
            <a:extLst>
              <a:ext uri="{FF2B5EF4-FFF2-40B4-BE49-F238E27FC236}">
                <a16:creationId xmlns:a16="http://schemas.microsoft.com/office/drawing/2014/main" id="{198AD4C0-F2CA-4A5B-8725-9BFED763DBC2}"/>
              </a:ext>
            </a:extLst>
          </p:cNvPr>
          <p:cNvSpPr/>
          <p:nvPr/>
        </p:nvSpPr>
        <p:spPr>
          <a:xfrm>
            <a:off x="7826976" y="2525368"/>
            <a:ext cx="540946" cy="26136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>
                <a:solidFill>
                  <a:schemeClr val="bg1"/>
                </a:solidFill>
                <a:latin typeface="+mn-ea"/>
              </a:rPr>
              <a:t>선택</a:t>
            </a:r>
          </a:p>
        </p:txBody>
      </p:sp>
      <p:sp>
        <p:nvSpPr>
          <p:cNvPr id="94" name="모서리가 둥근 직사각형 61">
            <a:extLst>
              <a:ext uri="{FF2B5EF4-FFF2-40B4-BE49-F238E27FC236}">
                <a16:creationId xmlns:a16="http://schemas.microsoft.com/office/drawing/2014/main" id="{B3EF7A33-AA4E-4AE2-A484-C49E8575C61D}"/>
              </a:ext>
            </a:extLst>
          </p:cNvPr>
          <p:cNvSpPr/>
          <p:nvPr/>
        </p:nvSpPr>
        <p:spPr>
          <a:xfrm>
            <a:off x="7826976" y="3011143"/>
            <a:ext cx="540946" cy="26136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>
                <a:solidFill>
                  <a:schemeClr val="bg1"/>
                </a:solidFill>
                <a:latin typeface="+mn-ea"/>
              </a:rPr>
              <a:t>선택</a:t>
            </a:r>
          </a:p>
        </p:txBody>
      </p:sp>
      <p:pic>
        <p:nvPicPr>
          <p:cNvPr id="95" name="Picture 2">
            <a:extLst>
              <a:ext uri="{FF2B5EF4-FFF2-40B4-BE49-F238E27FC236}">
                <a16:creationId xmlns:a16="http://schemas.microsoft.com/office/drawing/2014/main" id="{39690134-80C1-4B58-AB83-BFCDD2AFE8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2735" y="1589519"/>
            <a:ext cx="142875" cy="14287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96" name="Picture 2">
            <a:extLst>
              <a:ext uri="{FF2B5EF4-FFF2-40B4-BE49-F238E27FC236}">
                <a16:creationId xmlns:a16="http://schemas.microsoft.com/office/drawing/2014/main" id="{BB2C2D05-4B99-44F3-A1CA-5358351585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2735" y="2070938"/>
            <a:ext cx="142875" cy="14287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97" name="Picture 2">
            <a:extLst>
              <a:ext uri="{FF2B5EF4-FFF2-40B4-BE49-F238E27FC236}">
                <a16:creationId xmlns:a16="http://schemas.microsoft.com/office/drawing/2014/main" id="{65D58D76-DE73-4724-9012-BD8B51A16D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2735" y="2549470"/>
            <a:ext cx="142875" cy="14287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98" name="Picture 2">
            <a:extLst>
              <a:ext uri="{FF2B5EF4-FFF2-40B4-BE49-F238E27FC236}">
                <a16:creationId xmlns:a16="http://schemas.microsoft.com/office/drawing/2014/main" id="{CFBEC9EB-BE7F-42D4-B450-0FBD70647A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2735" y="3016567"/>
            <a:ext cx="142875" cy="14287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00" name="직사각형 99">
            <a:extLst>
              <a:ext uri="{FF2B5EF4-FFF2-40B4-BE49-F238E27FC236}">
                <a16:creationId xmlns:a16="http://schemas.microsoft.com/office/drawing/2014/main" id="{D3A3C36B-6550-4BE2-8AD1-384C79C14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4973" y="1405965"/>
            <a:ext cx="180000" cy="210789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▲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▼</a:t>
            </a:r>
          </a:p>
        </p:txBody>
      </p:sp>
      <p:sp>
        <p:nvSpPr>
          <p:cNvPr id="103" name="모서리가 둥근 직사각형 152">
            <a:extLst>
              <a:ext uri="{FF2B5EF4-FFF2-40B4-BE49-F238E27FC236}">
                <a16:creationId xmlns:a16="http://schemas.microsoft.com/office/drawing/2014/main" id="{AEABB5B8-27A9-4282-A401-98C847D880F5}"/>
              </a:ext>
            </a:extLst>
          </p:cNvPr>
          <p:cNvSpPr/>
          <p:nvPr/>
        </p:nvSpPr>
        <p:spPr>
          <a:xfrm>
            <a:off x="5959470" y="3993984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닫기</a:t>
            </a:r>
          </a:p>
        </p:txBody>
      </p:sp>
      <p:sp>
        <p:nvSpPr>
          <p:cNvPr id="104" name="직사각형 103">
            <a:extLst>
              <a:ext uri="{FF2B5EF4-FFF2-40B4-BE49-F238E27FC236}">
                <a16:creationId xmlns:a16="http://schemas.microsoft.com/office/drawing/2014/main" id="{FFE06CD9-7199-4B0D-8AE1-F4EEFD21A78C}"/>
              </a:ext>
            </a:extLst>
          </p:cNvPr>
          <p:cNvSpPr/>
          <p:nvPr/>
        </p:nvSpPr>
        <p:spPr bwMode="auto">
          <a:xfrm>
            <a:off x="4729838" y="1405965"/>
            <a:ext cx="3905135" cy="2107890"/>
          </a:xfrm>
          <a:prstGeom prst="rect">
            <a:avLst/>
          </a:prstGeom>
          <a:noFill/>
          <a:ln w="317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/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61EDEA87-03E3-4FCE-E4D2-FF92FEA41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279" y="1380622"/>
            <a:ext cx="2727691" cy="279093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주소를 입력해 주세요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6" name="모서리가 둥근 직사각형 67">
            <a:extLst>
              <a:ext uri="{FF2B5EF4-FFF2-40B4-BE49-F238E27FC236}">
                <a16:creationId xmlns:a16="http://schemas.microsoft.com/office/drawing/2014/main" id="{FCD5C95C-BCD5-9ADD-90A4-AB4D5419853A}"/>
              </a:ext>
            </a:extLst>
          </p:cNvPr>
          <p:cNvSpPr/>
          <p:nvPr/>
        </p:nvSpPr>
        <p:spPr>
          <a:xfrm>
            <a:off x="3268118" y="1371715"/>
            <a:ext cx="655838" cy="2880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  <a:latin typeface="+mn-ea"/>
              </a:rPr>
              <a:t>검색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241E684-D0F6-A484-6821-3B5A4718B2AB}"/>
              </a:ext>
            </a:extLst>
          </p:cNvPr>
          <p:cNvSpPr txBox="1"/>
          <p:nvPr/>
        </p:nvSpPr>
        <p:spPr>
          <a:xfrm>
            <a:off x="917218" y="2196561"/>
            <a:ext cx="2432559" cy="17316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/>
              <a:t>서울특별시 영등포구 </a:t>
            </a:r>
            <a:r>
              <a:rPr lang="ko-KR" altLang="en-US" sz="900" dirty="0" err="1"/>
              <a:t>국제금융로</a:t>
            </a:r>
            <a:r>
              <a:rPr lang="ko-KR" altLang="en-US" sz="900" dirty="0" err="1">
                <a:latin typeface="+mn-ea"/>
              </a:rPr>
              <a:t>○</a:t>
            </a:r>
            <a:r>
              <a:rPr lang="ko-KR" altLang="en-US" sz="900" dirty="0" err="1"/>
              <a:t>길</a:t>
            </a:r>
            <a:r>
              <a:rPr lang="ko-KR" altLang="en-US" sz="900" dirty="0"/>
              <a:t> </a:t>
            </a:r>
            <a:r>
              <a:rPr lang="ko-KR" altLang="en-US" sz="900" dirty="0">
                <a:latin typeface="+mn-ea"/>
              </a:rPr>
              <a:t>○○</a:t>
            </a:r>
            <a:endParaRPr lang="ko-KR" altLang="en-US" sz="900" dirty="0"/>
          </a:p>
          <a:p>
            <a:pPr>
              <a:lnSpc>
                <a:spcPct val="150000"/>
              </a:lnSpc>
            </a:pPr>
            <a:r>
              <a:rPr lang="ko-KR" altLang="en-US" sz="900" dirty="0"/>
              <a:t>서울특별시 영등포구 여의도동 </a:t>
            </a:r>
            <a:r>
              <a:rPr lang="ko-KR" altLang="en-US" sz="900" dirty="0">
                <a:latin typeface="+mn-ea"/>
              </a:rPr>
              <a:t>○○</a:t>
            </a:r>
            <a:r>
              <a:rPr lang="ko-KR" altLang="en-US" sz="900" dirty="0"/>
              <a:t>-</a:t>
            </a:r>
            <a:r>
              <a:rPr lang="ko-KR" altLang="en-US" sz="900" dirty="0">
                <a:latin typeface="+mn-ea"/>
              </a:rPr>
              <a:t>○</a:t>
            </a:r>
            <a:endParaRPr lang="ko-KR" altLang="en-US" sz="900" dirty="0"/>
          </a:p>
          <a:p>
            <a:pPr>
              <a:lnSpc>
                <a:spcPct val="150000"/>
              </a:lnSpc>
            </a:pPr>
            <a:endParaRPr lang="ko-KR" altLang="en-US" sz="900" dirty="0"/>
          </a:p>
          <a:p>
            <a:pPr>
              <a:lnSpc>
                <a:spcPct val="150000"/>
              </a:lnSpc>
            </a:pPr>
            <a:r>
              <a:rPr lang="ko-KR" altLang="en-US" sz="900" dirty="0"/>
              <a:t>서울특별시 영등포구 </a:t>
            </a:r>
            <a:r>
              <a:rPr lang="ko-KR" altLang="en-US" sz="900" dirty="0" err="1"/>
              <a:t>국제금융로</a:t>
            </a:r>
            <a:r>
              <a:rPr lang="ko-KR" altLang="en-US" sz="900" dirty="0"/>
              <a:t> </a:t>
            </a:r>
            <a:r>
              <a:rPr lang="ko-KR" altLang="en-US" sz="900" dirty="0">
                <a:latin typeface="+mn-ea"/>
              </a:rPr>
              <a:t>○○</a:t>
            </a:r>
            <a:endParaRPr lang="ko-KR" altLang="en-US" sz="900" dirty="0"/>
          </a:p>
          <a:p>
            <a:pPr>
              <a:lnSpc>
                <a:spcPct val="150000"/>
              </a:lnSpc>
            </a:pPr>
            <a:r>
              <a:rPr lang="ko-KR" altLang="en-US" sz="900" dirty="0"/>
              <a:t>서울특별시 영등포구 여의도동 </a:t>
            </a:r>
            <a:r>
              <a:rPr lang="ko-KR" altLang="en-US" sz="900" dirty="0">
                <a:latin typeface="+mn-ea"/>
              </a:rPr>
              <a:t>○○</a:t>
            </a:r>
            <a:endParaRPr lang="ko-KR" altLang="en-US" sz="900" dirty="0"/>
          </a:p>
          <a:p>
            <a:pPr>
              <a:lnSpc>
                <a:spcPct val="150000"/>
              </a:lnSpc>
            </a:pPr>
            <a:endParaRPr lang="ko-KR" altLang="en-US" sz="900" dirty="0"/>
          </a:p>
          <a:p>
            <a:pPr>
              <a:lnSpc>
                <a:spcPct val="150000"/>
              </a:lnSpc>
            </a:pPr>
            <a:r>
              <a:rPr lang="ko-KR" altLang="en-US" sz="900" dirty="0"/>
              <a:t>서울특별시 영등포구 여의나루로 </a:t>
            </a:r>
            <a:r>
              <a:rPr lang="ko-KR" altLang="en-US" sz="900" dirty="0">
                <a:latin typeface="+mn-ea"/>
              </a:rPr>
              <a:t>○○○</a:t>
            </a:r>
            <a:endParaRPr lang="ko-KR" altLang="en-US" sz="900" dirty="0"/>
          </a:p>
          <a:p>
            <a:pPr>
              <a:lnSpc>
                <a:spcPct val="150000"/>
              </a:lnSpc>
            </a:pPr>
            <a:r>
              <a:rPr lang="ko-KR" altLang="en-US" sz="900" dirty="0"/>
              <a:t>서울특별시 영등포구 </a:t>
            </a:r>
            <a:r>
              <a:rPr lang="ko-KR" altLang="en-US" sz="900" dirty="0">
                <a:latin typeface="+mn-ea"/>
              </a:rPr>
              <a:t>○○</a:t>
            </a:r>
            <a:r>
              <a:rPr lang="ko-KR" altLang="en-US" sz="900" dirty="0"/>
              <a:t>로 </a:t>
            </a:r>
            <a:r>
              <a:rPr lang="ko-KR" altLang="en-US" sz="900" dirty="0">
                <a:latin typeface="+mn-ea"/>
              </a:rPr>
              <a:t>○</a:t>
            </a:r>
            <a:r>
              <a:rPr lang="ko-KR" altLang="en-US" sz="900" dirty="0"/>
              <a:t>-</a:t>
            </a:r>
            <a:r>
              <a:rPr lang="ko-KR" altLang="en-US" sz="900" dirty="0">
                <a:latin typeface="+mn-ea"/>
              </a:rPr>
              <a:t>○</a:t>
            </a:r>
            <a:endParaRPr lang="ko-KR" altLang="en-US" sz="900" dirty="0"/>
          </a:p>
        </p:txBody>
      </p:sp>
      <p:sp>
        <p:nvSpPr>
          <p:cNvPr id="63" name="모서리가 둥근 직사각형 152">
            <a:extLst>
              <a:ext uri="{FF2B5EF4-FFF2-40B4-BE49-F238E27FC236}">
                <a16:creationId xmlns:a16="http://schemas.microsoft.com/office/drawing/2014/main" id="{A9FD41BC-A199-F5AB-F78A-9FF108754116}"/>
              </a:ext>
            </a:extLst>
          </p:cNvPr>
          <p:cNvSpPr/>
          <p:nvPr/>
        </p:nvSpPr>
        <p:spPr>
          <a:xfrm>
            <a:off x="559841" y="2278926"/>
            <a:ext cx="375708" cy="167028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4400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도로명</a:t>
            </a:r>
          </a:p>
        </p:txBody>
      </p:sp>
      <p:sp>
        <p:nvSpPr>
          <p:cNvPr id="77" name="모서리가 둥근 직사각형 152">
            <a:extLst>
              <a:ext uri="{FF2B5EF4-FFF2-40B4-BE49-F238E27FC236}">
                <a16:creationId xmlns:a16="http://schemas.microsoft.com/office/drawing/2014/main" id="{C9FEC954-3529-0ED1-CC7E-2EABCF1857F6}"/>
              </a:ext>
            </a:extLst>
          </p:cNvPr>
          <p:cNvSpPr/>
          <p:nvPr/>
        </p:nvSpPr>
        <p:spPr>
          <a:xfrm>
            <a:off x="559841" y="2476587"/>
            <a:ext cx="375708" cy="167028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4400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지번</a:t>
            </a:r>
          </a:p>
        </p:txBody>
      </p:sp>
      <p:sp>
        <p:nvSpPr>
          <p:cNvPr id="78" name="모서리가 둥근 직사각형 152">
            <a:extLst>
              <a:ext uri="{FF2B5EF4-FFF2-40B4-BE49-F238E27FC236}">
                <a16:creationId xmlns:a16="http://schemas.microsoft.com/office/drawing/2014/main" id="{D9D4C6E0-D2CF-5380-52AF-43E6C0B8CE13}"/>
              </a:ext>
            </a:extLst>
          </p:cNvPr>
          <p:cNvSpPr/>
          <p:nvPr/>
        </p:nvSpPr>
        <p:spPr>
          <a:xfrm>
            <a:off x="559841" y="2898317"/>
            <a:ext cx="375708" cy="167028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4400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도로명</a:t>
            </a:r>
          </a:p>
        </p:txBody>
      </p:sp>
      <p:sp>
        <p:nvSpPr>
          <p:cNvPr id="79" name="모서리가 둥근 직사각형 152">
            <a:extLst>
              <a:ext uri="{FF2B5EF4-FFF2-40B4-BE49-F238E27FC236}">
                <a16:creationId xmlns:a16="http://schemas.microsoft.com/office/drawing/2014/main" id="{A7F95420-28AF-B545-E038-D6E527F89A9C}"/>
              </a:ext>
            </a:extLst>
          </p:cNvPr>
          <p:cNvSpPr/>
          <p:nvPr/>
        </p:nvSpPr>
        <p:spPr>
          <a:xfrm>
            <a:off x="559841" y="3095978"/>
            <a:ext cx="375708" cy="167028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4400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지번</a:t>
            </a:r>
          </a:p>
        </p:txBody>
      </p:sp>
      <p:sp>
        <p:nvSpPr>
          <p:cNvPr id="80" name="모서리가 둥근 직사각형 152">
            <a:extLst>
              <a:ext uri="{FF2B5EF4-FFF2-40B4-BE49-F238E27FC236}">
                <a16:creationId xmlns:a16="http://schemas.microsoft.com/office/drawing/2014/main" id="{388C74B0-E52D-851A-1A4C-507184E1ED03}"/>
              </a:ext>
            </a:extLst>
          </p:cNvPr>
          <p:cNvSpPr/>
          <p:nvPr/>
        </p:nvSpPr>
        <p:spPr>
          <a:xfrm>
            <a:off x="559841" y="3504087"/>
            <a:ext cx="375708" cy="167028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4400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도로명</a:t>
            </a:r>
          </a:p>
        </p:txBody>
      </p:sp>
      <p:sp>
        <p:nvSpPr>
          <p:cNvPr id="81" name="모서리가 둥근 직사각형 152">
            <a:extLst>
              <a:ext uri="{FF2B5EF4-FFF2-40B4-BE49-F238E27FC236}">
                <a16:creationId xmlns:a16="http://schemas.microsoft.com/office/drawing/2014/main" id="{028040C9-7A32-A5ED-BCD8-2F99B3F234CF}"/>
              </a:ext>
            </a:extLst>
          </p:cNvPr>
          <p:cNvSpPr/>
          <p:nvPr/>
        </p:nvSpPr>
        <p:spPr>
          <a:xfrm>
            <a:off x="559841" y="3701748"/>
            <a:ext cx="375708" cy="167028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4400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지번</a:t>
            </a:r>
          </a:p>
        </p:txBody>
      </p: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819C1245-90A0-13DF-6D78-0D863F20B3E3}"/>
              </a:ext>
            </a:extLst>
          </p:cNvPr>
          <p:cNvSpPr/>
          <p:nvPr/>
        </p:nvSpPr>
        <p:spPr bwMode="auto">
          <a:xfrm>
            <a:off x="449802" y="4086548"/>
            <a:ext cx="3479400" cy="97434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624C8FAB-BF36-738A-377D-6779A117A2E3}"/>
              </a:ext>
            </a:extLst>
          </p:cNvPr>
          <p:cNvSpPr/>
          <p:nvPr/>
        </p:nvSpPr>
        <p:spPr>
          <a:xfrm>
            <a:off x="480584" y="4145269"/>
            <a:ext cx="104039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>
                <a:latin typeface="+mn-ea"/>
              </a:rPr>
              <a:t>선택한 주소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FAC99C5-4473-09FF-E2A6-26F65B33554C}"/>
              </a:ext>
            </a:extLst>
          </p:cNvPr>
          <p:cNvSpPr txBox="1"/>
          <p:nvPr/>
        </p:nvSpPr>
        <p:spPr>
          <a:xfrm>
            <a:off x="491859" y="4333305"/>
            <a:ext cx="2386708" cy="2774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/>
              <a:t>서울특별시 영등포구 </a:t>
            </a:r>
            <a:r>
              <a:rPr lang="ko-KR" altLang="en-US" sz="900" dirty="0" err="1"/>
              <a:t>국제금융로</a:t>
            </a:r>
            <a:r>
              <a:rPr lang="ko-KR" altLang="en-US" sz="900" dirty="0" err="1">
                <a:latin typeface="+mn-ea"/>
              </a:rPr>
              <a:t>○</a:t>
            </a:r>
            <a:r>
              <a:rPr lang="ko-KR" altLang="en-US" sz="900" dirty="0" err="1"/>
              <a:t>길</a:t>
            </a:r>
            <a:r>
              <a:rPr lang="ko-KR" altLang="en-US" sz="900" dirty="0"/>
              <a:t> </a:t>
            </a:r>
            <a:r>
              <a:rPr lang="ko-KR" altLang="en-US" sz="900" dirty="0">
                <a:latin typeface="+mn-ea"/>
              </a:rPr>
              <a:t>○○</a:t>
            </a:r>
            <a:endParaRPr lang="ko-KR" altLang="en-US" sz="900" dirty="0"/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45F6753D-1EF6-233A-ED80-73D29D6A4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293" y="4645223"/>
            <a:ext cx="3184947" cy="253721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나머지 주소 입력</a:t>
            </a:r>
          </a:p>
        </p:txBody>
      </p:sp>
      <p:sp>
        <p:nvSpPr>
          <p:cNvPr id="89" name="모서리가 둥근 직사각형 152">
            <a:extLst>
              <a:ext uri="{FF2B5EF4-FFF2-40B4-BE49-F238E27FC236}">
                <a16:creationId xmlns:a16="http://schemas.microsoft.com/office/drawing/2014/main" id="{2AB0F005-7D04-684B-DB76-DD64C660BEAC}"/>
              </a:ext>
            </a:extLst>
          </p:cNvPr>
          <p:cNvSpPr/>
          <p:nvPr/>
        </p:nvSpPr>
        <p:spPr>
          <a:xfrm>
            <a:off x="4832735" y="3613886"/>
            <a:ext cx="600750" cy="224191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4400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선택 삭제</a:t>
            </a:r>
          </a:p>
        </p:txBody>
      </p:sp>
      <p:sp>
        <p:nvSpPr>
          <p:cNvPr id="99" name="직사각형 98">
            <a:extLst>
              <a:ext uri="{FF2B5EF4-FFF2-40B4-BE49-F238E27FC236}">
                <a16:creationId xmlns:a16="http://schemas.microsoft.com/office/drawing/2014/main" id="{5C787AC7-8FB2-7519-ED0D-9ECD0E8E800F}"/>
              </a:ext>
            </a:extLst>
          </p:cNvPr>
          <p:cNvSpPr/>
          <p:nvPr/>
        </p:nvSpPr>
        <p:spPr bwMode="auto">
          <a:xfrm>
            <a:off x="453833" y="2119874"/>
            <a:ext cx="3466315" cy="1845544"/>
          </a:xfrm>
          <a:prstGeom prst="rect">
            <a:avLst/>
          </a:prstGeom>
          <a:noFill/>
          <a:ln w="317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/>
          </a:p>
        </p:txBody>
      </p:sp>
    </p:spTree>
    <p:extLst>
      <p:ext uri="{BB962C8B-B14F-4D97-AF65-F5344CB8AC3E}">
        <p14:creationId xmlns:p14="http://schemas.microsoft.com/office/powerpoint/2010/main" val="196970801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P-FE-PP-15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 </a:t>
            </a:r>
            <a:r>
              <a:rPr lang="en-US" altLang="ko-KR" dirty="0"/>
              <a:t>&gt; </a:t>
            </a:r>
            <a:r>
              <a:rPr lang="ko-KR" altLang="en-US" dirty="0"/>
              <a:t>상품구매</a:t>
            </a:r>
            <a:r>
              <a:rPr lang="en-US" altLang="ko-KR" dirty="0"/>
              <a:t>]</a:t>
            </a:r>
            <a:r>
              <a:rPr lang="ko-KR" altLang="en-US" dirty="0"/>
              <a:t> 주문서 작성</a:t>
            </a:r>
            <a:r>
              <a:rPr lang="en-US" altLang="ko-KR" dirty="0"/>
              <a:t>/</a:t>
            </a:r>
            <a:r>
              <a:rPr lang="ko-KR" altLang="en-US" dirty="0"/>
              <a:t>결제 </a:t>
            </a:r>
            <a:r>
              <a:rPr lang="en-US" altLang="ko-KR" dirty="0"/>
              <a:t>-</a:t>
            </a:r>
            <a:r>
              <a:rPr lang="ko-KR" altLang="en-US" dirty="0"/>
              <a:t> </a:t>
            </a:r>
            <a:r>
              <a:rPr lang="en-US" altLang="ko-KR" dirty="0"/>
              <a:t>3</a:t>
            </a:r>
          </a:p>
        </p:txBody>
      </p:sp>
      <p:graphicFrame>
        <p:nvGraphicFramePr>
          <p:cNvPr id="30" name="표 29">
            <a:extLst>
              <a:ext uri="{FF2B5EF4-FFF2-40B4-BE49-F238E27FC236}">
                <a16:creationId xmlns:a16="http://schemas.microsoft.com/office/drawing/2014/main" id="{89A01CD7-C594-4DDB-9C84-2363AC6462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7889466"/>
              </p:ext>
            </p:extLst>
          </p:nvPr>
        </p:nvGraphicFramePr>
        <p:xfrm>
          <a:off x="1098954" y="3858728"/>
          <a:ext cx="6158395" cy="1234662"/>
        </p:xfrm>
        <a:graphic>
          <a:graphicData uri="http://schemas.openxmlformats.org/drawingml/2006/table">
            <a:tbl>
              <a:tblPr/>
              <a:tblGrid>
                <a:gridCol w="6214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527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55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269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60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577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Button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Action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Type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확인 클릭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5777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결제하기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주문자 휴대폰 번호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주문자 휴대폰 번호를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77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받는 분 성함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(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회사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)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받는 분 성함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(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회사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)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을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577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받는 곳 주소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받는 곳 주소를 입력해 주세요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577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결제 방법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미선택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결제 방법을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577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포인트 입력 후 적용 버튼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미클릭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포인트 입력 후 적용 버튼을 클릭해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45" name="Google Shape;1067;p27">
            <a:extLst>
              <a:ext uri="{FF2B5EF4-FFF2-40B4-BE49-F238E27FC236}">
                <a16:creationId xmlns:a16="http://schemas.microsoft.com/office/drawing/2014/main" id="{4E64C7A4-2C71-4F1E-ABFB-E8491CC15506}"/>
              </a:ext>
            </a:extLst>
          </p:cNvPr>
          <p:cNvGrpSpPr/>
          <p:nvPr/>
        </p:nvGrpSpPr>
        <p:grpSpPr>
          <a:xfrm>
            <a:off x="1121817" y="345885"/>
            <a:ext cx="6994213" cy="414911"/>
            <a:chOff x="454585" y="453468"/>
            <a:chExt cx="8868441" cy="502040"/>
          </a:xfrm>
        </p:grpSpPr>
        <p:sp>
          <p:nvSpPr>
            <p:cNvPr id="46" name="Google Shape;1068;p27">
              <a:extLst>
                <a:ext uri="{FF2B5EF4-FFF2-40B4-BE49-F238E27FC236}">
                  <a16:creationId xmlns:a16="http://schemas.microsoft.com/office/drawing/2014/main" id="{06DABB76-17DD-4A32-B9D2-ABD1BE33AD02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47" name="Google Shape;1069;p27">
              <a:extLst>
                <a:ext uri="{FF2B5EF4-FFF2-40B4-BE49-F238E27FC236}">
                  <a16:creationId xmlns:a16="http://schemas.microsoft.com/office/drawing/2014/main" id="{63521603-E184-468D-A65C-5D411A9989E3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72CF52C9-5203-42D2-84B3-476508764435}"/>
              </a:ext>
            </a:extLst>
          </p:cNvPr>
          <p:cNvSpPr/>
          <p:nvPr/>
        </p:nvSpPr>
        <p:spPr>
          <a:xfrm>
            <a:off x="1038630" y="734746"/>
            <a:ext cx="3564606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 금액 확인 및 결제 방법 선택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FCE77249-23F7-469E-801D-CE5119BA51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2834167"/>
              </p:ext>
            </p:extLst>
          </p:nvPr>
        </p:nvGraphicFramePr>
        <p:xfrm>
          <a:off x="1121817" y="1125730"/>
          <a:ext cx="6994213" cy="2112575"/>
        </p:xfrm>
        <a:graphic>
          <a:graphicData uri="http://schemas.openxmlformats.org/drawingml/2006/table">
            <a:tbl>
              <a:tblPr/>
              <a:tblGrid>
                <a:gridCol w="1345158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649055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42251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총 합계 금액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{</a:t>
                      </a:r>
                      <a:r>
                        <a:rPr lang="ko-KR" altLang="en-US" sz="1000" dirty="0"/>
                        <a:t>총 상품 금액</a:t>
                      </a:r>
                      <a:r>
                        <a:rPr lang="en-US" altLang="ko-KR" sz="1000" dirty="0"/>
                        <a:t>}</a:t>
                      </a:r>
                      <a:r>
                        <a:rPr lang="ko-KR" altLang="en-US" sz="1000" dirty="0"/>
                        <a:t>원</a:t>
                      </a:r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42251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포인트 사용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000" dirty="0"/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42251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배송비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b="0" dirty="0"/>
                        <a:t>{</a:t>
                      </a:r>
                      <a:r>
                        <a:rPr lang="ko-KR" altLang="en-US" sz="1000" b="0" dirty="0" err="1"/>
                        <a:t>배송비</a:t>
                      </a:r>
                      <a:r>
                        <a:rPr lang="ko-KR" altLang="en-US" sz="1000" b="0" dirty="0"/>
                        <a:t> 표기</a:t>
                      </a:r>
                      <a:r>
                        <a:rPr lang="en-US" altLang="ko-KR" sz="1000" b="0" dirty="0"/>
                        <a:t>}</a:t>
                      </a:r>
                      <a:r>
                        <a:rPr lang="ko-KR" altLang="en-US" sz="1000" dirty="0"/>
                        <a:t>원 </a:t>
                      </a:r>
                      <a:r>
                        <a:rPr lang="en-US" altLang="ko-KR" sz="1000" dirty="0"/>
                        <a:t>(</a:t>
                      </a:r>
                      <a:r>
                        <a:rPr lang="ko-KR" altLang="en-US" sz="1000" dirty="0"/>
                        <a:t>택배발송</a:t>
                      </a:r>
                      <a:r>
                        <a:rPr lang="en-US" altLang="ko-KR" sz="1000" dirty="0"/>
                        <a:t>)</a:t>
                      </a:r>
                      <a:endParaRPr lang="ko-KR" altLang="en-US" sz="1000" dirty="0"/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7906705"/>
                  </a:ext>
                </a:extLst>
              </a:tr>
              <a:tr h="42251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 금액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{</a:t>
                      </a:r>
                      <a:r>
                        <a:rPr lang="ko-KR" altLang="en-US" sz="1000" dirty="0"/>
                        <a:t>총</a:t>
                      </a:r>
                      <a:r>
                        <a:rPr lang="ko-KR" altLang="en-US" sz="1000" baseline="0" dirty="0"/>
                        <a:t> 결제금액 표기</a:t>
                      </a:r>
                      <a:r>
                        <a:rPr lang="en-US" altLang="ko-KR" sz="1000" dirty="0"/>
                        <a:t>}</a:t>
                      </a:r>
                      <a:r>
                        <a:rPr lang="ko-KR" altLang="en-US" sz="1000" dirty="0"/>
                        <a:t>원</a:t>
                      </a:r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4103269"/>
                  </a:ext>
                </a:extLst>
              </a:tr>
              <a:tr h="42251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 방법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       카드결제              계좌이체</a:t>
                      </a:r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8206364"/>
                  </a:ext>
                </a:extLst>
              </a:tr>
            </a:tbl>
          </a:graphicData>
        </a:graphic>
      </p:graphicFrame>
      <p:sp>
        <p:nvSpPr>
          <p:cNvPr id="50" name="직사각형 49">
            <a:extLst>
              <a:ext uri="{FF2B5EF4-FFF2-40B4-BE49-F238E27FC236}">
                <a16:creationId xmlns:a16="http://schemas.microsoft.com/office/drawing/2014/main" id="{78FEE33B-989A-4AC3-B6E6-CAF3F7BE3786}"/>
              </a:ext>
            </a:extLst>
          </p:cNvPr>
          <p:cNvSpPr/>
          <p:nvPr/>
        </p:nvSpPr>
        <p:spPr>
          <a:xfrm>
            <a:off x="4717719" y="1659372"/>
            <a:ext cx="34067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ko-KR" altLang="en-US" sz="900" b="1" dirty="0">
                <a:latin typeface="+mn-ea"/>
              </a:rPr>
              <a:t>보유포인트 </a:t>
            </a:r>
            <a:r>
              <a:rPr lang="en-US" altLang="ko-KR" sz="900" b="1" dirty="0">
                <a:latin typeface="+mn-ea"/>
              </a:rPr>
              <a:t>:</a:t>
            </a:r>
            <a:r>
              <a:rPr lang="ko-KR" altLang="en-US" sz="900" b="1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보유포인트 표기</a:t>
            </a:r>
            <a:r>
              <a:rPr lang="en-US" altLang="ko-KR" sz="900" dirty="0">
                <a:latin typeface="+mn-ea"/>
              </a:rPr>
              <a:t>}</a:t>
            </a:r>
            <a:r>
              <a:rPr lang="ko-KR" altLang="en-US" sz="900" b="1" dirty="0">
                <a:latin typeface="+mn-ea"/>
              </a:rPr>
              <a:t>원</a:t>
            </a:r>
            <a:r>
              <a:rPr lang="en-US" altLang="ko-KR" sz="900" b="1" dirty="0">
                <a:latin typeface="+mn-ea"/>
              </a:rPr>
              <a:t> (</a:t>
            </a:r>
            <a:r>
              <a:rPr lang="en-US" altLang="ko-KR" sz="900" dirty="0">
                <a:latin typeface="+mn-ea"/>
              </a:rPr>
              <a:t>100</a:t>
            </a:r>
            <a:r>
              <a:rPr lang="ko-KR" altLang="en-US" sz="900" dirty="0">
                <a:latin typeface="+mn-ea"/>
              </a:rPr>
              <a:t>포인트 단위 사용가능</a:t>
            </a:r>
            <a:r>
              <a:rPr lang="en-US" altLang="ko-KR" sz="900" dirty="0">
                <a:latin typeface="+mn-ea"/>
              </a:rPr>
              <a:t>)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52" name="모서리가 둥근 직사각형 59">
            <a:extLst>
              <a:ext uri="{FF2B5EF4-FFF2-40B4-BE49-F238E27FC236}">
                <a16:creationId xmlns:a16="http://schemas.microsoft.com/office/drawing/2014/main" id="{8763BE02-8C21-4BE6-B377-C556AD76A6AB}"/>
              </a:ext>
            </a:extLst>
          </p:cNvPr>
          <p:cNvSpPr/>
          <p:nvPr/>
        </p:nvSpPr>
        <p:spPr>
          <a:xfrm>
            <a:off x="3659854" y="1618520"/>
            <a:ext cx="421432" cy="271684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적용</a:t>
            </a: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8F2B3ACC-C6AA-45F7-AF4E-C660D7001538}"/>
              </a:ext>
            </a:extLst>
          </p:cNvPr>
          <p:cNvSpPr/>
          <p:nvPr/>
        </p:nvSpPr>
        <p:spPr>
          <a:xfrm>
            <a:off x="2557296" y="1558472"/>
            <a:ext cx="2792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>
                <a:solidFill>
                  <a:srgbClr val="FF0000"/>
                </a:solidFill>
                <a:latin typeface="+mn-ea"/>
              </a:rPr>
              <a:t>-</a:t>
            </a:r>
            <a:endParaRPr lang="ko-KR" altLang="en-US">
              <a:solidFill>
                <a:srgbClr val="FF0000"/>
              </a:solidFill>
              <a:latin typeface="+mn-ea"/>
            </a:endParaRPr>
          </a:p>
        </p:txBody>
      </p:sp>
      <p:pic>
        <p:nvPicPr>
          <p:cNvPr id="54" name="Picture 40">
            <a:extLst>
              <a:ext uri="{FF2B5EF4-FFF2-40B4-BE49-F238E27FC236}">
                <a16:creationId xmlns:a16="http://schemas.microsoft.com/office/drawing/2014/main" id="{C73F8B0D-A97E-4D16-A245-674872B406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6012" y="2946403"/>
            <a:ext cx="1619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Picture 2">
            <a:extLst>
              <a:ext uri="{FF2B5EF4-FFF2-40B4-BE49-F238E27FC236}">
                <a16:creationId xmlns:a16="http://schemas.microsoft.com/office/drawing/2014/main" id="{EF9CC291-9C55-4FC2-8ED8-40B9C4F357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6892" y="2951165"/>
            <a:ext cx="14287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" name="타원 59">
            <a:extLst>
              <a:ext uri="{FF2B5EF4-FFF2-40B4-BE49-F238E27FC236}">
                <a16:creationId xmlns:a16="http://schemas.microsoft.com/office/drawing/2014/main" id="{DF2B56C3-7EBB-461F-BF7F-F6D6BCDE4269}"/>
              </a:ext>
            </a:extLst>
          </p:cNvPr>
          <p:cNvSpPr/>
          <p:nvPr/>
        </p:nvSpPr>
        <p:spPr>
          <a:xfrm>
            <a:off x="829766" y="122648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76292F6B-5A62-48BB-A182-7BF352B573CE}"/>
              </a:ext>
            </a:extLst>
          </p:cNvPr>
          <p:cNvSpPr/>
          <p:nvPr/>
        </p:nvSpPr>
        <p:spPr>
          <a:xfrm>
            <a:off x="829766" y="164895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2" name="타원 61">
            <a:extLst>
              <a:ext uri="{FF2B5EF4-FFF2-40B4-BE49-F238E27FC236}">
                <a16:creationId xmlns:a16="http://schemas.microsoft.com/office/drawing/2014/main" id="{D5BC4E5B-F8C2-430E-9F43-B2591F9B9A84}"/>
              </a:ext>
            </a:extLst>
          </p:cNvPr>
          <p:cNvSpPr/>
          <p:nvPr/>
        </p:nvSpPr>
        <p:spPr>
          <a:xfrm>
            <a:off x="829766" y="207141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92077F1C-32CE-4CAC-96E6-EFADC2B54859}"/>
              </a:ext>
            </a:extLst>
          </p:cNvPr>
          <p:cNvSpPr/>
          <p:nvPr/>
        </p:nvSpPr>
        <p:spPr>
          <a:xfrm>
            <a:off x="829766" y="249388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4" name="타원 63">
            <a:extLst>
              <a:ext uri="{FF2B5EF4-FFF2-40B4-BE49-F238E27FC236}">
                <a16:creationId xmlns:a16="http://schemas.microsoft.com/office/drawing/2014/main" id="{566ACC76-51D7-4471-BC09-545E318C50EF}"/>
              </a:ext>
            </a:extLst>
          </p:cNvPr>
          <p:cNvSpPr/>
          <p:nvPr/>
        </p:nvSpPr>
        <p:spPr>
          <a:xfrm>
            <a:off x="829766" y="291635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6" name="모서리가 둥근 직사각형 151">
            <a:extLst>
              <a:ext uri="{FF2B5EF4-FFF2-40B4-BE49-F238E27FC236}">
                <a16:creationId xmlns:a16="http://schemas.microsoft.com/office/drawing/2014/main" id="{1DE5DA12-0B18-48C3-AB88-7F5C23E89AD8}"/>
              </a:ext>
            </a:extLst>
          </p:cNvPr>
          <p:cNvSpPr/>
          <p:nvPr/>
        </p:nvSpPr>
        <p:spPr>
          <a:xfrm>
            <a:off x="3128182" y="3375857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결제하기</a:t>
            </a:r>
          </a:p>
        </p:txBody>
      </p:sp>
      <p:sp>
        <p:nvSpPr>
          <p:cNvPr id="67" name="모서리가 둥근 직사각형 152">
            <a:extLst>
              <a:ext uri="{FF2B5EF4-FFF2-40B4-BE49-F238E27FC236}">
                <a16:creationId xmlns:a16="http://schemas.microsoft.com/office/drawing/2014/main" id="{52608E7C-6D6A-4706-9ACC-6B62B3944176}"/>
              </a:ext>
            </a:extLst>
          </p:cNvPr>
          <p:cNvSpPr/>
          <p:nvPr/>
        </p:nvSpPr>
        <p:spPr>
          <a:xfrm>
            <a:off x="4569611" y="3368228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68" name="타원 67">
            <a:extLst>
              <a:ext uri="{FF2B5EF4-FFF2-40B4-BE49-F238E27FC236}">
                <a16:creationId xmlns:a16="http://schemas.microsoft.com/office/drawing/2014/main" id="{94CD177E-3AD6-4605-BD2E-818EFA8C9FF0}"/>
              </a:ext>
            </a:extLst>
          </p:cNvPr>
          <p:cNvSpPr/>
          <p:nvPr/>
        </p:nvSpPr>
        <p:spPr>
          <a:xfrm>
            <a:off x="4524647" y="343825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9" name="타원 68">
            <a:extLst>
              <a:ext uri="{FF2B5EF4-FFF2-40B4-BE49-F238E27FC236}">
                <a16:creationId xmlns:a16="http://schemas.microsoft.com/office/drawing/2014/main" id="{9FC102D9-078E-4DF2-B3D2-8D9393752887}"/>
              </a:ext>
            </a:extLst>
          </p:cNvPr>
          <p:cNvSpPr/>
          <p:nvPr/>
        </p:nvSpPr>
        <p:spPr>
          <a:xfrm>
            <a:off x="3089026" y="344588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73" name="표 4">
            <a:extLst>
              <a:ext uri="{FF2B5EF4-FFF2-40B4-BE49-F238E27FC236}">
                <a16:creationId xmlns:a16="http://schemas.microsoft.com/office/drawing/2014/main" id="{5052D611-7929-4989-A9BE-697DE9F0FB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4668153"/>
              </p:ext>
            </p:extLst>
          </p:nvPr>
        </p:nvGraphicFramePr>
        <p:xfrm>
          <a:off x="9016139" y="234980"/>
          <a:ext cx="2508867" cy="697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총 합계 금액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</a:rPr>
                        <a:t>총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합계 금액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</a:rPr>
                        <a:t>불가</a:t>
                      </a:r>
                      <a:endParaRPr lang="en-US" altLang="ko-KR" sz="9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포인트 사용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: 0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포인트 단위로 사용 가능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포인트 입력 후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적용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포인트만큼 총 결제 금액에서 차감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포인트 단위로 입력하지 않고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적용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Alert(‘100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포인트 단위로 사용해 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주세요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.’)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Alert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작성된 포인트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Reset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포인트를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[1]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합계 금액 이상 입력 후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'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적용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Alert(‘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포인트는 총 합계 금액 이하로 사용할 수 있습니다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.’)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100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인트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= 100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원</a:t>
                      </a: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배송비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총 합계 금액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무료배송 기준 금액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: '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무료배송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문구표기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총 합계 금액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무료배송 기준 금액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배송금액 표기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등록 시 설정한 배송비 표기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5281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결제 금액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합계 금액</a:t>
                      </a:r>
                      <a:b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= (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합계 금액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포인트 사용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배송비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결제 방법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없음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단일 선택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656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6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결제하기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Validation Check(Alert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 참조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b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 팝업 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  팝업에서 결제 완료 시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b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완료 화면으로 이동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09132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취소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Confirm(‘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주문을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취소하시겠습니까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?’)</a:t>
                      </a:r>
                      <a:b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메인으로 이동</a:t>
                      </a:r>
                      <a:b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Confirm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9678853"/>
                  </a:ext>
                </a:extLst>
              </a:tr>
              <a:tr h="432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pic>
        <p:nvPicPr>
          <p:cNvPr id="34" name="그림 33">
            <a:extLst>
              <a:ext uri="{FF2B5EF4-FFF2-40B4-BE49-F238E27FC236}">
                <a16:creationId xmlns:a16="http://schemas.microsoft.com/office/drawing/2014/main" id="{C62AF1A1-DDE5-93C2-A03F-C53F1624431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12939" y="5354944"/>
            <a:ext cx="2364830" cy="1734972"/>
          </a:xfrm>
          <a:prstGeom prst="rect">
            <a:avLst/>
          </a:prstGeom>
        </p:spPr>
      </p:pic>
      <p:sp>
        <p:nvSpPr>
          <p:cNvPr id="6" name="화살표: 오각형 5">
            <a:extLst>
              <a:ext uri="{FF2B5EF4-FFF2-40B4-BE49-F238E27FC236}">
                <a16:creationId xmlns:a16="http://schemas.microsoft.com/office/drawing/2014/main" id="{36FDCEEC-E398-698D-87EF-351FDF15F9EB}"/>
              </a:ext>
            </a:extLst>
          </p:cNvPr>
          <p:cNvSpPr/>
          <p:nvPr/>
        </p:nvSpPr>
        <p:spPr>
          <a:xfrm>
            <a:off x="1098954" y="5220204"/>
            <a:ext cx="2508867" cy="200055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en-US" altLang="ko-KR" sz="800" kern="1200" dirty="0">
                <a:solidFill>
                  <a:schemeClr val="bg1"/>
                </a:solidFill>
                <a:latin typeface="+mn-ea"/>
                <a:ea typeface="+mn-ea"/>
                <a:cs typeface="+mn-cs"/>
              </a:rPr>
              <a:t> Validation Check </a:t>
            </a:r>
            <a:r>
              <a:rPr lang="ko-KR" altLang="en-US" sz="800" kern="1200" dirty="0">
                <a:solidFill>
                  <a:schemeClr val="bg1"/>
                </a:solidFill>
                <a:latin typeface="+mn-ea"/>
                <a:ea typeface="+mn-ea"/>
                <a:cs typeface="+mn-cs"/>
              </a:rPr>
              <a:t>완료 후 결제 팝업 연동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" name="모서리가 둥근 직사각형 63">
            <a:extLst>
              <a:ext uri="{FF2B5EF4-FFF2-40B4-BE49-F238E27FC236}">
                <a16:creationId xmlns:a16="http://schemas.microsoft.com/office/drawing/2014/main" id="{EBA949E4-DCB0-5661-391D-8B41AD2494F1}"/>
              </a:ext>
            </a:extLst>
          </p:cNvPr>
          <p:cNvSpPr/>
          <p:nvPr/>
        </p:nvSpPr>
        <p:spPr>
          <a:xfrm>
            <a:off x="2820933" y="1618520"/>
            <a:ext cx="786998" cy="271684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0</a:t>
            </a:r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77112108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" name="표 49">
            <a:extLst>
              <a:ext uri="{FF2B5EF4-FFF2-40B4-BE49-F238E27FC236}">
                <a16:creationId xmlns:a16="http://schemas.microsoft.com/office/drawing/2014/main" id="{5901D8A8-DD29-4613-B74A-E8E9F07C34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8812192"/>
              </p:ext>
            </p:extLst>
          </p:nvPr>
        </p:nvGraphicFramePr>
        <p:xfrm>
          <a:off x="1112292" y="1125730"/>
          <a:ext cx="6994213" cy="3465320"/>
        </p:xfrm>
        <a:graphic>
          <a:graphicData uri="http://schemas.openxmlformats.org/drawingml/2006/table">
            <a:tbl>
              <a:tblPr/>
              <a:tblGrid>
                <a:gridCol w="1345158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649055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42251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총 합계 금액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{</a:t>
                      </a:r>
                      <a:r>
                        <a:rPr lang="ko-KR" altLang="en-US" sz="1000" dirty="0"/>
                        <a:t>총 상품 금액</a:t>
                      </a:r>
                      <a:r>
                        <a:rPr lang="en-US" altLang="ko-KR" sz="1000" dirty="0"/>
                        <a:t>}</a:t>
                      </a:r>
                      <a:r>
                        <a:rPr lang="ko-KR" altLang="en-US" sz="1000" dirty="0"/>
                        <a:t>원</a:t>
                      </a:r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42251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포인트 사용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000" dirty="0"/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42251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배송비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b="0" dirty="0"/>
                        <a:t>2,500</a:t>
                      </a:r>
                      <a:r>
                        <a:rPr lang="ko-KR" altLang="en-US" sz="1000" dirty="0"/>
                        <a:t>원 </a:t>
                      </a:r>
                      <a:r>
                        <a:rPr lang="en-US" altLang="ko-KR" sz="1000" dirty="0"/>
                        <a:t>(</a:t>
                      </a:r>
                      <a:r>
                        <a:rPr lang="ko-KR" altLang="en-US" sz="1000" dirty="0"/>
                        <a:t>택배발송</a:t>
                      </a:r>
                      <a:r>
                        <a:rPr lang="en-US" altLang="ko-KR" sz="1000" dirty="0"/>
                        <a:t>)</a:t>
                      </a:r>
                      <a:endParaRPr lang="ko-KR" altLang="en-US" sz="1000" dirty="0"/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7906705"/>
                  </a:ext>
                </a:extLst>
              </a:tr>
              <a:tr h="42251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 금액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33,500</a:t>
                      </a:r>
                      <a:r>
                        <a:rPr lang="ko-KR" altLang="en-US" sz="1000" dirty="0"/>
                        <a:t>원</a:t>
                      </a:r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4103269"/>
                  </a:ext>
                </a:extLst>
              </a:tr>
              <a:tr h="177526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 방법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      카드결제              계좌이체             가상계좌             무통장 입금 </a:t>
                      </a:r>
                      <a:endParaRPr lang="en-US" altLang="ko-KR" sz="1000" dirty="0"/>
                    </a:p>
                    <a:p>
                      <a:pPr latinLnBrk="1"/>
                      <a:endParaRPr lang="en-US" altLang="ko-KR" sz="1000" dirty="0"/>
                    </a:p>
                    <a:p>
                      <a:pPr latinLnBrk="1"/>
                      <a:endParaRPr lang="en-US" altLang="ko-KR" sz="1000" dirty="0"/>
                    </a:p>
                    <a:p>
                      <a:pPr latinLnBrk="1"/>
                      <a:endParaRPr lang="en-US" altLang="ko-KR" sz="1000" dirty="0"/>
                    </a:p>
                    <a:p>
                      <a:pPr latinLnBrk="1"/>
                      <a:endParaRPr lang="en-US" altLang="ko-KR" sz="1000" dirty="0"/>
                    </a:p>
                    <a:p>
                      <a:pPr latinLnBrk="1"/>
                      <a:endParaRPr lang="en-US" altLang="ko-KR" sz="1000" dirty="0"/>
                    </a:p>
                    <a:p>
                      <a:pPr latinLnBrk="1"/>
                      <a:endParaRPr lang="en-US" altLang="ko-KR" sz="1000" dirty="0"/>
                    </a:p>
                    <a:p>
                      <a:pPr latinLnBrk="1"/>
                      <a:endParaRPr lang="en-US" altLang="ko-KR" sz="1000" dirty="0"/>
                    </a:p>
                    <a:p>
                      <a:pPr latinLnBrk="1"/>
                      <a:endParaRPr lang="en-US" altLang="ko-KR" sz="1000" dirty="0"/>
                    </a:p>
                    <a:p>
                      <a:pPr latinLnBrk="1"/>
                      <a:endParaRPr lang="ko-KR" altLang="en-US" sz="1000" dirty="0"/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8206364"/>
                  </a:ext>
                </a:extLst>
              </a:tr>
            </a:tbl>
          </a:graphicData>
        </a:graphic>
      </p:graphicFrame>
      <p:sp>
        <p:nvSpPr>
          <p:cNvPr id="85" name="직사각형 84">
            <a:extLst>
              <a:ext uri="{FF2B5EF4-FFF2-40B4-BE49-F238E27FC236}">
                <a16:creationId xmlns:a16="http://schemas.microsoft.com/office/drawing/2014/main" id="{260BCC92-9205-4723-8DF1-E7A10747D423}"/>
              </a:ext>
            </a:extLst>
          </p:cNvPr>
          <p:cNvSpPr/>
          <p:nvPr/>
        </p:nvSpPr>
        <p:spPr>
          <a:xfrm>
            <a:off x="2636596" y="3178144"/>
            <a:ext cx="5231054" cy="12861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P-FE-PP-20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 </a:t>
            </a:r>
            <a:r>
              <a:rPr lang="en-US" altLang="ko-KR" dirty="0"/>
              <a:t>&gt; </a:t>
            </a:r>
            <a:r>
              <a:rPr lang="ko-KR" altLang="en-US" dirty="0"/>
              <a:t>상품구매</a:t>
            </a:r>
            <a:r>
              <a:rPr lang="en-US" altLang="ko-KR" dirty="0"/>
              <a:t>]</a:t>
            </a:r>
            <a:r>
              <a:rPr lang="ko-KR" altLang="en-US" dirty="0"/>
              <a:t> 주문서 작성</a:t>
            </a:r>
            <a:r>
              <a:rPr lang="en-US" altLang="ko-KR" dirty="0"/>
              <a:t>/</a:t>
            </a:r>
            <a:r>
              <a:rPr lang="ko-KR" altLang="en-US" dirty="0"/>
              <a:t>결제 </a:t>
            </a:r>
            <a:r>
              <a:rPr lang="en-US" altLang="ko-KR" dirty="0"/>
              <a:t>-</a:t>
            </a:r>
            <a:r>
              <a:rPr lang="ko-KR" altLang="en-US" dirty="0"/>
              <a:t> </a:t>
            </a:r>
            <a:r>
              <a:rPr lang="en-US" altLang="ko-KR" dirty="0"/>
              <a:t>4</a:t>
            </a:r>
          </a:p>
        </p:txBody>
      </p:sp>
      <p:graphicFrame>
        <p:nvGraphicFramePr>
          <p:cNvPr id="29" name="표 28">
            <a:extLst>
              <a:ext uri="{FF2B5EF4-FFF2-40B4-BE49-F238E27FC236}">
                <a16:creationId xmlns:a16="http://schemas.microsoft.com/office/drawing/2014/main" id="{D2A1FA0B-46C6-49B0-B2BC-5F87B37F34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2212611"/>
              </p:ext>
            </p:extLst>
          </p:nvPr>
        </p:nvGraphicFramePr>
        <p:xfrm>
          <a:off x="1112292" y="5244379"/>
          <a:ext cx="6516000" cy="1509872"/>
        </p:xfrm>
        <a:graphic>
          <a:graphicData uri="http://schemas.openxmlformats.org/drawingml/2006/table">
            <a:tbl>
              <a:tblPr/>
              <a:tblGrid>
                <a:gridCol w="6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1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4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87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Button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Action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Type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확인 클릭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734">
                <a:tc rowSpan="7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결제하기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주문자 휴대폰 번호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주문자 휴대폰 번호를 입력해 주세요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73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받는 분 성함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회사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받는분 성함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회사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을 입력해 주세요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73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받는 곳 주소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받는 곳 주소를 입력해 주세요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73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결제 방법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미선택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결제 방법을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73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포인트 입력 후 적용 버튼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미클릭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포인트 입력 후 적용 버튼을 클릭해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73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무통장 입금 선택 후 입금계좌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미선택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입금계좌를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73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무통장 입금 선택 후 입금자명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입금자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명을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45" name="Google Shape;1067;p27">
            <a:extLst>
              <a:ext uri="{FF2B5EF4-FFF2-40B4-BE49-F238E27FC236}">
                <a16:creationId xmlns:a16="http://schemas.microsoft.com/office/drawing/2014/main" id="{9C073FF2-72B9-44C5-B674-99C6137AE091}"/>
              </a:ext>
            </a:extLst>
          </p:cNvPr>
          <p:cNvGrpSpPr/>
          <p:nvPr/>
        </p:nvGrpSpPr>
        <p:grpSpPr>
          <a:xfrm>
            <a:off x="1112292" y="345885"/>
            <a:ext cx="6994213" cy="414911"/>
            <a:chOff x="454585" y="453468"/>
            <a:chExt cx="8868441" cy="502040"/>
          </a:xfrm>
        </p:grpSpPr>
        <p:sp>
          <p:nvSpPr>
            <p:cNvPr id="46" name="Google Shape;1068;p27">
              <a:extLst>
                <a:ext uri="{FF2B5EF4-FFF2-40B4-BE49-F238E27FC236}">
                  <a16:creationId xmlns:a16="http://schemas.microsoft.com/office/drawing/2014/main" id="{DDCAADE4-668D-4382-8762-B43DD73676EE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47" name="Google Shape;1069;p27">
              <a:extLst>
                <a:ext uri="{FF2B5EF4-FFF2-40B4-BE49-F238E27FC236}">
                  <a16:creationId xmlns:a16="http://schemas.microsoft.com/office/drawing/2014/main" id="{65D0B294-02DE-43B0-A2B5-05189049E017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DA981196-9CCF-442B-AC0B-2443B1901322}"/>
              </a:ext>
            </a:extLst>
          </p:cNvPr>
          <p:cNvSpPr/>
          <p:nvPr/>
        </p:nvSpPr>
        <p:spPr>
          <a:xfrm>
            <a:off x="1029105" y="734746"/>
            <a:ext cx="3564606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 금액 확인 및 결제 방법 선택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20593D31-D5A6-4BE1-9359-4D0A3AF6BD3E}"/>
              </a:ext>
            </a:extLst>
          </p:cNvPr>
          <p:cNvSpPr/>
          <p:nvPr/>
        </p:nvSpPr>
        <p:spPr>
          <a:xfrm>
            <a:off x="4715486" y="1659372"/>
            <a:ext cx="34067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ko-KR" altLang="en-US" sz="900" b="1" dirty="0">
                <a:latin typeface="+mn-ea"/>
              </a:rPr>
              <a:t>보유포인트 </a:t>
            </a:r>
            <a:r>
              <a:rPr lang="en-US" altLang="ko-KR" sz="900" b="1" dirty="0">
                <a:latin typeface="+mn-ea"/>
              </a:rPr>
              <a:t>:</a:t>
            </a:r>
            <a:r>
              <a:rPr lang="ko-KR" altLang="en-US" sz="900" b="1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40,000</a:t>
            </a:r>
            <a:r>
              <a:rPr lang="ko-KR" altLang="en-US" sz="900" b="1" dirty="0">
                <a:latin typeface="+mn-ea"/>
              </a:rPr>
              <a:t>원</a:t>
            </a:r>
            <a:r>
              <a:rPr lang="en-US" altLang="ko-KR" sz="900" b="1" dirty="0">
                <a:latin typeface="+mn-ea"/>
              </a:rPr>
              <a:t> (</a:t>
            </a:r>
            <a:r>
              <a:rPr lang="en-US" altLang="ko-KR" sz="900" dirty="0">
                <a:latin typeface="+mn-ea"/>
              </a:rPr>
              <a:t>100</a:t>
            </a:r>
            <a:r>
              <a:rPr lang="ko-KR" altLang="en-US" sz="900" dirty="0">
                <a:latin typeface="+mn-ea"/>
              </a:rPr>
              <a:t>포인트 단위 사용가능</a:t>
            </a:r>
            <a:r>
              <a:rPr lang="en-US" altLang="ko-KR" sz="900" dirty="0">
                <a:latin typeface="+mn-ea"/>
              </a:rPr>
              <a:t>)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FE3AE609-411D-47D2-AF74-BEA917268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6637" y="1628042"/>
            <a:ext cx="895349" cy="253721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sz="1000" dirty="0">
                <a:latin typeface="+mn-ea"/>
              </a:rPr>
              <a:t>8,000</a:t>
            </a:r>
            <a:endParaRPr lang="ko-KR" altLang="en-US" sz="1000" dirty="0">
              <a:latin typeface="+mn-ea"/>
            </a:endParaRPr>
          </a:p>
        </p:txBody>
      </p:sp>
      <p:sp>
        <p:nvSpPr>
          <p:cNvPr id="53" name="모서리가 둥근 직사각형 59">
            <a:extLst>
              <a:ext uri="{FF2B5EF4-FFF2-40B4-BE49-F238E27FC236}">
                <a16:creationId xmlns:a16="http://schemas.microsoft.com/office/drawing/2014/main" id="{67D41AE2-C23D-4766-BAAF-8404608D4931}"/>
              </a:ext>
            </a:extLst>
          </p:cNvPr>
          <p:cNvSpPr/>
          <p:nvPr/>
        </p:nvSpPr>
        <p:spPr>
          <a:xfrm>
            <a:off x="3712475" y="1618520"/>
            <a:ext cx="421432" cy="271684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>
                <a:solidFill>
                  <a:schemeClr val="tx1"/>
                </a:solidFill>
                <a:latin typeface="+mn-ea"/>
              </a:rPr>
              <a:t>적용</a:t>
            </a: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C28288A3-5380-4685-9289-DB0E8C3187FE}"/>
              </a:ext>
            </a:extLst>
          </p:cNvPr>
          <p:cNvSpPr/>
          <p:nvPr/>
        </p:nvSpPr>
        <p:spPr>
          <a:xfrm>
            <a:off x="2547771" y="1558472"/>
            <a:ext cx="2792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>
                <a:solidFill>
                  <a:srgbClr val="FF0000"/>
                </a:solidFill>
                <a:latin typeface="+mn-ea"/>
              </a:rPr>
              <a:t>-</a:t>
            </a:r>
            <a:endParaRPr lang="ko-KR" altLang="en-US">
              <a:solidFill>
                <a:srgbClr val="FF0000"/>
              </a:solidFill>
              <a:latin typeface="+mn-ea"/>
            </a:endParaRPr>
          </a:p>
        </p:txBody>
      </p:sp>
      <p:pic>
        <p:nvPicPr>
          <p:cNvPr id="55" name="Picture 40">
            <a:extLst>
              <a:ext uri="{FF2B5EF4-FFF2-40B4-BE49-F238E27FC236}">
                <a16:creationId xmlns:a16="http://schemas.microsoft.com/office/drawing/2014/main" id="{54645F8C-48A1-4950-8BD6-E849F2BB35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6865" y="2937537"/>
            <a:ext cx="1619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Picture 40">
            <a:extLst>
              <a:ext uri="{FF2B5EF4-FFF2-40B4-BE49-F238E27FC236}">
                <a16:creationId xmlns:a16="http://schemas.microsoft.com/office/drawing/2014/main" id="{A3708818-103E-4A8D-948B-FF6BBD980F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9283" y="2937537"/>
            <a:ext cx="1619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타원 60">
            <a:extLst>
              <a:ext uri="{FF2B5EF4-FFF2-40B4-BE49-F238E27FC236}">
                <a16:creationId xmlns:a16="http://schemas.microsoft.com/office/drawing/2014/main" id="{43A3059B-F68E-4D3E-B706-E9238326949F}"/>
              </a:ext>
            </a:extLst>
          </p:cNvPr>
          <p:cNvSpPr/>
          <p:nvPr/>
        </p:nvSpPr>
        <p:spPr>
          <a:xfrm>
            <a:off x="2331877" y="289781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7" name="모서리가 둥근 직사각형 151">
            <a:extLst>
              <a:ext uri="{FF2B5EF4-FFF2-40B4-BE49-F238E27FC236}">
                <a16:creationId xmlns:a16="http://schemas.microsoft.com/office/drawing/2014/main" id="{DA19999C-93AB-462E-A613-B319CCDCED63}"/>
              </a:ext>
            </a:extLst>
          </p:cNvPr>
          <p:cNvSpPr/>
          <p:nvPr/>
        </p:nvSpPr>
        <p:spPr>
          <a:xfrm>
            <a:off x="3118657" y="4693368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결제하기</a:t>
            </a:r>
          </a:p>
        </p:txBody>
      </p:sp>
      <p:sp>
        <p:nvSpPr>
          <p:cNvPr id="68" name="모서리가 둥근 직사각형 152">
            <a:extLst>
              <a:ext uri="{FF2B5EF4-FFF2-40B4-BE49-F238E27FC236}">
                <a16:creationId xmlns:a16="http://schemas.microsoft.com/office/drawing/2014/main" id="{CFDF5749-6BB8-4354-B580-66A65DEF96C2}"/>
              </a:ext>
            </a:extLst>
          </p:cNvPr>
          <p:cNvSpPr/>
          <p:nvPr/>
        </p:nvSpPr>
        <p:spPr>
          <a:xfrm>
            <a:off x="4560086" y="4685739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70" name="타원 69">
            <a:extLst>
              <a:ext uri="{FF2B5EF4-FFF2-40B4-BE49-F238E27FC236}">
                <a16:creationId xmlns:a16="http://schemas.microsoft.com/office/drawing/2014/main" id="{49747E93-8B6F-4830-8808-69679FCEFD29}"/>
              </a:ext>
            </a:extLst>
          </p:cNvPr>
          <p:cNvSpPr/>
          <p:nvPr/>
        </p:nvSpPr>
        <p:spPr>
          <a:xfrm>
            <a:off x="3079501" y="476339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5A7F2ECD-2153-43F8-8179-413671A7859D}"/>
              </a:ext>
            </a:extLst>
          </p:cNvPr>
          <p:cNvSpPr/>
          <p:nvPr/>
        </p:nvSpPr>
        <p:spPr>
          <a:xfrm>
            <a:off x="2636596" y="3315125"/>
            <a:ext cx="1090363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>
                <a:latin typeface="+mn-ea"/>
              </a:rPr>
              <a:t>입금계좌 선택</a:t>
            </a:r>
            <a:endParaRPr lang="en-US" altLang="ko-KR" sz="900" dirty="0">
              <a:latin typeface="+mn-ea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altLang="ko-KR" sz="900" dirty="0">
              <a:latin typeface="+mn-ea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>
                <a:latin typeface="+mn-ea"/>
              </a:rPr>
              <a:t>입금 예정일</a:t>
            </a:r>
            <a:endParaRPr lang="en-US" altLang="ko-KR" sz="900" dirty="0">
              <a:latin typeface="+mn-ea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altLang="ko-KR" sz="900" dirty="0">
              <a:latin typeface="+mn-ea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>
                <a:latin typeface="+mn-ea"/>
              </a:rPr>
              <a:t>입금자명</a:t>
            </a: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26FA35B5-8FDB-4EBE-9D61-7AD16AC8E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3126" y="3887011"/>
            <a:ext cx="1722304" cy="252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>
                <a:latin typeface="+mn-ea"/>
              </a:rPr>
              <a:t>홍길동</a:t>
            </a: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1284F971-81B8-4FF9-8F41-BB38C8212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3126" y="3274707"/>
            <a:ext cx="3112160" cy="252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>
                <a:latin typeface="+mn-ea"/>
              </a:rPr>
              <a:t>입금 은행을 선택하세요</a:t>
            </a:r>
            <a:r>
              <a:rPr lang="en-US" altLang="ko-KR" sz="900" dirty="0">
                <a:latin typeface="+mn-ea"/>
              </a:rPr>
              <a:t>!</a:t>
            </a:r>
            <a:endParaRPr lang="ko-KR" altLang="en-US" sz="900" dirty="0">
              <a:latin typeface="+mn-ea"/>
            </a:endParaRPr>
          </a:p>
        </p:txBody>
      </p:sp>
      <p:sp>
        <p:nvSpPr>
          <p:cNvPr id="76" name="Chevron">
            <a:extLst>
              <a:ext uri="{FF2B5EF4-FFF2-40B4-BE49-F238E27FC236}">
                <a16:creationId xmlns:a16="http://schemas.microsoft.com/office/drawing/2014/main" id="{5FF102DB-1195-4286-A1F3-86EAEC47D34A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6715425" y="3373828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EA357542-502F-46AE-AC6E-D6C2ED687663}"/>
              </a:ext>
            </a:extLst>
          </p:cNvPr>
          <p:cNvSpPr/>
          <p:nvPr/>
        </p:nvSpPr>
        <p:spPr>
          <a:xfrm>
            <a:off x="2744517" y="4213143"/>
            <a:ext cx="486695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※ 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정확한 입금 예정일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입금자명을 입력해 주시면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빠른 입금 확인 및 배송이 가능합니다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4DFAFE26-9A05-4FD0-A8F2-4B49F203C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3126" y="3588700"/>
            <a:ext cx="1220610" cy="253721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 dirty="0">
                <a:latin typeface="+mn-ea"/>
              </a:rPr>
              <a:t>     2016-12-31</a:t>
            </a:r>
            <a:endParaRPr lang="ko-KR" altLang="en-US" sz="1000" dirty="0">
              <a:latin typeface="+mn-ea"/>
            </a:endParaRPr>
          </a:p>
        </p:txBody>
      </p:sp>
      <p:sp>
        <p:nvSpPr>
          <p:cNvPr id="79" name="Calendar">
            <a:extLst>
              <a:ext uri="{FF2B5EF4-FFF2-40B4-BE49-F238E27FC236}">
                <a16:creationId xmlns:a16="http://schemas.microsoft.com/office/drawing/2014/main" id="{0F77F326-FE32-4413-A94B-26AE08E63E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833608" y="3646404"/>
            <a:ext cx="161925" cy="161925"/>
          </a:xfrm>
          <a:custGeom>
            <a:avLst/>
            <a:gdLst>
              <a:gd name="T0" fmla="*/ 120 w 667"/>
              <a:gd name="T1" fmla="*/ 27 h 667"/>
              <a:gd name="T2" fmla="*/ 8 w 667"/>
              <a:gd name="T3" fmla="*/ 61 h 667"/>
              <a:gd name="T4" fmla="*/ 8 w 667"/>
              <a:gd name="T5" fmla="*/ 659 h 667"/>
              <a:gd name="T6" fmla="*/ 659 w 667"/>
              <a:gd name="T7" fmla="*/ 659 h 667"/>
              <a:gd name="T8" fmla="*/ 659 w 667"/>
              <a:gd name="T9" fmla="*/ 61 h 667"/>
              <a:gd name="T10" fmla="*/ 547 w 667"/>
              <a:gd name="T11" fmla="*/ 27 h 667"/>
              <a:gd name="T12" fmla="*/ 493 w 667"/>
              <a:gd name="T13" fmla="*/ 0 h 667"/>
              <a:gd name="T14" fmla="*/ 467 w 667"/>
              <a:gd name="T15" fmla="*/ 54 h 667"/>
              <a:gd name="T16" fmla="*/ 192 w 667"/>
              <a:gd name="T17" fmla="*/ 8 h 667"/>
              <a:gd name="T18" fmla="*/ 147 w 667"/>
              <a:gd name="T19" fmla="*/ 27 h 667"/>
              <a:gd name="T20" fmla="*/ 147 w 667"/>
              <a:gd name="T21" fmla="*/ 107 h 667"/>
              <a:gd name="T22" fmla="*/ 520 w 667"/>
              <a:gd name="T23" fmla="*/ 27 h 667"/>
              <a:gd name="T24" fmla="*/ 493 w 667"/>
              <a:gd name="T25" fmla="*/ 27 h 667"/>
              <a:gd name="T26" fmla="*/ 120 w 667"/>
              <a:gd name="T27" fmla="*/ 107 h 667"/>
              <a:gd name="T28" fmla="*/ 173 w 667"/>
              <a:gd name="T29" fmla="*/ 134 h 667"/>
              <a:gd name="T30" fmla="*/ 200 w 667"/>
              <a:gd name="T31" fmla="*/ 80 h 667"/>
              <a:gd name="T32" fmla="*/ 474 w 667"/>
              <a:gd name="T33" fmla="*/ 126 h 667"/>
              <a:gd name="T34" fmla="*/ 539 w 667"/>
              <a:gd name="T35" fmla="*/ 126 h 667"/>
              <a:gd name="T36" fmla="*/ 640 w 667"/>
              <a:gd name="T37" fmla="*/ 80 h 667"/>
              <a:gd name="T38" fmla="*/ 27 w 667"/>
              <a:gd name="T39" fmla="*/ 80 h 667"/>
              <a:gd name="T40" fmla="*/ 640 w 667"/>
              <a:gd name="T41" fmla="*/ 640 h 667"/>
              <a:gd name="T42" fmla="*/ 93 w 667"/>
              <a:gd name="T43" fmla="*/ 280 h 667"/>
              <a:gd name="T44" fmla="*/ 93 w 667"/>
              <a:gd name="T45" fmla="*/ 587 h 667"/>
              <a:gd name="T46" fmla="*/ 587 w 667"/>
              <a:gd name="T47" fmla="*/ 574 h 667"/>
              <a:gd name="T48" fmla="*/ 93 w 667"/>
              <a:gd name="T49" fmla="*/ 280 h 667"/>
              <a:gd name="T50" fmla="*/ 200 w 667"/>
              <a:gd name="T51" fmla="*/ 374 h 667"/>
              <a:gd name="T52" fmla="*/ 227 w 667"/>
              <a:gd name="T53" fmla="*/ 307 h 667"/>
              <a:gd name="T54" fmla="*/ 227 w 667"/>
              <a:gd name="T55" fmla="*/ 374 h 667"/>
              <a:gd name="T56" fmla="*/ 440 w 667"/>
              <a:gd name="T57" fmla="*/ 307 h 667"/>
              <a:gd name="T58" fmla="*/ 347 w 667"/>
              <a:gd name="T59" fmla="*/ 307 h 667"/>
              <a:gd name="T60" fmla="*/ 560 w 667"/>
              <a:gd name="T61" fmla="*/ 374 h 667"/>
              <a:gd name="T62" fmla="*/ 107 w 667"/>
              <a:gd name="T63" fmla="*/ 400 h 667"/>
              <a:gd name="T64" fmla="*/ 107 w 667"/>
              <a:gd name="T65" fmla="*/ 467 h 667"/>
              <a:gd name="T66" fmla="*/ 320 w 667"/>
              <a:gd name="T67" fmla="*/ 400 h 667"/>
              <a:gd name="T68" fmla="*/ 227 w 667"/>
              <a:gd name="T69" fmla="*/ 400 h 667"/>
              <a:gd name="T70" fmla="*/ 440 w 667"/>
              <a:gd name="T71" fmla="*/ 467 h 667"/>
              <a:gd name="T72" fmla="*/ 467 w 667"/>
              <a:gd name="T73" fmla="*/ 400 h 667"/>
              <a:gd name="T74" fmla="*/ 467 w 667"/>
              <a:gd name="T75" fmla="*/ 467 h 667"/>
              <a:gd name="T76" fmla="*/ 200 w 667"/>
              <a:gd name="T77" fmla="*/ 494 h 667"/>
              <a:gd name="T78" fmla="*/ 107 w 667"/>
              <a:gd name="T79" fmla="*/ 494 h 667"/>
              <a:gd name="T80" fmla="*/ 320 w 667"/>
              <a:gd name="T81" fmla="*/ 560 h 667"/>
              <a:gd name="T82" fmla="*/ 347 w 667"/>
              <a:gd name="T83" fmla="*/ 494 h 667"/>
              <a:gd name="T84" fmla="*/ 400 w 667"/>
              <a:gd name="T85" fmla="*/ 560 h 667"/>
              <a:gd name="T86" fmla="*/ 467 w 667"/>
              <a:gd name="T87" fmla="*/ 494 h 667"/>
              <a:gd name="T88" fmla="*/ 467 w 667"/>
              <a:gd name="T89" fmla="*/ 560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67" h="667">
                <a:moveTo>
                  <a:pt x="147" y="0"/>
                </a:moveTo>
                <a:cubicBezTo>
                  <a:pt x="140" y="0"/>
                  <a:pt x="133" y="3"/>
                  <a:pt x="128" y="8"/>
                </a:cubicBezTo>
                <a:cubicBezTo>
                  <a:pt x="123" y="13"/>
                  <a:pt x="120" y="20"/>
                  <a:pt x="120" y="27"/>
                </a:cubicBezTo>
                <a:lnTo>
                  <a:pt x="120" y="54"/>
                </a:lnTo>
                <a:lnTo>
                  <a:pt x="27" y="54"/>
                </a:lnTo>
                <a:cubicBezTo>
                  <a:pt x="20" y="54"/>
                  <a:pt x="13" y="56"/>
                  <a:pt x="8" y="61"/>
                </a:cubicBezTo>
                <a:cubicBezTo>
                  <a:pt x="3" y="66"/>
                  <a:pt x="0" y="73"/>
                  <a:pt x="0" y="80"/>
                </a:cubicBezTo>
                <a:lnTo>
                  <a:pt x="0" y="640"/>
                </a:lnTo>
                <a:cubicBezTo>
                  <a:pt x="0" y="647"/>
                  <a:pt x="3" y="654"/>
                  <a:pt x="8" y="659"/>
                </a:cubicBezTo>
                <a:cubicBezTo>
                  <a:pt x="13" y="664"/>
                  <a:pt x="20" y="667"/>
                  <a:pt x="27" y="667"/>
                </a:cubicBezTo>
                <a:lnTo>
                  <a:pt x="640" y="667"/>
                </a:lnTo>
                <a:cubicBezTo>
                  <a:pt x="647" y="667"/>
                  <a:pt x="654" y="664"/>
                  <a:pt x="659" y="659"/>
                </a:cubicBezTo>
                <a:cubicBezTo>
                  <a:pt x="664" y="654"/>
                  <a:pt x="667" y="647"/>
                  <a:pt x="667" y="640"/>
                </a:cubicBezTo>
                <a:lnTo>
                  <a:pt x="667" y="80"/>
                </a:lnTo>
                <a:cubicBezTo>
                  <a:pt x="667" y="73"/>
                  <a:pt x="664" y="66"/>
                  <a:pt x="659" y="61"/>
                </a:cubicBezTo>
                <a:cubicBezTo>
                  <a:pt x="654" y="56"/>
                  <a:pt x="647" y="54"/>
                  <a:pt x="640" y="54"/>
                </a:cubicBezTo>
                <a:lnTo>
                  <a:pt x="547" y="54"/>
                </a:lnTo>
                <a:lnTo>
                  <a:pt x="547" y="27"/>
                </a:lnTo>
                <a:cubicBezTo>
                  <a:pt x="547" y="20"/>
                  <a:pt x="544" y="13"/>
                  <a:pt x="539" y="8"/>
                </a:cubicBezTo>
                <a:cubicBezTo>
                  <a:pt x="534" y="3"/>
                  <a:pt x="527" y="0"/>
                  <a:pt x="520" y="0"/>
                </a:cubicBezTo>
                <a:lnTo>
                  <a:pt x="493" y="0"/>
                </a:lnTo>
                <a:cubicBezTo>
                  <a:pt x="486" y="0"/>
                  <a:pt x="479" y="3"/>
                  <a:pt x="474" y="8"/>
                </a:cubicBezTo>
                <a:cubicBezTo>
                  <a:pt x="469" y="13"/>
                  <a:pt x="467" y="20"/>
                  <a:pt x="467" y="27"/>
                </a:cubicBezTo>
                <a:lnTo>
                  <a:pt x="467" y="54"/>
                </a:lnTo>
                <a:lnTo>
                  <a:pt x="200" y="54"/>
                </a:lnTo>
                <a:lnTo>
                  <a:pt x="200" y="27"/>
                </a:lnTo>
                <a:cubicBezTo>
                  <a:pt x="200" y="20"/>
                  <a:pt x="197" y="13"/>
                  <a:pt x="192" y="8"/>
                </a:cubicBezTo>
                <a:cubicBezTo>
                  <a:pt x="187" y="3"/>
                  <a:pt x="180" y="0"/>
                  <a:pt x="173" y="0"/>
                </a:cubicBezTo>
                <a:lnTo>
                  <a:pt x="147" y="0"/>
                </a:lnTo>
                <a:close/>
                <a:moveTo>
                  <a:pt x="147" y="27"/>
                </a:moveTo>
                <a:lnTo>
                  <a:pt x="173" y="27"/>
                </a:lnTo>
                <a:lnTo>
                  <a:pt x="173" y="107"/>
                </a:lnTo>
                <a:lnTo>
                  <a:pt x="147" y="107"/>
                </a:lnTo>
                <a:lnTo>
                  <a:pt x="147" y="27"/>
                </a:lnTo>
                <a:close/>
                <a:moveTo>
                  <a:pt x="493" y="27"/>
                </a:moveTo>
                <a:lnTo>
                  <a:pt x="520" y="27"/>
                </a:lnTo>
                <a:lnTo>
                  <a:pt x="520" y="107"/>
                </a:lnTo>
                <a:lnTo>
                  <a:pt x="493" y="107"/>
                </a:lnTo>
                <a:lnTo>
                  <a:pt x="493" y="27"/>
                </a:lnTo>
                <a:close/>
                <a:moveTo>
                  <a:pt x="27" y="80"/>
                </a:moveTo>
                <a:lnTo>
                  <a:pt x="120" y="80"/>
                </a:lnTo>
                <a:lnTo>
                  <a:pt x="120" y="107"/>
                </a:lnTo>
                <a:cubicBezTo>
                  <a:pt x="120" y="114"/>
                  <a:pt x="123" y="121"/>
                  <a:pt x="128" y="126"/>
                </a:cubicBezTo>
                <a:cubicBezTo>
                  <a:pt x="133" y="131"/>
                  <a:pt x="140" y="134"/>
                  <a:pt x="147" y="134"/>
                </a:cubicBezTo>
                <a:lnTo>
                  <a:pt x="173" y="134"/>
                </a:lnTo>
                <a:cubicBezTo>
                  <a:pt x="180" y="134"/>
                  <a:pt x="187" y="131"/>
                  <a:pt x="192" y="126"/>
                </a:cubicBezTo>
                <a:cubicBezTo>
                  <a:pt x="197" y="121"/>
                  <a:pt x="200" y="114"/>
                  <a:pt x="200" y="107"/>
                </a:cubicBezTo>
                <a:lnTo>
                  <a:pt x="200" y="80"/>
                </a:lnTo>
                <a:lnTo>
                  <a:pt x="467" y="80"/>
                </a:lnTo>
                <a:lnTo>
                  <a:pt x="467" y="107"/>
                </a:lnTo>
                <a:cubicBezTo>
                  <a:pt x="467" y="114"/>
                  <a:pt x="469" y="121"/>
                  <a:pt x="474" y="126"/>
                </a:cubicBezTo>
                <a:cubicBezTo>
                  <a:pt x="479" y="131"/>
                  <a:pt x="486" y="134"/>
                  <a:pt x="493" y="134"/>
                </a:cubicBezTo>
                <a:lnTo>
                  <a:pt x="520" y="134"/>
                </a:lnTo>
                <a:cubicBezTo>
                  <a:pt x="527" y="134"/>
                  <a:pt x="534" y="131"/>
                  <a:pt x="539" y="126"/>
                </a:cubicBezTo>
                <a:cubicBezTo>
                  <a:pt x="544" y="121"/>
                  <a:pt x="547" y="114"/>
                  <a:pt x="547" y="107"/>
                </a:cubicBezTo>
                <a:lnTo>
                  <a:pt x="547" y="80"/>
                </a:lnTo>
                <a:lnTo>
                  <a:pt x="640" y="80"/>
                </a:lnTo>
                <a:lnTo>
                  <a:pt x="640" y="187"/>
                </a:lnTo>
                <a:lnTo>
                  <a:pt x="27" y="187"/>
                </a:lnTo>
                <a:lnTo>
                  <a:pt x="27" y="80"/>
                </a:lnTo>
                <a:close/>
                <a:moveTo>
                  <a:pt x="27" y="214"/>
                </a:moveTo>
                <a:lnTo>
                  <a:pt x="640" y="214"/>
                </a:lnTo>
                <a:lnTo>
                  <a:pt x="640" y="640"/>
                </a:lnTo>
                <a:lnTo>
                  <a:pt x="27" y="640"/>
                </a:lnTo>
                <a:lnTo>
                  <a:pt x="27" y="214"/>
                </a:lnTo>
                <a:close/>
                <a:moveTo>
                  <a:pt x="93" y="280"/>
                </a:moveTo>
                <a:cubicBezTo>
                  <a:pt x="86" y="280"/>
                  <a:pt x="80" y="286"/>
                  <a:pt x="80" y="294"/>
                </a:cubicBezTo>
                <a:lnTo>
                  <a:pt x="80" y="574"/>
                </a:lnTo>
                <a:cubicBezTo>
                  <a:pt x="80" y="581"/>
                  <a:pt x="86" y="587"/>
                  <a:pt x="93" y="587"/>
                </a:cubicBezTo>
                <a:lnTo>
                  <a:pt x="400" y="587"/>
                </a:lnTo>
                <a:lnTo>
                  <a:pt x="573" y="587"/>
                </a:lnTo>
                <a:cubicBezTo>
                  <a:pt x="581" y="587"/>
                  <a:pt x="587" y="581"/>
                  <a:pt x="587" y="574"/>
                </a:cubicBezTo>
                <a:lnTo>
                  <a:pt x="587" y="294"/>
                </a:lnTo>
                <a:cubicBezTo>
                  <a:pt x="587" y="286"/>
                  <a:pt x="581" y="280"/>
                  <a:pt x="573" y="280"/>
                </a:cubicBezTo>
                <a:lnTo>
                  <a:pt x="93" y="280"/>
                </a:lnTo>
                <a:close/>
                <a:moveTo>
                  <a:pt x="107" y="307"/>
                </a:moveTo>
                <a:lnTo>
                  <a:pt x="200" y="307"/>
                </a:lnTo>
                <a:lnTo>
                  <a:pt x="200" y="374"/>
                </a:lnTo>
                <a:lnTo>
                  <a:pt x="107" y="374"/>
                </a:lnTo>
                <a:lnTo>
                  <a:pt x="107" y="307"/>
                </a:lnTo>
                <a:close/>
                <a:moveTo>
                  <a:pt x="227" y="307"/>
                </a:moveTo>
                <a:lnTo>
                  <a:pt x="320" y="307"/>
                </a:lnTo>
                <a:lnTo>
                  <a:pt x="320" y="374"/>
                </a:lnTo>
                <a:lnTo>
                  <a:pt x="227" y="374"/>
                </a:lnTo>
                <a:lnTo>
                  <a:pt x="227" y="307"/>
                </a:lnTo>
                <a:close/>
                <a:moveTo>
                  <a:pt x="347" y="307"/>
                </a:moveTo>
                <a:lnTo>
                  <a:pt x="440" y="307"/>
                </a:lnTo>
                <a:lnTo>
                  <a:pt x="440" y="374"/>
                </a:lnTo>
                <a:lnTo>
                  <a:pt x="347" y="374"/>
                </a:lnTo>
                <a:lnTo>
                  <a:pt x="347" y="307"/>
                </a:lnTo>
                <a:close/>
                <a:moveTo>
                  <a:pt x="467" y="307"/>
                </a:moveTo>
                <a:lnTo>
                  <a:pt x="560" y="307"/>
                </a:lnTo>
                <a:lnTo>
                  <a:pt x="560" y="374"/>
                </a:lnTo>
                <a:lnTo>
                  <a:pt x="467" y="374"/>
                </a:lnTo>
                <a:lnTo>
                  <a:pt x="467" y="307"/>
                </a:lnTo>
                <a:close/>
                <a:moveTo>
                  <a:pt x="107" y="400"/>
                </a:moveTo>
                <a:lnTo>
                  <a:pt x="200" y="400"/>
                </a:lnTo>
                <a:lnTo>
                  <a:pt x="200" y="467"/>
                </a:lnTo>
                <a:lnTo>
                  <a:pt x="107" y="467"/>
                </a:lnTo>
                <a:lnTo>
                  <a:pt x="107" y="400"/>
                </a:lnTo>
                <a:close/>
                <a:moveTo>
                  <a:pt x="227" y="400"/>
                </a:moveTo>
                <a:lnTo>
                  <a:pt x="320" y="400"/>
                </a:lnTo>
                <a:lnTo>
                  <a:pt x="320" y="467"/>
                </a:lnTo>
                <a:lnTo>
                  <a:pt x="227" y="467"/>
                </a:lnTo>
                <a:lnTo>
                  <a:pt x="227" y="400"/>
                </a:lnTo>
                <a:close/>
                <a:moveTo>
                  <a:pt x="347" y="400"/>
                </a:moveTo>
                <a:lnTo>
                  <a:pt x="440" y="400"/>
                </a:lnTo>
                <a:lnTo>
                  <a:pt x="440" y="467"/>
                </a:lnTo>
                <a:lnTo>
                  <a:pt x="347" y="467"/>
                </a:lnTo>
                <a:lnTo>
                  <a:pt x="347" y="400"/>
                </a:lnTo>
                <a:close/>
                <a:moveTo>
                  <a:pt x="467" y="400"/>
                </a:moveTo>
                <a:lnTo>
                  <a:pt x="560" y="400"/>
                </a:lnTo>
                <a:lnTo>
                  <a:pt x="560" y="467"/>
                </a:lnTo>
                <a:lnTo>
                  <a:pt x="467" y="467"/>
                </a:lnTo>
                <a:lnTo>
                  <a:pt x="467" y="400"/>
                </a:lnTo>
                <a:close/>
                <a:moveTo>
                  <a:pt x="107" y="494"/>
                </a:moveTo>
                <a:lnTo>
                  <a:pt x="200" y="494"/>
                </a:lnTo>
                <a:lnTo>
                  <a:pt x="200" y="560"/>
                </a:lnTo>
                <a:lnTo>
                  <a:pt x="107" y="560"/>
                </a:lnTo>
                <a:lnTo>
                  <a:pt x="107" y="494"/>
                </a:lnTo>
                <a:close/>
                <a:moveTo>
                  <a:pt x="227" y="494"/>
                </a:moveTo>
                <a:lnTo>
                  <a:pt x="320" y="494"/>
                </a:lnTo>
                <a:lnTo>
                  <a:pt x="320" y="560"/>
                </a:lnTo>
                <a:lnTo>
                  <a:pt x="227" y="560"/>
                </a:lnTo>
                <a:lnTo>
                  <a:pt x="227" y="494"/>
                </a:lnTo>
                <a:close/>
                <a:moveTo>
                  <a:pt x="347" y="494"/>
                </a:moveTo>
                <a:lnTo>
                  <a:pt x="440" y="494"/>
                </a:lnTo>
                <a:lnTo>
                  <a:pt x="440" y="560"/>
                </a:lnTo>
                <a:lnTo>
                  <a:pt x="400" y="560"/>
                </a:lnTo>
                <a:lnTo>
                  <a:pt x="347" y="560"/>
                </a:lnTo>
                <a:lnTo>
                  <a:pt x="347" y="494"/>
                </a:lnTo>
                <a:close/>
                <a:moveTo>
                  <a:pt x="467" y="494"/>
                </a:moveTo>
                <a:lnTo>
                  <a:pt x="560" y="494"/>
                </a:lnTo>
                <a:lnTo>
                  <a:pt x="560" y="560"/>
                </a:lnTo>
                <a:lnTo>
                  <a:pt x="467" y="560"/>
                </a:lnTo>
                <a:lnTo>
                  <a:pt x="467" y="494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EC24DA49-E760-483F-B84F-A2397A4986AB}"/>
              </a:ext>
            </a:extLst>
          </p:cNvPr>
          <p:cNvSpPr/>
          <p:nvPr/>
        </p:nvSpPr>
        <p:spPr>
          <a:xfrm>
            <a:off x="5080052" y="3613233"/>
            <a:ext cx="2869515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※ 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주문 후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7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일 이내 입금 예정일을 선택 할 수 있습니다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28E7B4F8-9F85-4CE0-AC40-9D2C7ED5C5D8}"/>
              </a:ext>
            </a:extLst>
          </p:cNvPr>
          <p:cNvSpPr/>
          <p:nvPr/>
        </p:nvSpPr>
        <p:spPr>
          <a:xfrm>
            <a:off x="5503997" y="3920803"/>
            <a:ext cx="79380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 dirty="0">
                <a:latin typeface="+mn-ea"/>
              </a:rPr>
              <a:t>0</a:t>
            </a:r>
            <a:r>
              <a:rPr lang="ko-KR" altLang="en-US" sz="1000" dirty="0">
                <a:latin typeface="+mn-ea"/>
              </a:rPr>
              <a:t>자 </a:t>
            </a:r>
            <a:r>
              <a:rPr lang="en-US" altLang="ko-KR" sz="1000" dirty="0">
                <a:latin typeface="+mn-ea"/>
              </a:rPr>
              <a:t>/ 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10</a:t>
            </a: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endParaRPr lang="ko-KR" altLang="en-US" sz="1000" dirty="0">
              <a:latin typeface="+mn-ea"/>
            </a:endParaRPr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A7B501E4-1D46-4663-B08C-CB803E3290C7}"/>
              </a:ext>
            </a:extLst>
          </p:cNvPr>
          <p:cNvSpPr/>
          <p:nvPr/>
        </p:nvSpPr>
        <p:spPr>
          <a:xfrm>
            <a:off x="2319702" y="332476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3" name="타원 82">
            <a:extLst>
              <a:ext uri="{FF2B5EF4-FFF2-40B4-BE49-F238E27FC236}">
                <a16:creationId xmlns:a16="http://schemas.microsoft.com/office/drawing/2014/main" id="{F4A4F339-93C4-4A64-827E-F235D1AAFCC8}"/>
              </a:ext>
            </a:extLst>
          </p:cNvPr>
          <p:cNvSpPr/>
          <p:nvPr/>
        </p:nvSpPr>
        <p:spPr>
          <a:xfrm>
            <a:off x="2319702" y="360979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708DEB7E-5DDF-4EE3-B7F9-8806C540C8F3}"/>
              </a:ext>
            </a:extLst>
          </p:cNvPr>
          <p:cNvSpPr/>
          <p:nvPr/>
        </p:nvSpPr>
        <p:spPr>
          <a:xfrm>
            <a:off x="2322999" y="388701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86" name="표 4">
            <a:extLst>
              <a:ext uri="{FF2B5EF4-FFF2-40B4-BE49-F238E27FC236}">
                <a16:creationId xmlns:a16="http://schemas.microsoft.com/office/drawing/2014/main" id="{7B294B6F-F3EC-4B16-AD8B-364CB3F74A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694438"/>
              </p:ext>
            </p:extLst>
          </p:nvPr>
        </p:nvGraphicFramePr>
        <p:xfrm>
          <a:off x="9016139" y="234980"/>
          <a:ext cx="2508867" cy="695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결제방법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무통장 입금 선택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무통장 계좌 정보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입금 계좌 선택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계정에서 등록한 계좌 정보를 드롭다운 목록으로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계좌 정보는 </a:t>
                      </a:r>
                      <a:r>
                        <a:rPr lang="ko-KR" altLang="en-US" sz="900" dirty="0" err="1">
                          <a:solidFill>
                            <a:schemeClr val="tx1"/>
                          </a:solidFill>
                          <a:latin typeface="+mn-ea"/>
                        </a:rPr>
                        <a:t>은행명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계좌번호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 예금주 순서로 표기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입금 예정일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현재 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Date Picker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레이어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이내 선택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과거의 날짜 선택 불가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5281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입금자명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10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자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이내 입력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초과 시 입력되지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결제하기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Validation Check(Alert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 참조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b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주문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완료 페이지로 이동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656438"/>
                  </a:ext>
                </a:extLst>
              </a:tr>
              <a:tr h="3852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pic>
        <p:nvPicPr>
          <p:cNvPr id="40" name="Picture 2">
            <a:extLst>
              <a:ext uri="{FF2B5EF4-FFF2-40B4-BE49-F238E27FC236}">
                <a16:creationId xmlns:a16="http://schemas.microsoft.com/office/drawing/2014/main" id="{7F092A23-5CC3-38F4-B30A-70C5CC36AE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7869" y="2941993"/>
            <a:ext cx="14287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2B1699C5-FEEE-D277-2C9F-724165EE64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8790" y="2930104"/>
            <a:ext cx="1619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FDAA3DAE-42BF-5AF0-AFFA-300C54387B29}"/>
              </a:ext>
            </a:extLst>
          </p:cNvPr>
          <p:cNvSpPr/>
          <p:nvPr/>
        </p:nvSpPr>
        <p:spPr>
          <a:xfrm>
            <a:off x="-7341" y="2111"/>
            <a:ext cx="11527829" cy="7188070"/>
          </a:xfrm>
          <a:prstGeom prst="rect">
            <a:avLst/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3200" dirty="0">
                <a:solidFill>
                  <a:schemeClr val="accent5"/>
                </a:solidFill>
                <a:latin typeface="+mn-ea"/>
              </a:rPr>
              <a:t>화면 제외</a:t>
            </a:r>
          </a:p>
        </p:txBody>
      </p:sp>
    </p:spTree>
    <p:extLst>
      <p:ext uri="{BB962C8B-B14F-4D97-AF65-F5344CB8AC3E}">
        <p14:creationId xmlns:p14="http://schemas.microsoft.com/office/powerpoint/2010/main" val="135737484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P-FE-PP-25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 </a:t>
            </a:r>
            <a:r>
              <a:rPr lang="en-US" altLang="ko-KR" dirty="0"/>
              <a:t>&gt; </a:t>
            </a:r>
            <a:r>
              <a:rPr lang="ko-KR" altLang="en-US" dirty="0"/>
              <a:t>상품구매</a:t>
            </a:r>
            <a:r>
              <a:rPr lang="en-US" altLang="ko-KR" dirty="0"/>
              <a:t>] </a:t>
            </a:r>
            <a:r>
              <a:rPr lang="ko-KR" altLang="en-US" dirty="0"/>
              <a:t>주문완료</a:t>
            </a:r>
            <a:endParaRPr lang="en-US" altLang="ko-KR" dirty="0"/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6E06A877-C7C4-43F9-B155-9A94A9E39368}"/>
              </a:ext>
            </a:extLst>
          </p:cNvPr>
          <p:cNvSpPr/>
          <p:nvPr/>
        </p:nvSpPr>
        <p:spPr>
          <a:xfrm>
            <a:off x="1005334" y="825840"/>
            <a:ext cx="5616624" cy="470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ko-KR" altLang="en-US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주문이 완료 되었습니다</a:t>
            </a:r>
            <a:r>
              <a: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 </a:t>
            </a:r>
            <a:r>
              <a:rPr lang="ko-KR" altLang="en-US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이용해 주셔서 감사합니다</a:t>
            </a:r>
            <a:r>
              <a: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내역은 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[</a:t>
            </a:r>
            <a:r>
              <a:rPr lang="ko-KR" altLang="en-US" sz="10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마이페이지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&gt; 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주문내역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/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배송조회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]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에서 다시 확인 가능합니다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16" name="모서리가 둥근 직사각형 29">
            <a:extLst>
              <a:ext uri="{FF2B5EF4-FFF2-40B4-BE49-F238E27FC236}">
                <a16:creationId xmlns:a16="http://schemas.microsoft.com/office/drawing/2014/main" id="{74414EF2-5899-49E9-88B1-4FCF5F557A24}"/>
              </a:ext>
            </a:extLst>
          </p:cNvPr>
          <p:cNvSpPr/>
          <p:nvPr/>
        </p:nvSpPr>
        <p:spPr>
          <a:xfrm>
            <a:off x="2289730" y="6783292"/>
            <a:ext cx="1631556" cy="28800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주문내역</a:t>
            </a:r>
            <a:r>
              <a:rPr lang="en-US" altLang="ko-KR" sz="900" b="1" dirty="0">
                <a:solidFill>
                  <a:schemeClr val="bg1"/>
                </a:solidFill>
                <a:latin typeface="+mn-ea"/>
              </a:rPr>
              <a:t>/ </a:t>
            </a:r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배송조회 확인</a:t>
            </a:r>
          </a:p>
        </p:txBody>
      </p:sp>
      <p:sp>
        <p:nvSpPr>
          <p:cNvPr id="17" name="모서리가 둥근 직사각형 30">
            <a:extLst>
              <a:ext uri="{FF2B5EF4-FFF2-40B4-BE49-F238E27FC236}">
                <a16:creationId xmlns:a16="http://schemas.microsoft.com/office/drawing/2014/main" id="{D722C842-4C07-407F-8F93-731DDEDE7ED0}"/>
              </a:ext>
            </a:extLst>
          </p:cNvPr>
          <p:cNvSpPr/>
          <p:nvPr/>
        </p:nvSpPr>
        <p:spPr>
          <a:xfrm>
            <a:off x="4151821" y="6791781"/>
            <a:ext cx="1114873" cy="288000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쇼핑 계속하기</a:t>
            </a:r>
          </a:p>
        </p:txBody>
      </p:sp>
      <p:sp>
        <p:nvSpPr>
          <p:cNvPr id="18" name="모서리가 둥근 직사각형 35">
            <a:extLst>
              <a:ext uri="{FF2B5EF4-FFF2-40B4-BE49-F238E27FC236}">
                <a16:creationId xmlns:a16="http://schemas.microsoft.com/office/drawing/2014/main" id="{314B6527-A524-4F8A-99AE-C7B6E9A63168}"/>
              </a:ext>
            </a:extLst>
          </p:cNvPr>
          <p:cNvSpPr/>
          <p:nvPr/>
        </p:nvSpPr>
        <p:spPr>
          <a:xfrm>
            <a:off x="5525173" y="6791781"/>
            <a:ext cx="1114873" cy="288000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메인으로 가기</a:t>
            </a: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5D732244-4F0A-4496-A8EC-978F29654B1A}"/>
              </a:ext>
            </a:extLst>
          </p:cNvPr>
          <p:cNvSpPr/>
          <p:nvPr/>
        </p:nvSpPr>
        <p:spPr>
          <a:xfrm>
            <a:off x="1044147" y="4107097"/>
            <a:ext cx="3181757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배송 정보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468A2E8F-C81D-4525-A4F4-709575F12297}"/>
              </a:ext>
            </a:extLst>
          </p:cNvPr>
          <p:cNvSpPr/>
          <p:nvPr/>
        </p:nvSpPr>
        <p:spPr>
          <a:xfrm>
            <a:off x="1015572" y="2998106"/>
            <a:ext cx="1549549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 정보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C5FFCA03-FC20-4D8B-B246-FD86A98BDB3B}"/>
              </a:ext>
            </a:extLst>
          </p:cNvPr>
          <p:cNvSpPr/>
          <p:nvPr/>
        </p:nvSpPr>
        <p:spPr>
          <a:xfrm>
            <a:off x="1034622" y="1468801"/>
            <a:ext cx="1946367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주문번호 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○○○○○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D252BABF-CE05-42D4-966E-885B96C6CE47}"/>
              </a:ext>
            </a:extLst>
          </p:cNvPr>
          <p:cNvSpPr/>
          <p:nvPr/>
        </p:nvSpPr>
        <p:spPr>
          <a:xfrm>
            <a:off x="1025097" y="5763312"/>
            <a:ext cx="1549549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 정보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E212BE50-B460-4F58-83FF-BC6A1EE19A1D}"/>
              </a:ext>
            </a:extLst>
          </p:cNvPr>
          <p:cNvSpPr/>
          <p:nvPr/>
        </p:nvSpPr>
        <p:spPr>
          <a:xfrm>
            <a:off x="750020" y="129280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52585030-EBB4-4E49-8210-7391029005AC}"/>
              </a:ext>
            </a:extLst>
          </p:cNvPr>
          <p:cNvSpPr/>
          <p:nvPr/>
        </p:nvSpPr>
        <p:spPr>
          <a:xfrm flipH="1" flipV="1">
            <a:off x="892062" y="1354976"/>
            <a:ext cx="7319780" cy="5300355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4" name="타원 33">
            <a:extLst>
              <a:ext uri="{FF2B5EF4-FFF2-40B4-BE49-F238E27FC236}">
                <a16:creationId xmlns:a16="http://schemas.microsoft.com/office/drawing/2014/main" id="{8939A87F-4119-4105-AB7B-7F9377A652E4}"/>
              </a:ext>
            </a:extLst>
          </p:cNvPr>
          <p:cNvSpPr/>
          <p:nvPr/>
        </p:nvSpPr>
        <p:spPr>
          <a:xfrm>
            <a:off x="2145738" y="681067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5" name="타원 34">
            <a:extLst>
              <a:ext uri="{FF2B5EF4-FFF2-40B4-BE49-F238E27FC236}">
                <a16:creationId xmlns:a16="http://schemas.microsoft.com/office/drawing/2014/main" id="{46558BC2-905B-4478-BF56-0A2D662E9963}"/>
              </a:ext>
            </a:extLst>
          </p:cNvPr>
          <p:cNvSpPr/>
          <p:nvPr/>
        </p:nvSpPr>
        <p:spPr>
          <a:xfrm>
            <a:off x="4065278" y="681067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F568A966-8F79-4D09-8AC9-58208B1A01FA}"/>
              </a:ext>
            </a:extLst>
          </p:cNvPr>
          <p:cNvSpPr/>
          <p:nvPr/>
        </p:nvSpPr>
        <p:spPr>
          <a:xfrm>
            <a:off x="5408642" y="681067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FE09B732-1685-4072-9222-DB68C39D8435}"/>
              </a:ext>
            </a:extLst>
          </p:cNvPr>
          <p:cNvGrpSpPr/>
          <p:nvPr/>
        </p:nvGrpSpPr>
        <p:grpSpPr>
          <a:xfrm>
            <a:off x="150920" y="479207"/>
            <a:ext cx="8650180" cy="287878"/>
            <a:chOff x="1321916" y="479207"/>
            <a:chExt cx="7326784" cy="287878"/>
          </a:xfrm>
        </p:grpSpPr>
        <p:sp>
          <p:nvSpPr>
            <p:cNvPr id="44" name="직사각형 43">
              <a:extLst>
                <a:ext uri="{FF2B5EF4-FFF2-40B4-BE49-F238E27FC236}">
                  <a16:creationId xmlns:a16="http://schemas.microsoft.com/office/drawing/2014/main" id="{5748F6C6-7DAE-4A59-8559-6F1E83D77B31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주문완료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45" name="직선 연결선 44">
              <a:extLst>
                <a:ext uri="{FF2B5EF4-FFF2-40B4-BE49-F238E27FC236}">
                  <a16:creationId xmlns:a16="http://schemas.microsoft.com/office/drawing/2014/main" id="{A1CE0D11-CC54-4C8E-A916-62F986A349B2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6" name="표 45">
            <a:extLst>
              <a:ext uri="{FF2B5EF4-FFF2-40B4-BE49-F238E27FC236}">
                <a16:creationId xmlns:a16="http://schemas.microsoft.com/office/drawing/2014/main" id="{5A6AF819-039C-4FFE-B774-74319F3891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903013"/>
              </p:ext>
            </p:extLst>
          </p:nvPr>
        </p:nvGraphicFramePr>
        <p:xfrm>
          <a:off x="1118122" y="3257727"/>
          <a:ext cx="6920412" cy="579184"/>
        </p:xfrm>
        <a:graphic>
          <a:graphicData uri="http://schemas.openxmlformats.org/drawingml/2006/table">
            <a:tbl>
              <a:tblPr/>
              <a:tblGrid>
                <a:gridCol w="1330964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89448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25647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주문자 이름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홍길동</a:t>
                      </a:r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25647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휴대폰 번호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010-000-0000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</a:tbl>
          </a:graphicData>
        </a:graphic>
      </p:graphicFrame>
      <p:graphicFrame>
        <p:nvGraphicFramePr>
          <p:cNvPr id="47" name="표 46">
            <a:extLst>
              <a:ext uri="{FF2B5EF4-FFF2-40B4-BE49-F238E27FC236}">
                <a16:creationId xmlns:a16="http://schemas.microsoft.com/office/drawing/2014/main" id="{1BFE4DBF-0A6D-4B1D-B6E8-5D53951271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4656922"/>
              </p:ext>
            </p:extLst>
          </p:nvPr>
        </p:nvGraphicFramePr>
        <p:xfrm>
          <a:off x="1118122" y="4381031"/>
          <a:ext cx="6920412" cy="1158368"/>
        </p:xfrm>
        <a:graphic>
          <a:graphicData uri="http://schemas.openxmlformats.org/drawingml/2006/table">
            <a:tbl>
              <a:tblPr/>
              <a:tblGrid>
                <a:gridCol w="1330964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89448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25647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받는 분 성함</a:t>
                      </a: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회사명</a:t>
                      </a: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홍길동</a:t>
                      </a:r>
                    </a:p>
                  </a:txBody>
                  <a:tcPr marL="152432" marR="152432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25647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주소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[00000]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서울시 서초구 서초동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0000</a:t>
                      </a:r>
                    </a:p>
                  </a:txBody>
                  <a:tcPr marL="152432" marR="152432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25647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휴대폰 번호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010-000-0000</a:t>
                      </a:r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7154657"/>
                  </a:ext>
                </a:extLst>
              </a:tr>
              <a:tr h="25647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 요청사항</a:t>
                      </a: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 요청 사항 표기</a:t>
                      </a:r>
                    </a:p>
                  </a:txBody>
                  <a:tcPr marL="152432" marR="152432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8165336"/>
                  </a:ext>
                </a:extLst>
              </a:tr>
            </a:tbl>
          </a:graphicData>
        </a:graphic>
      </p:graphicFrame>
      <p:graphicFrame>
        <p:nvGraphicFramePr>
          <p:cNvPr id="48" name="표 47">
            <a:extLst>
              <a:ext uri="{FF2B5EF4-FFF2-40B4-BE49-F238E27FC236}">
                <a16:creationId xmlns:a16="http://schemas.microsoft.com/office/drawing/2014/main" id="{45E105ED-B8CE-4340-8B03-B743AEEAA6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3977234"/>
              </p:ext>
            </p:extLst>
          </p:nvPr>
        </p:nvGraphicFramePr>
        <p:xfrm>
          <a:off x="1118122" y="6009479"/>
          <a:ext cx="6920412" cy="579184"/>
        </p:xfrm>
        <a:graphic>
          <a:graphicData uri="http://schemas.openxmlformats.org/drawingml/2006/table">
            <a:tbl>
              <a:tblPr/>
              <a:tblGrid>
                <a:gridCol w="1330964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89448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25647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 방법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신용카드</a:t>
                      </a:r>
                    </a:p>
                  </a:txBody>
                  <a:tcPr marL="152432" marR="152432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25647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 금액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33,500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</a:tbl>
          </a:graphicData>
        </a:graphic>
      </p:graphicFrame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A13D8D9D-09C3-461A-A0F7-7886F89703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7827211"/>
              </p:ext>
            </p:extLst>
          </p:nvPr>
        </p:nvGraphicFramePr>
        <p:xfrm>
          <a:off x="1121222" y="1709699"/>
          <a:ext cx="6917312" cy="1070120"/>
        </p:xfrm>
        <a:graphic>
          <a:graphicData uri="http://schemas.openxmlformats.org/drawingml/2006/table">
            <a:tbl>
              <a:tblPr/>
              <a:tblGrid>
                <a:gridCol w="348413">
                  <a:extLst>
                    <a:ext uri="{9D8B030D-6E8A-4147-A177-3AD203B41FA5}">
                      <a16:colId xmlns:a16="http://schemas.microsoft.com/office/drawing/2014/main" val="515871600"/>
                    </a:ext>
                  </a:extLst>
                </a:gridCol>
                <a:gridCol w="3108814">
                  <a:extLst>
                    <a:ext uri="{9D8B030D-6E8A-4147-A177-3AD203B41FA5}">
                      <a16:colId xmlns:a16="http://schemas.microsoft.com/office/drawing/2014/main" val="3573156569"/>
                    </a:ext>
                  </a:extLst>
                </a:gridCol>
                <a:gridCol w="1157143">
                  <a:extLst>
                    <a:ext uri="{9D8B030D-6E8A-4147-A177-3AD203B41FA5}">
                      <a16:colId xmlns:a16="http://schemas.microsoft.com/office/drawing/2014/main" val="4136435376"/>
                    </a:ext>
                  </a:extLst>
                </a:gridCol>
                <a:gridCol w="896219">
                  <a:extLst>
                    <a:ext uri="{9D8B030D-6E8A-4147-A177-3AD203B41FA5}">
                      <a16:colId xmlns:a16="http://schemas.microsoft.com/office/drawing/2014/main" val="3149506929"/>
                    </a:ext>
                  </a:extLst>
                </a:gridCol>
                <a:gridCol w="1406723">
                  <a:extLst>
                    <a:ext uri="{9D8B030D-6E8A-4147-A177-3AD203B41FA5}">
                      <a16:colId xmlns:a16="http://schemas.microsoft.com/office/drawing/2014/main" val="3726602011"/>
                    </a:ext>
                  </a:extLst>
                </a:gridCol>
              </a:tblGrid>
              <a:tr h="256477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 정보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수량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판매가격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9571293"/>
                  </a:ext>
                </a:extLst>
              </a:tr>
              <a:tr h="813643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린넨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080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개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22,000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</a:tbl>
          </a:graphicData>
        </a:graphic>
      </p:graphicFrame>
      <p:graphicFrame>
        <p:nvGraphicFramePr>
          <p:cNvPr id="54" name="표 4">
            <a:extLst>
              <a:ext uri="{FF2B5EF4-FFF2-40B4-BE49-F238E27FC236}">
                <a16:creationId xmlns:a16="http://schemas.microsoft.com/office/drawing/2014/main" id="{AF9B5024-B8FC-4F21-AB94-302BFC695E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779944"/>
              </p:ext>
            </p:extLst>
          </p:nvPr>
        </p:nvGraphicFramePr>
        <p:xfrm>
          <a:off x="9016139" y="234980"/>
          <a:ext cx="2508867" cy="697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주문내역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내역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주문내역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 확인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주문내역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이동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Target : Self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쇼핑 계속하기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첫번째 카테고리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목록으로 이동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Target : Self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메인으로 가기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쇼핑몰 메인으로 이동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Target : Self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완료 후 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Action]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63277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구매자에게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주문 완료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SMS / Mail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발송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발송 내용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&gt;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회원관리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메일 관리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52328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운영자에게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주문관리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주문관리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메뉴에 주문이 접수됨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접수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SMS / Mail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발송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5398374"/>
                  </a:ext>
                </a:extLst>
              </a:tr>
              <a:tr h="3456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pSp>
        <p:nvGrpSpPr>
          <p:cNvPr id="49" name="그룹 48">
            <a:extLst>
              <a:ext uri="{FF2B5EF4-FFF2-40B4-BE49-F238E27FC236}">
                <a16:creationId xmlns:a16="http://schemas.microsoft.com/office/drawing/2014/main" id="{BC31CB5D-2819-4CB9-9688-E07B86DC676D}"/>
              </a:ext>
            </a:extLst>
          </p:cNvPr>
          <p:cNvGrpSpPr/>
          <p:nvPr/>
        </p:nvGrpSpPr>
        <p:grpSpPr>
          <a:xfrm>
            <a:off x="1517373" y="2043238"/>
            <a:ext cx="846480" cy="626750"/>
            <a:chOff x="2469932" y="3943754"/>
            <a:chExt cx="708502" cy="857287"/>
          </a:xfrm>
        </p:grpSpPr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2CC56D60-5E95-4B3D-BF92-B5EAED00817C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53" name="직사각형 52">
                <a:extLst>
                  <a:ext uri="{FF2B5EF4-FFF2-40B4-BE49-F238E27FC236}">
                    <a16:creationId xmlns:a16="http://schemas.microsoft.com/office/drawing/2014/main" id="{588E6550-DC44-49E1-BAE5-31EB5FD9D77F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55" name="직선 연결선 54">
                <a:extLst>
                  <a:ext uri="{FF2B5EF4-FFF2-40B4-BE49-F238E27FC236}">
                    <a16:creationId xmlns:a16="http://schemas.microsoft.com/office/drawing/2014/main" id="{6A50AE2C-9956-4F4A-B715-AB149FCDBF0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직선 연결선 55">
                <a:extLst>
                  <a:ext uri="{FF2B5EF4-FFF2-40B4-BE49-F238E27FC236}">
                    <a16:creationId xmlns:a16="http://schemas.microsoft.com/office/drawing/2014/main" id="{C18B12F1-69C2-486E-8F2C-832E988E48E5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D572336-12E4-41F3-8701-F46A97749CC1}"/>
                </a:ext>
              </a:extLst>
            </p:cNvPr>
            <p:cNvSpPr txBox="1"/>
            <p:nvPr/>
          </p:nvSpPr>
          <p:spPr>
            <a:xfrm>
              <a:off x="2534933" y="4135238"/>
              <a:ext cx="575305" cy="44689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45486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07CD10F6-FF6E-4057-BABE-49565A69328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Header/GNB/Footer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313C2FC9-76E5-4BD9-A232-E17063CAFDB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01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6677953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P-FE-PP-30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오픈 숍 </a:t>
            </a:r>
            <a:r>
              <a:rPr lang="en-US" altLang="ko-KR" dirty="0"/>
              <a:t>&gt; </a:t>
            </a:r>
            <a:r>
              <a:rPr lang="ko-KR" altLang="en-US" dirty="0"/>
              <a:t>상품구매</a:t>
            </a:r>
            <a:r>
              <a:rPr lang="en-US" altLang="ko-KR" dirty="0"/>
              <a:t>] </a:t>
            </a:r>
            <a:r>
              <a:rPr lang="ko-KR" altLang="en-US" dirty="0"/>
              <a:t>주문서 작성</a:t>
            </a:r>
            <a:r>
              <a:rPr lang="en-US" altLang="ko-KR" dirty="0"/>
              <a:t>/</a:t>
            </a:r>
            <a:r>
              <a:rPr lang="ko-KR" altLang="en-US" dirty="0"/>
              <a:t>결제</a:t>
            </a:r>
            <a:endParaRPr lang="en-US" altLang="ko-KR" dirty="0"/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17C93974-7422-487A-B20D-371F808B5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880" y="3481403"/>
            <a:ext cx="7050287" cy="923149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sz="1000"/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6FADA7EF-869F-4411-913D-D65C40276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5400" y="3538110"/>
            <a:ext cx="150849" cy="81327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▲</a:t>
            </a:r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▼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8257274-B7E7-4782-8E87-22287BD67234}"/>
              </a:ext>
            </a:extLst>
          </p:cNvPr>
          <p:cNvSpPr/>
          <p:nvPr/>
        </p:nvSpPr>
        <p:spPr>
          <a:xfrm>
            <a:off x="1842398" y="3521882"/>
            <a:ext cx="234786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</a:rPr>
              <a:t>개인정보 수집 및 이용 동의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</a:rPr>
              <a:t>.txt 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0ED1E6C4-A438-4D9B-AD07-3C5C4DCD7C69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44" name="직사각형 43">
              <a:extLst>
                <a:ext uri="{FF2B5EF4-FFF2-40B4-BE49-F238E27FC236}">
                  <a16:creationId xmlns:a16="http://schemas.microsoft.com/office/drawing/2014/main" id="{7840741A-68E1-461C-BC8F-73712B28B0CC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주문서 작성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결제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45" name="직선 연결선 44">
              <a:extLst>
                <a:ext uri="{FF2B5EF4-FFF2-40B4-BE49-F238E27FC236}">
                  <a16:creationId xmlns:a16="http://schemas.microsoft.com/office/drawing/2014/main" id="{9A3ECAE6-2558-49AE-8A3F-C462729C73C9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C935DAEE-BE46-4E23-B4C2-F2DC2A6C667D}"/>
              </a:ext>
            </a:extLst>
          </p:cNvPr>
          <p:cNvSpPr/>
          <p:nvPr/>
        </p:nvSpPr>
        <p:spPr>
          <a:xfrm>
            <a:off x="1686330" y="868123"/>
            <a:ext cx="3564606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 (본문)"/>
              </a:rPr>
              <a:t>구매 리스트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맑은 고딕 (본문)"/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85AC6B5F-D2A2-44F3-A660-0C552A14F940}"/>
              </a:ext>
            </a:extLst>
          </p:cNvPr>
          <p:cNvSpPr/>
          <p:nvPr/>
        </p:nvSpPr>
        <p:spPr>
          <a:xfrm>
            <a:off x="1757352" y="3210358"/>
            <a:ext cx="3564606" cy="215444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400" b="1" i="0" u="none" strike="noStrike" dirty="0">
                <a:solidFill>
                  <a:srgbClr val="FF0000"/>
                </a:solidFill>
                <a:effectLst/>
                <a:latin typeface="맑은 고딕"/>
              </a:rPr>
              <a:t>*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 (본문)"/>
              </a:rPr>
              <a:t>개인정보 수집 및 이용 동의</a:t>
            </a: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B1670951-D7C2-4BA9-8AB4-2DFF89AD5C7C}"/>
              </a:ext>
            </a:extLst>
          </p:cNvPr>
          <p:cNvSpPr/>
          <p:nvPr/>
        </p:nvSpPr>
        <p:spPr>
          <a:xfrm>
            <a:off x="1753368" y="4998162"/>
            <a:ext cx="1403099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 (본문)"/>
              </a:rPr>
              <a:t>주문자 정보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맑은 고딕 (본문)"/>
            </a:endParaRPr>
          </a:p>
        </p:txBody>
      </p:sp>
      <p:graphicFrame>
        <p:nvGraphicFramePr>
          <p:cNvPr id="75" name="표 74">
            <a:extLst>
              <a:ext uri="{FF2B5EF4-FFF2-40B4-BE49-F238E27FC236}">
                <a16:creationId xmlns:a16="http://schemas.microsoft.com/office/drawing/2014/main" id="{C6FCAA32-90CE-435D-A158-D4A0572923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4118032"/>
              </p:ext>
            </p:extLst>
          </p:nvPr>
        </p:nvGraphicFramePr>
        <p:xfrm>
          <a:off x="1802166" y="5311040"/>
          <a:ext cx="7037001" cy="1368744"/>
        </p:xfrm>
        <a:graphic>
          <a:graphicData uri="http://schemas.openxmlformats.org/drawingml/2006/table">
            <a:tbl>
              <a:tblPr/>
              <a:tblGrid>
                <a:gridCol w="1336392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700609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437422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주문자 이름</a:t>
                      </a:r>
                      <a:endParaRPr lang="en-US" altLang="ko-KR" sz="9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437422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/>
                        </a:rPr>
                        <a:t>* </a:t>
                      </a:r>
                      <a:r>
                        <a:rPr lang="ko-KR" altLang="en-US" sz="9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휴대폰 번호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4939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* 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이메일</a:t>
                      </a: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8165336"/>
                  </a:ext>
                </a:extLst>
              </a:tr>
            </a:tbl>
          </a:graphicData>
        </a:graphic>
      </p:graphicFrame>
      <p:sp>
        <p:nvSpPr>
          <p:cNvPr id="80" name="직사각형 79">
            <a:extLst>
              <a:ext uri="{FF2B5EF4-FFF2-40B4-BE49-F238E27FC236}">
                <a16:creationId xmlns:a16="http://schemas.microsoft.com/office/drawing/2014/main" id="{D47173EB-EC6F-4658-B477-4FEA5339A545}"/>
              </a:ext>
            </a:extLst>
          </p:cNvPr>
          <p:cNvSpPr/>
          <p:nvPr/>
        </p:nvSpPr>
        <p:spPr bwMode="auto">
          <a:xfrm flipH="1">
            <a:off x="4554958" y="6293099"/>
            <a:ext cx="214313" cy="285750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ko-KR" sz="1050" b="1" dirty="0"/>
              <a:t>@</a:t>
            </a:r>
            <a:endParaRPr lang="ko-KR" altLang="en-US" sz="1050" b="1" dirty="0"/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492DB6C6-C963-4B54-A2CF-A828D21D5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5329" y="6312149"/>
            <a:ext cx="1322327" cy="253721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sz="1000"/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F820AD64-C741-4221-8687-57A75B886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5221" y="6312149"/>
            <a:ext cx="1322327" cy="253721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sz="1000"/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979E3BF0-A028-4C4E-8BEA-5DAD47B4B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2958" y="6314484"/>
            <a:ext cx="1322327" cy="253721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1000" dirty="0"/>
              <a:t>직접 입력</a:t>
            </a: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561FD3B2-E9D7-4779-B28F-713DE5EC356C}"/>
              </a:ext>
            </a:extLst>
          </p:cNvPr>
          <p:cNvGrpSpPr/>
          <p:nvPr/>
        </p:nvGrpSpPr>
        <p:grpSpPr>
          <a:xfrm>
            <a:off x="7310314" y="6352094"/>
            <a:ext cx="175565" cy="162000"/>
            <a:chOff x="7424928" y="2596896"/>
            <a:chExt cx="175565" cy="153619"/>
          </a:xfrm>
        </p:grpSpPr>
        <p:sp>
          <p:nvSpPr>
            <p:cNvPr id="85" name="직사각형 84">
              <a:extLst>
                <a:ext uri="{FF2B5EF4-FFF2-40B4-BE49-F238E27FC236}">
                  <a16:creationId xmlns:a16="http://schemas.microsoft.com/office/drawing/2014/main" id="{9C9FACFB-1A7C-4D7A-A493-BE9B139A3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4928" y="2596896"/>
              <a:ext cx="175565" cy="153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 algn="ctr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wrap="none" lIns="36000" tIns="36000" rIns="36000" bIns="3600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sz="800"/>
            </a:p>
          </p:txBody>
        </p:sp>
        <p:sp>
          <p:nvSpPr>
            <p:cNvPr id="86" name="Chevron">
              <a:extLst>
                <a:ext uri="{FF2B5EF4-FFF2-40B4-BE49-F238E27FC236}">
                  <a16:creationId xmlns:a16="http://schemas.microsoft.com/office/drawing/2014/main" id="{C5668E5B-E0A1-457F-929A-B412790C44C5}"/>
                </a:ext>
              </a:extLst>
            </p:cNvPr>
            <p:cNvSpPr>
              <a:spLocks noChangeAspect="1"/>
            </p:cNvSpPr>
            <p:nvPr>
              <p:custDataLst>
                <p:tags r:id="rId1"/>
              </p:custDataLst>
            </p:nvPr>
          </p:nvSpPr>
          <p:spPr bwMode="auto">
            <a:xfrm>
              <a:off x="7458159" y="2646530"/>
              <a:ext cx="104535" cy="59085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CE3D8AAA-3B4E-4F11-BF1F-7E0D5B399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5329" y="5375536"/>
            <a:ext cx="1892027" cy="252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sz="1000"/>
          </a:p>
        </p:txBody>
      </p:sp>
      <p:grpSp>
        <p:nvGrpSpPr>
          <p:cNvPr id="95" name="Google Shape;1067;p27">
            <a:extLst>
              <a:ext uri="{FF2B5EF4-FFF2-40B4-BE49-F238E27FC236}">
                <a16:creationId xmlns:a16="http://schemas.microsoft.com/office/drawing/2014/main" id="{04E39A7E-40C1-4A2D-8533-B0188A32A495}"/>
              </a:ext>
            </a:extLst>
          </p:cNvPr>
          <p:cNvGrpSpPr/>
          <p:nvPr/>
        </p:nvGrpSpPr>
        <p:grpSpPr>
          <a:xfrm>
            <a:off x="1705729" y="6703895"/>
            <a:ext cx="7270606" cy="414911"/>
            <a:chOff x="454585" y="453468"/>
            <a:chExt cx="8868441" cy="502040"/>
          </a:xfrm>
        </p:grpSpPr>
        <p:sp>
          <p:nvSpPr>
            <p:cNvPr id="96" name="Google Shape;1068;p27">
              <a:extLst>
                <a:ext uri="{FF2B5EF4-FFF2-40B4-BE49-F238E27FC236}">
                  <a16:creationId xmlns:a16="http://schemas.microsoft.com/office/drawing/2014/main" id="{1403137D-BD02-4E06-A10D-1A4331E2C074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97" name="Google Shape;1069;p27">
              <a:extLst>
                <a:ext uri="{FF2B5EF4-FFF2-40B4-BE49-F238E27FC236}">
                  <a16:creationId xmlns:a16="http://schemas.microsoft.com/office/drawing/2014/main" id="{E429F508-DDA0-4901-8D45-65E5B0EACBC5}"/>
                </a:ext>
              </a:extLst>
            </p:cNvPr>
            <p:cNvSpPr/>
            <p:nvPr/>
          </p:nvSpPr>
          <p:spPr>
            <a:xfrm>
              <a:off x="454586" y="637944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aphicFrame>
        <p:nvGraphicFramePr>
          <p:cNvPr id="60" name="표 59">
            <a:extLst>
              <a:ext uri="{FF2B5EF4-FFF2-40B4-BE49-F238E27FC236}">
                <a16:creationId xmlns:a16="http://schemas.microsoft.com/office/drawing/2014/main" id="{3A3D7408-9F01-A025-5EC7-12E83C3280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7863991"/>
              </p:ext>
            </p:extLst>
          </p:nvPr>
        </p:nvGraphicFramePr>
        <p:xfrm>
          <a:off x="1769519" y="1208005"/>
          <a:ext cx="7031582" cy="1355138"/>
        </p:xfrm>
        <a:graphic>
          <a:graphicData uri="http://schemas.openxmlformats.org/drawingml/2006/table">
            <a:tbl>
              <a:tblPr/>
              <a:tblGrid>
                <a:gridCol w="516904">
                  <a:extLst>
                    <a:ext uri="{9D8B030D-6E8A-4147-A177-3AD203B41FA5}">
                      <a16:colId xmlns:a16="http://schemas.microsoft.com/office/drawing/2014/main" val="1823222224"/>
                    </a:ext>
                  </a:extLst>
                </a:gridCol>
                <a:gridCol w="2548468">
                  <a:extLst>
                    <a:ext uri="{9D8B030D-6E8A-4147-A177-3AD203B41FA5}">
                      <a16:colId xmlns:a16="http://schemas.microsoft.com/office/drawing/2014/main" val="679063658"/>
                    </a:ext>
                  </a:extLst>
                </a:gridCol>
                <a:gridCol w="996441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741484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  <a:gridCol w="2228285">
                  <a:extLst>
                    <a:ext uri="{9D8B030D-6E8A-4147-A177-3AD203B41FA5}">
                      <a16:colId xmlns:a16="http://schemas.microsoft.com/office/drawing/2014/main" val="1434991068"/>
                    </a:ext>
                  </a:extLst>
                </a:gridCol>
              </a:tblGrid>
              <a:tr h="331081"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900" b="1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상품정보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수량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1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금액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1462185"/>
                  </a:ext>
                </a:extLst>
              </a:tr>
              <a:tr h="1024057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/>
                        </a:rPr>
                        <a:t>5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marT="144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auto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[{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카테고리명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}]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b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</a:br>
                      <a:r>
                        <a:rPr kumimoji="0" lang="en-US" altLang="ko-K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{</a:t>
                      </a:r>
                      <a:r>
                        <a:rPr kumimoji="0" lang="ko-KR" alt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상품명</a:t>
                      </a:r>
                      <a:r>
                        <a:rPr kumimoji="0" lang="en-US" altLang="ko-K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}</a:t>
                      </a: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noProof="0" dirty="0" err="1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옵션명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: {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이용자가 선택한 옵션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noProof="0" dirty="0" err="1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옵션명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: {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이용자가 선택한 옵션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540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25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상품가격</a:t>
                      </a: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kumimoji="0" lang="en-US" altLang="ko-KR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옵션가격</a:t>
                      </a: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)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옵션가격</a:t>
                      </a: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)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{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수량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}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spcAft>
                          <a:spcPts val="300"/>
                        </a:spcAft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{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상품가격 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+ </a:t>
                      </a:r>
                      <a:b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</a:b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옵션가격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*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수량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}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</a:tbl>
          </a:graphicData>
        </a:graphic>
      </p:graphicFrame>
      <p:grpSp>
        <p:nvGrpSpPr>
          <p:cNvPr id="61" name="그룹 60">
            <a:extLst>
              <a:ext uri="{FF2B5EF4-FFF2-40B4-BE49-F238E27FC236}">
                <a16:creationId xmlns:a16="http://schemas.microsoft.com/office/drawing/2014/main" id="{D02A6155-B755-31E0-F3E5-F80A1DF2B147}"/>
              </a:ext>
            </a:extLst>
          </p:cNvPr>
          <p:cNvGrpSpPr/>
          <p:nvPr/>
        </p:nvGrpSpPr>
        <p:grpSpPr>
          <a:xfrm>
            <a:off x="2028062" y="1644369"/>
            <a:ext cx="708502" cy="857287"/>
            <a:chOff x="2469932" y="3943754"/>
            <a:chExt cx="708502" cy="857287"/>
          </a:xfrm>
        </p:grpSpPr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440F3202-9B42-0F10-F4A3-890D2877DA7D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64" name="직사각형 63">
                <a:extLst>
                  <a:ext uri="{FF2B5EF4-FFF2-40B4-BE49-F238E27FC236}">
                    <a16:creationId xmlns:a16="http://schemas.microsoft.com/office/drawing/2014/main" id="{A3893832-1048-FA35-472D-487852350C7C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65" name="직선 연결선 64">
                <a:extLst>
                  <a:ext uri="{FF2B5EF4-FFF2-40B4-BE49-F238E27FC236}">
                    <a16:creationId xmlns:a16="http://schemas.microsoft.com/office/drawing/2014/main" id="{24458489-4260-708C-E5FC-7A2552CCEC1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직선 연결선 65">
                <a:extLst>
                  <a:ext uri="{FF2B5EF4-FFF2-40B4-BE49-F238E27FC236}">
                    <a16:creationId xmlns:a16="http://schemas.microsoft.com/office/drawing/2014/main" id="{FC652860-D400-9724-EC31-08E9B1DD6A53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19A96C09-6C1C-C342-E7D0-7F738D9A3949}"/>
                </a:ext>
              </a:extLst>
            </p:cNvPr>
            <p:cNvSpPr txBox="1"/>
            <p:nvPr/>
          </p:nvSpPr>
          <p:spPr>
            <a:xfrm>
              <a:off x="2534933" y="4216861"/>
              <a:ext cx="575305" cy="36933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}</a:t>
              </a:r>
            </a:p>
          </p:txBody>
        </p:sp>
      </p:grp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5E6CFD43-2E7B-B22B-9D23-09EDF9BC82FA}"/>
              </a:ext>
            </a:extLst>
          </p:cNvPr>
          <p:cNvSpPr/>
          <p:nvPr/>
        </p:nvSpPr>
        <p:spPr>
          <a:xfrm>
            <a:off x="5808518" y="2757673"/>
            <a:ext cx="693125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총 합계</a:t>
            </a:r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33545EA3-9CD9-001B-7FF2-A433DA1FB314}"/>
              </a:ext>
            </a:extLst>
          </p:cNvPr>
          <p:cNvSpPr/>
          <p:nvPr/>
        </p:nvSpPr>
        <p:spPr>
          <a:xfrm>
            <a:off x="7351870" y="2737029"/>
            <a:ext cx="993001" cy="215444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88,000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원</a:t>
            </a:r>
            <a:endParaRPr lang="ko-KR" altLang="en-US" sz="1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C69CF854-736B-0697-392D-B6609803E3A7}"/>
              </a:ext>
            </a:extLst>
          </p:cNvPr>
          <p:cNvSpPr/>
          <p:nvPr/>
        </p:nvSpPr>
        <p:spPr>
          <a:xfrm>
            <a:off x="7075042" y="2793432"/>
            <a:ext cx="373091" cy="138499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9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금액</a:t>
            </a:r>
          </a:p>
        </p:txBody>
      </p:sp>
      <p:pic>
        <p:nvPicPr>
          <p:cNvPr id="135" name="Picture 2">
            <a:extLst>
              <a:ext uri="{FF2B5EF4-FFF2-40B4-BE49-F238E27FC236}">
                <a16:creationId xmlns:a16="http://schemas.microsoft.com/office/drawing/2014/main" id="{5DEDE601-21E7-9F5B-322F-924C89CEBE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2398" y="4513403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E861FE72-78EC-B9F3-8487-E353B220EA9D}"/>
              </a:ext>
            </a:extLst>
          </p:cNvPr>
          <p:cNvSpPr/>
          <p:nvPr/>
        </p:nvSpPr>
        <p:spPr>
          <a:xfrm>
            <a:off x="1920754" y="4472511"/>
            <a:ext cx="110318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 dirty="0">
                <a:latin typeface="+mn-ea"/>
              </a:rPr>
              <a:t>동의함 </a:t>
            </a:r>
            <a:r>
              <a:rPr lang="en-US" altLang="ko-KR" sz="900" dirty="0">
                <a:latin typeface="+mn-ea"/>
              </a:rPr>
              <a:t>(</a:t>
            </a:r>
            <a:r>
              <a:rPr lang="ko-KR" altLang="en-US" sz="900" dirty="0">
                <a:latin typeface="+mn-ea"/>
              </a:rPr>
              <a:t>필수동의</a:t>
            </a:r>
            <a:r>
              <a:rPr lang="en-US" altLang="ko-KR" sz="900" dirty="0">
                <a:latin typeface="+mn-ea"/>
              </a:rPr>
              <a:t>)</a:t>
            </a:r>
          </a:p>
        </p:txBody>
      </p:sp>
      <p:sp>
        <p:nvSpPr>
          <p:cNvPr id="137" name="직사각형 136">
            <a:extLst>
              <a:ext uri="{FF2B5EF4-FFF2-40B4-BE49-F238E27FC236}">
                <a16:creationId xmlns:a16="http://schemas.microsoft.com/office/drawing/2014/main" id="{3A0711E1-FE2C-AB98-B1AB-B5C779B93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3243" y="5845957"/>
            <a:ext cx="1849728" cy="252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sz="1000">
              <a:latin typeface="+mn-ea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87517494-0236-EEB7-EC59-E21B58054F51}"/>
              </a:ext>
            </a:extLst>
          </p:cNvPr>
          <p:cNvSpPr txBox="1"/>
          <p:nvPr/>
        </p:nvSpPr>
        <p:spPr>
          <a:xfrm>
            <a:off x="5180655" y="5854934"/>
            <a:ext cx="1794337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배송 안내를 </a:t>
            </a:r>
            <a:r>
              <a:rPr lang="en-US" altLang="ko-KR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SMS</a:t>
            </a:r>
            <a:r>
              <a:rPr lang="ko-KR" altLang="en-US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로 알려드립니다</a:t>
            </a:r>
            <a:r>
              <a:rPr lang="en-US" altLang="ko-KR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.</a:t>
            </a:r>
            <a:endParaRPr lang="ko-KR" altLang="en-US" sz="800" dirty="0"/>
          </a:p>
        </p:txBody>
      </p:sp>
    </p:spTree>
    <p:extLst>
      <p:ext uri="{BB962C8B-B14F-4D97-AF65-F5344CB8AC3E}">
        <p14:creationId xmlns:p14="http://schemas.microsoft.com/office/powerpoint/2010/main" val="280126466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P-FE-PP-35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메인</a:t>
            </a:r>
            <a:r>
              <a:rPr lang="en-US" altLang="ko-KR" dirty="0"/>
              <a:t>] </a:t>
            </a:r>
            <a:r>
              <a:rPr lang="ko-KR" altLang="en-US" dirty="0"/>
              <a:t>비회원 주문조회</a:t>
            </a:r>
            <a:endParaRPr lang="en-US" altLang="ko-KR" dirty="0"/>
          </a:p>
        </p:txBody>
      </p:sp>
      <p:graphicFrame>
        <p:nvGraphicFramePr>
          <p:cNvPr id="58" name="표 4">
            <a:extLst>
              <a:ext uri="{FF2B5EF4-FFF2-40B4-BE49-F238E27FC236}">
                <a16:creationId xmlns:a16="http://schemas.microsoft.com/office/drawing/2014/main" id="{E10BE4FD-A415-49E9-8487-60623ED99780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34980"/>
          <a:ext cx="2508867" cy="696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보안 로그인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검사 표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메인 페이지로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약관동의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ID/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찾기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고객센터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ID/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찾기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페이지로 이동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524897"/>
                  </a:ext>
                </a:extLst>
              </a:tr>
              <a:tr h="565264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aphicFrame>
        <p:nvGraphicFramePr>
          <p:cNvPr id="47" name="표 46">
            <a:extLst>
              <a:ext uri="{FF2B5EF4-FFF2-40B4-BE49-F238E27FC236}">
                <a16:creationId xmlns:a16="http://schemas.microsoft.com/office/drawing/2014/main" id="{3C583C10-CD26-8A3E-17DD-004ABD6F57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8022247"/>
              </p:ext>
            </p:extLst>
          </p:nvPr>
        </p:nvGraphicFramePr>
        <p:xfrm>
          <a:off x="232810" y="1933605"/>
          <a:ext cx="8620466" cy="39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204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97870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baseline="0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라라마켓</a:t>
                      </a:r>
                      <a:r>
                        <a:rPr lang="en-US" altLang="ko-KR" sz="9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9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소개      </a:t>
                      </a:r>
                      <a:r>
                        <a:rPr lang="en-US" altLang="ko-KR" sz="9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|      </a:t>
                      </a:r>
                      <a:r>
                        <a:rPr lang="ko-KR" altLang="en-US" sz="9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고객리뷰      </a:t>
                      </a:r>
                      <a:r>
                        <a:rPr lang="en-US" altLang="ko-KR" sz="9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|       </a:t>
                      </a:r>
                      <a:r>
                        <a:rPr lang="ko-KR" altLang="en-US" sz="9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이벤트       </a:t>
                      </a:r>
                      <a:r>
                        <a:rPr lang="en-US" altLang="ko-KR" sz="9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|   </a:t>
                      </a:r>
                      <a:r>
                        <a:rPr lang="ko-KR" altLang="en-US" sz="9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    고객센터     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1" name="직사각형 50">
            <a:extLst>
              <a:ext uri="{FF2B5EF4-FFF2-40B4-BE49-F238E27FC236}">
                <a16:creationId xmlns:a16="http://schemas.microsoft.com/office/drawing/2014/main" id="{80F224CF-D37B-D968-2BEA-C07EAEC6123A}"/>
              </a:ext>
            </a:extLst>
          </p:cNvPr>
          <p:cNvSpPr/>
          <p:nvPr/>
        </p:nvSpPr>
        <p:spPr>
          <a:xfrm>
            <a:off x="2620405" y="343968"/>
            <a:ext cx="396044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2000" b="1" spc="-3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</a:t>
            </a:r>
            <a:endParaRPr lang="ko-KR" altLang="en-US" sz="2000" b="1" spc="-3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50EF7EEF-9DB2-42A6-B51D-9C7BC8055F12}"/>
              </a:ext>
            </a:extLst>
          </p:cNvPr>
          <p:cNvSpPr/>
          <p:nvPr/>
        </p:nvSpPr>
        <p:spPr>
          <a:xfrm>
            <a:off x="3165107" y="728362"/>
            <a:ext cx="296427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안 입는 옷을 판매하고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 </a:t>
            </a:r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새 옷으로 구매하세요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6252693B-43A9-1FFE-C655-D149E1A1E0BE}"/>
              </a:ext>
            </a:extLst>
          </p:cNvPr>
          <p:cNvSpPr/>
          <p:nvPr/>
        </p:nvSpPr>
        <p:spPr>
          <a:xfrm>
            <a:off x="6090592" y="1632901"/>
            <a:ext cx="2823637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ko-KR" altLang="en-US" sz="800" dirty="0">
                <a:latin typeface="+mn-ea"/>
              </a:rPr>
              <a:t>회원가입 </a:t>
            </a:r>
            <a:r>
              <a:rPr lang="en-US" altLang="ko-KR" sz="800" dirty="0">
                <a:latin typeface="+mn-ea"/>
              </a:rPr>
              <a:t>| </a:t>
            </a:r>
            <a:r>
              <a:rPr lang="ko-KR" altLang="en-US" sz="800" dirty="0">
                <a:latin typeface="+mn-ea"/>
              </a:rPr>
              <a:t>로그인 </a:t>
            </a:r>
            <a:r>
              <a:rPr lang="en-US" altLang="ko-KR" sz="800" dirty="0">
                <a:latin typeface="+mn-ea"/>
              </a:rPr>
              <a:t>| ID/</a:t>
            </a:r>
            <a:r>
              <a:rPr lang="ko-KR" altLang="en-US" sz="800" dirty="0">
                <a:latin typeface="+mn-ea"/>
              </a:rPr>
              <a:t>비밀번호 찾기 </a:t>
            </a:r>
            <a:r>
              <a:rPr lang="en-US" altLang="ko-KR" sz="800" dirty="0">
                <a:latin typeface="+mn-ea"/>
              </a:rPr>
              <a:t>| </a:t>
            </a:r>
            <a:r>
              <a:rPr lang="ko-KR" altLang="en-US" sz="800" dirty="0">
                <a:latin typeface="+mn-ea"/>
              </a:rPr>
              <a:t>비회원 주문조회</a:t>
            </a:r>
            <a:endParaRPr lang="en-US" altLang="ko-KR" sz="800" dirty="0">
              <a:latin typeface="+mn-ea"/>
            </a:endParaRPr>
          </a:p>
        </p:txBody>
      </p: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3576EAFB-9B3F-1F15-4F93-BA49C542B4FE}"/>
              </a:ext>
            </a:extLst>
          </p:cNvPr>
          <p:cNvGrpSpPr/>
          <p:nvPr/>
        </p:nvGrpSpPr>
        <p:grpSpPr>
          <a:xfrm>
            <a:off x="1912434" y="1054891"/>
            <a:ext cx="5662846" cy="343747"/>
            <a:chOff x="1987483" y="1363502"/>
            <a:chExt cx="4148836" cy="216370"/>
          </a:xfrm>
        </p:grpSpPr>
        <p:sp>
          <p:nvSpPr>
            <p:cNvPr id="65" name="직사각형 64">
              <a:extLst>
                <a:ext uri="{FF2B5EF4-FFF2-40B4-BE49-F238E27FC236}">
                  <a16:creationId xmlns:a16="http://schemas.microsoft.com/office/drawing/2014/main" id="{135E52E7-0B25-8249-A62B-E1D86502E27C}"/>
                </a:ext>
              </a:extLst>
            </p:cNvPr>
            <p:cNvSpPr/>
            <p:nvPr/>
          </p:nvSpPr>
          <p:spPr>
            <a:xfrm>
              <a:off x="2854504" y="1363502"/>
              <a:ext cx="2824425" cy="21600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검색어를 입력하세요</a:t>
              </a:r>
              <a:r>
                <a:rPr lang="en-US" altLang="ko-K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!</a:t>
              </a:r>
            </a:p>
          </p:txBody>
        </p:sp>
        <p:sp>
          <p:nvSpPr>
            <p:cNvPr id="66" name="모서리가 둥근 직사각형 54">
              <a:extLst>
                <a:ext uri="{FF2B5EF4-FFF2-40B4-BE49-F238E27FC236}">
                  <a16:creationId xmlns:a16="http://schemas.microsoft.com/office/drawing/2014/main" id="{D33228FF-E3AD-31AB-2AAF-789F4AA0712D}"/>
                </a:ext>
              </a:extLst>
            </p:cNvPr>
            <p:cNvSpPr/>
            <p:nvPr/>
          </p:nvSpPr>
          <p:spPr>
            <a:xfrm>
              <a:off x="5720772" y="1363503"/>
              <a:ext cx="415547" cy="215999"/>
            </a:xfrm>
            <a:prstGeom prst="roundRect">
              <a:avLst>
                <a:gd name="adj" fmla="val 9707"/>
              </a:avLst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dirty="0">
                  <a:solidFill>
                    <a:schemeClr val="bg1"/>
                  </a:solidFill>
                  <a:latin typeface="+mn-ea"/>
                </a:rPr>
                <a:t>검색</a:t>
              </a:r>
            </a:p>
          </p:txBody>
        </p:sp>
        <p:sp>
          <p:nvSpPr>
            <p:cNvPr id="67" name="직사각형 66">
              <a:extLst>
                <a:ext uri="{FF2B5EF4-FFF2-40B4-BE49-F238E27FC236}">
                  <a16:creationId xmlns:a16="http://schemas.microsoft.com/office/drawing/2014/main" id="{35FEBC88-03AB-2F40-0448-19BAE9E1A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483" y="1363872"/>
              <a:ext cx="833437" cy="216000"/>
            </a:xfrm>
            <a:prstGeom prst="rect">
              <a:avLst/>
            </a:prstGeom>
            <a:solidFill>
              <a:schemeClr val="bg1"/>
            </a:solidFill>
            <a:ln w="12700" algn="ctr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wrap="none" lIns="36000" tIns="36000" rIns="36000" bIns="3600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800" dirty="0">
                  <a:latin typeface="+mn-ea"/>
                </a:rPr>
                <a:t> 전체검색       </a:t>
              </a:r>
            </a:p>
          </p:txBody>
        </p:sp>
        <p:sp>
          <p:nvSpPr>
            <p:cNvPr id="68" name="Chevron">
              <a:extLst>
                <a:ext uri="{FF2B5EF4-FFF2-40B4-BE49-F238E27FC236}">
                  <a16:creationId xmlns:a16="http://schemas.microsoft.com/office/drawing/2014/main" id="{B3456F07-8ED5-4CED-8D7D-8F1014F7BE9D}"/>
                </a:ext>
              </a:extLst>
            </p:cNvPr>
            <p:cNvSpPr>
              <a:spLocks noChangeAspect="1"/>
            </p:cNvSpPr>
            <p:nvPr>
              <p:custDataLst>
                <p:tags r:id="rId2"/>
              </p:custDataLst>
            </p:nvPr>
          </p:nvSpPr>
          <p:spPr bwMode="auto">
            <a:xfrm>
              <a:off x="2597152" y="1438293"/>
              <a:ext cx="139861" cy="70623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70" name="모서리가 둥근 직사각형 50">
            <a:extLst>
              <a:ext uri="{FF2B5EF4-FFF2-40B4-BE49-F238E27FC236}">
                <a16:creationId xmlns:a16="http://schemas.microsoft.com/office/drawing/2014/main" id="{C7446ABD-3A8C-C503-CC7E-8BC668409C2E}"/>
              </a:ext>
            </a:extLst>
          </p:cNvPr>
          <p:cNvSpPr/>
          <p:nvPr/>
        </p:nvSpPr>
        <p:spPr>
          <a:xfrm>
            <a:off x="1319920" y="1911731"/>
            <a:ext cx="1078658" cy="425213"/>
          </a:xfrm>
          <a:prstGeom prst="roundRect">
            <a:avLst>
              <a:gd name="adj" fmla="val 6150"/>
            </a:avLst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스타일 숍</a:t>
            </a:r>
          </a:p>
        </p:txBody>
      </p:sp>
      <p:sp>
        <p:nvSpPr>
          <p:cNvPr id="71" name="모서리가 둥근 직사각형 50">
            <a:extLst>
              <a:ext uri="{FF2B5EF4-FFF2-40B4-BE49-F238E27FC236}">
                <a16:creationId xmlns:a16="http://schemas.microsoft.com/office/drawing/2014/main" id="{9E198B86-61FC-A459-2BF5-6395A0215770}"/>
              </a:ext>
            </a:extLst>
          </p:cNvPr>
          <p:cNvSpPr/>
          <p:nvPr/>
        </p:nvSpPr>
        <p:spPr>
          <a:xfrm>
            <a:off x="234909" y="1911731"/>
            <a:ext cx="1078658" cy="425213"/>
          </a:xfrm>
          <a:prstGeom prst="roundRect">
            <a:avLst>
              <a:gd name="adj" fmla="val 6150"/>
            </a:avLst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오픈 숍</a:t>
            </a:r>
          </a:p>
        </p:txBody>
      </p:sp>
      <p:sp>
        <p:nvSpPr>
          <p:cNvPr id="72" name="모서리가 둥근 사각형 설명선 83">
            <a:extLst>
              <a:ext uri="{FF2B5EF4-FFF2-40B4-BE49-F238E27FC236}">
                <a16:creationId xmlns:a16="http://schemas.microsoft.com/office/drawing/2014/main" id="{721494E5-562D-ED7F-89CD-ECFA0398C7DD}"/>
              </a:ext>
            </a:extLst>
          </p:cNvPr>
          <p:cNvSpPr/>
          <p:nvPr/>
        </p:nvSpPr>
        <p:spPr>
          <a:xfrm>
            <a:off x="351432" y="1588313"/>
            <a:ext cx="939173" cy="257099"/>
          </a:xfrm>
          <a:prstGeom prst="wedgeRoundRectCallout">
            <a:avLst>
              <a:gd name="adj1" fmla="val -22185"/>
              <a:gd name="adj2" fmla="val 94608"/>
              <a:gd name="adj3" fmla="val 16667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txBody>
          <a:bodyPr wrap="none" lIns="0" tIns="0" rIns="0" bIns="72000" rtlCol="0" anchor="ctr">
            <a:no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입던 옷 팔고</a:t>
            </a:r>
            <a:r>
              <a:rPr lang="en-US" altLang="ko-KR" sz="800" dirty="0">
                <a:latin typeface="+mn-ea"/>
              </a:rPr>
              <a:t>/</a:t>
            </a:r>
            <a:r>
              <a:rPr lang="ko-KR" altLang="en-US" sz="800" dirty="0">
                <a:latin typeface="+mn-ea"/>
              </a:rPr>
              <a:t>사기</a:t>
            </a:r>
          </a:p>
        </p:txBody>
      </p:sp>
      <p:sp>
        <p:nvSpPr>
          <p:cNvPr id="73" name="모서리가 둥근 사각형 설명선 84">
            <a:extLst>
              <a:ext uri="{FF2B5EF4-FFF2-40B4-BE49-F238E27FC236}">
                <a16:creationId xmlns:a16="http://schemas.microsoft.com/office/drawing/2014/main" id="{92051DFC-BF93-A2FF-FEDD-1EB219043A6E}"/>
              </a:ext>
            </a:extLst>
          </p:cNvPr>
          <p:cNvSpPr/>
          <p:nvPr/>
        </p:nvSpPr>
        <p:spPr>
          <a:xfrm>
            <a:off x="1351555" y="1588312"/>
            <a:ext cx="844274" cy="274733"/>
          </a:xfrm>
          <a:prstGeom prst="wedgeRoundRectCallout">
            <a:avLst>
              <a:gd name="adj1" fmla="val -20081"/>
              <a:gd name="adj2" fmla="val 83302"/>
              <a:gd name="adj3" fmla="val 16667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txBody>
          <a:bodyPr wrap="none" lIns="0" tIns="0" rIns="0" bIns="72000" rtlCol="0" anchor="ctr">
            <a:no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새 옷 구매</a:t>
            </a: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97ABDFF6-1734-EE33-EFB7-2A4AE8064C22}"/>
              </a:ext>
            </a:extLst>
          </p:cNvPr>
          <p:cNvSpPr/>
          <p:nvPr/>
        </p:nvSpPr>
        <p:spPr>
          <a:xfrm>
            <a:off x="2195829" y="2957480"/>
            <a:ext cx="1625040" cy="215444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400" b="1" i="0" u="none" strike="noStrike" dirty="0">
                <a:effectLst/>
                <a:latin typeface="맑은 고딕"/>
              </a:rPr>
              <a:t>비회원 주문 조회</a:t>
            </a:r>
            <a:endParaRPr lang="ko-KR" altLang="en-US" sz="1300" spc="-100" dirty="0">
              <a:latin typeface="맑은 고딕 (본문)"/>
            </a:endParaRP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5A18A6D4-9381-FB79-0BD0-0947A0884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812" y="3440362"/>
            <a:ext cx="1892027" cy="252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sz="1000"/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DACEE9DD-1C33-BB54-451B-3242B2EB5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969" y="4454449"/>
            <a:ext cx="1892027" cy="252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sz="1000"/>
          </a:p>
        </p:txBody>
      </p: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69E69906-2D33-7E65-CB93-2AA16DB75582}"/>
              </a:ext>
            </a:extLst>
          </p:cNvPr>
          <p:cNvSpPr/>
          <p:nvPr/>
        </p:nvSpPr>
        <p:spPr bwMode="auto">
          <a:xfrm flipH="1">
            <a:off x="4382441" y="3833692"/>
            <a:ext cx="214313" cy="285750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ko-KR" sz="1050" b="1" dirty="0"/>
              <a:t>@</a:t>
            </a:r>
            <a:endParaRPr lang="ko-KR" altLang="en-US" sz="1050" b="1" dirty="0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CEDE287A-5AE7-0883-C1DE-297A77A2C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812" y="3852742"/>
            <a:ext cx="1322327" cy="253721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sz="1000"/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A01EAA92-E1FA-7E54-5E81-ADC09A057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2704" y="3852742"/>
            <a:ext cx="1322327" cy="253721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sz="1000"/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169B3CCE-E865-42F0-DCD6-9B0ED56DE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0441" y="3855077"/>
            <a:ext cx="1322327" cy="253721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/>
              <a:t>직접 입력</a:t>
            </a:r>
          </a:p>
        </p:txBody>
      </p:sp>
      <p:sp>
        <p:nvSpPr>
          <p:cNvPr id="85" name="Chevron">
            <a:extLst>
              <a:ext uri="{FF2B5EF4-FFF2-40B4-BE49-F238E27FC236}">
                <a16:creationId xmlns:a16="http://schemas.microsoft.com/office/drawing/2014/main" id="{B80213B7-5549-8238-6D5B-8935A2145DF5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7171028" y="3953907"/>
            <a:ext cx="104535" cy="62309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37B5CC60-C509-E37C-6695-1BCBE100B119}"/>
              </a:ext>
            </a:extLst>
          </p:cNvPr>
          <p:cNvSpPr/>
          <p:nvPr/>
        </p:nvSpPr>
        <p:spPr>
          <a:xfrm>
            <a:off x="2227424" y="3488051"/>
            <a:ext cx="876280" cy="138499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900" i="0" u="none" strike="noStrike" dirty="0">
                <a:effectLst/>
                <a:latin typeface="맑은 고딕"/>
              </a:rPr>
              <a:t>주문자 이름</a:t>
            </a:r>
            <a:endParaRPr lang="ko-KR" altLang="en-US" sz="900" spc="-100" dirty="0">
              <a:latin typeface="맑은 고딕 (본문)"/>
            </a:endParaRPr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CC6862C7-BE42-A766-03A4-8643EC4B1837}"/>
              </a:ext>
            </a:extLst>
          </p:cNvPr>
          <p:cNvSpPr/>
          <p:nvPr/>
        </p:nvSpPr>
        <p:spPr>
          <a:xfrm>
            <a:off x="2476482" y="3915811"/>
            <a:ext cx="499125" cy="138499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900" i="0" u="none" strike="noStrike" dirty="0">
                <a:effectLst/>
                <a:latin typeface="맑은 고딕"/>
              </a:rPr>
              <a:t>이메일</a:t>
            </a:r>
            <a:endParaRPr lang="ko-KR" altLang="en-US" sz="900" spc="-100" dirty="0">
              <a:latin typeface="맑은 고딕 (본문)"/>
            </a:endParaRPr>
          </a:p>
        </p:txBody>
      </p: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21F79B2E-02C9-3C42-803C-B71F00E416A4}"/>
              </a:ext>
            </a:extLst>
          </p:cNvPr>
          <p:cNvSpPr/>
          <p:nvPr/>
        </p:nvSpPr>
        <p:spPr>
          <a:xfrm>
            <a:off x="2368026" y="4528956"/>
            <a:ext cx="624110" cy="138499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900" i="0" u="none" strike="noStrike" dirty="0">
                <a:effectLst/>
                <a:latin typeface="맑은 고딕"/>
              </a:rPr>
              <a:t>주문번호</a:t>
            </a:r>
            <a:endParaRPr lang="ko-KR" altLang="en-US" sz="900" spc="-100" dirty="0">
              <a:latin typeface="맑은 고딕 (본문)"/>
            </a:endParaRPr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765A93FC-7E7E-0E34-747E-E68403D47718}"/>
              </a:ext>
            </a:extLst>
          </p:cNvPr>
          <p:cNvSpPr/>
          <p:nvPr/>
        </p:nvSpPr>
        <p:spPr>
          <a:xfrm>
            <a:off x="2964394" y="4139274"/>
            <a:ext cx="296427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주문 시 작성한 이메일 주소를 입력해 주세요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spc="7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90" name="직사각형 89">
            <a:extLst>
              <a:ext uri="{FF2B5EF4-FFF2-40B4-BE49-F238E27FC236}">
                <a16:creationId xmlns:a16="http://schemas.microsoft.com/office/drawing/2014/main" id="{7369E6D1-9B9E-2EBA-F28E-42F437DFCE3E}"/>
              </a:ext>
            </a:extLst>
          </p:cNvPr>
          <p:cNvSpPr/>
          <p:nvPr/>
        </p:nvSpPr>
        <p:spPr>
          <a:xfrm>
            <a:off x="2998617" y="4759720"/>
            <a:ext cx="296427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주문번호는 주문 시 작성한 이메일로 발송되었습니다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en-US" altLang="ko-KR" sz="800" spc="7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92" name="모서리가 둥근 직사각형 50">
            <a:extLst>
              <a:ext uri="{FF2B5EF4-FFF2-40B4-BE49-F238E27FC236}">
                <a16:creationId xmlns:a16="http://schemas.microsoft.com/office/drawing/2014/main" id="{47EF5D5D-7760-2D8D-7F1F-91BDD429C0D7}"/>
              </a:ext>
            </a:extLst>
          </p:cNvPr>
          <p:cNvSpPr/>
          <p:nvPr/>
        </p:nvSpPr>
        <p:spPr>
          <a:xfrm>
            <a:off x="8047608" y="1650562"/>
            <a:ext cx="812021" cy="249260"/>
          </a:xfrm>
          <a:prstGeom prst="roundRect">
            <a:avLst>
              <a:gd name="adj" fmla="val 14501"/>
            </a:avLst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3" name="모서리가 둥근 직사각형 50">
            <a:extLst>
              <a:ext uri="{FF2B5EF4-FFF2-40B4-BE49-F238E27FC236}">
                <a16:creationId xmlns:a16="http://schemas.microsoft.com/office/drawing/2014/main" id="{DF354397-AE8B-979A-1938-2518468E96AF}"/>
              </a:ext>
            </a:extLst>
          </p:cNvPr>
          <p:cNvSpPr/>
          <p:nvPr/>
        </p:nvSpPr>
        <p:spPr>
          <a:xfrm>
            <a:off x="2063948" y="2850037"/>
            <a:ext cx="5615236" cy="2254623"/>
          </a:xfrm>
          <a:prstGeom prst="roundRect">
            <a:avLst>
              <a:gd name="adj" fmla="val 3082"/>
            </a:avLst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5" name="연결선: 꺾임 4">
            <a:extLst>
              <a:ext uri="{FF2B5EF4-FFF2-40B4-BE49-F238E27FC236}">
                <a16:creationId xmlns:a16="http://schemas.microsoft.com/office/drawing/2014/main" id="{4A6EC091-D226-DD44-15D3-1EC37BD63D7F}"/>
              </a:ext>
            </a:extLst>
          </p:cNvPr>
          <p:cNvCxnSpPr>
            <a:cxnSpLocks/>
            <a:stCxn id="92" idx="2"/>
            <a:endCxn id="93" idx="3"/>
          </p:cNvCxnSpPr>
          <p:nvPr/>
        </p:nvCxnSpPr>
        <p:spPr>
          <a:xfrm rot="5400000">
            <a:off x="7027639" y="2551368"/>
            <a:ext cx="2077527" cy="774435"/>
          </a:xfrm>
          <a:prstGeom prst="bentConnector2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7864917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ko-KR" altLang="en-US" dirty="0"/>
              <a:t>상품리뷰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07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1102304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직사각형 114">
            <a:extLst>
              <a:ext uri="{FF2B5EF4-FFF2-40B4-BE49-F238E27FC236}">
                <a16:creationId xmlns:a16="http://schemas.microsoft.com/office/drawing/2014/main" id="{DB4471B5-292A-0CCF-9AD6-3F7ECB8DD624}"/>
              </a:ext>
            </a:extLst>
          </p:cNvPr>
          <p:cNvSpPr/>
          <p:nvPr/>
        </p:nvSpPr>
        <p:spPr>
          <a:xfrm>
            <a:off x="2108273" y="4074849"/>
            <a:ext cx="6467556" cy="8192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P-FE-GR-00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 </a:t>
            </a:r>
            <a:r>
              <a:rPr lang="en-US" altLang="ko-KR" dirty="0"/>
              <a:t>&gt; </a:t>
            </a:r>
            <a:r>
              <a:rPr lang="ko-KR" altLang="en-US" dirty="0"/>
              <a:t>상품리뷰</a:t>
            </a:r>
            <a:r>
              <a:rPr lang="en-US" altLang="ko-KR" dirty="0"/>
              <a:t>]</a:t>
            </a:r>
            <a:r>
              <a:rPr lang="ko-KR" altLang="en-US" dirty="0"/>
              <a:t> 상품리뷰 목록</a:t>
            </a:r>
            <a:endParaRPr lang="en-US" altLang="ko-KR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19849D5D-66F9-4B57-88B0-B4C53FB0E213}"/>
              </a:ext>
            </a:extLst>
          </p:cNvPr>
          <p:cNvSpPr/>
          <p:nvPr/>
        </p:nvSpPr>
        <p:spPr>
          <a:xfrm>
            <a:off x="3122693" y="1740694"/>
            <a:ext cx="985849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만족도 표기</a:t>
            </a:r>
            <a:r>
              <a:rPr lang="en-US" altLang="ko-KR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}</a:t>
            </a:r>
            <a:endParaRPr lang="ko-KR" altLang="en-US" sz="1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DF92766A-F942-4D7C-A133-3223C3CE1C8A}"/>
              </a:ext>
            </a:extLst>
          </p:cNvPr>
          <p:cNvCxnSpPr>
            <a:cxnSpLocks/>
          </p:cNvCxnSpPr>
          <p:nvPr/>
        </p:nvCxnSpPr>
        <p:spPr>
          <a:xfrm>
            <a:off x="1744266" y="1449409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2568E96D-EEF4-4B40-B94F-04C2EF42AB5E}"/>
              </a:ext>
            </a:extLst>
          </p:cNvPr>
          <p:cNvSpPr/>
          <p:nvPr/>
        </p:nvSpPr>
        <p:spPr>
          <a:xfrm>
            <a:off x="1717600" y="1558990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15.</a:t>
            </a:r>
            <a:endParaRPr lang="ko-KR" altLang="en-US" sz="1000" dirty="0">
              <a:latin typeface="+mn-ea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6C62E217-D6F5-45D4-9838-CA89BB0A4A06}"/>
              </a:ext>
            </a:extLst>
          </p:cNvPr>
          <p:cNvSpPr/>
          <p:nvPr/>
        </p:nvSpPr>
        <p:spPr>
          <a:xfrm>
            <a:off x="3121114" y="1555391"/>
            <a:ext cx="179087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[{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카테고리 명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}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&gt; {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상품명 표기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}]</a:t>
            </a:r>
            <a:endParaRPr lang="ko-KR" altLang="en-US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6A0F122D-0079-409E-BF53-EB0B7C1ABE36}"/>
              </a:ext>
            </a:extLst>
          </p:cNvPr>
          <p:cNvSpPr/>
          <p:nvPr/>
        </p:nvSpPr>
        <p:spPr>
          <a:xfrm>
            <a:off x="3136618" y="2007790"/>
            <a:ext cx="1598515" cy="4810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본문 내용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(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최대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줄 표기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본문 내용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(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최대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줄 표기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 </a:t>
            </a: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CA6BECFD-2388-411E-AC9C-7FAC0889D066}"/>
              </a:ext>
            </a:extLst>
          </p:cNvPr>
          <p:cNvSpPr/>
          <p:nvPr/>
        </p:nvSpPr>
        <p:spPr>
          <a:xfrm>
            <a:off x="4732747" y="1560748"/>
            <a:ext cx="1207382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아이디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  {</a:t>
            </a:r>
            <a:r>
              <a:rPr lang="ko-KR" altLang="en-US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작성일시분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</a:t>
            </a:r>
            <a:endParaRPr lang="ko-KR" altLang="en-US" sz="8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7F09F209-85CD-453D-BD74-BB5D5E1BA4EE}"/>
              </a:ext>
            </a:extLst>
          </p:cNvPr>
          <p:cNvSpPr/>
          <p:nvPr/>
        </p:nvSpPr>
        <p:spPr>
          <a:xfrm>
            <a:off x="1563516" y="157505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73A5619C-FC55-4135-AAA6-DF871AC47814}"/>
              </a:ext>
            </a:extLst>
          </p:cNvPr>
          <p:cNvSpPr/>
          <p:nvPr/>
        </p:nvSpPr>
        <p:spPr>
          <a:xfrm>
            <a:off x="3913977" y="6887782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[1] [2] </a:t>
            </a:r>
            <a:r>
              <a:rPr lang="en-US" altLang="ko-KR" sz="900" b="1" dirty="0">
                <a:latin typeface="+mn-ea"/>
              </a:rPr>
              <a:t>[3]</a:t>
            </a:r>
            <a:r>
              <a:rPr lang="en-US" altLang="ko-KR" sz="900" dirty="0">
                <a:latin typeface="+mn-ea"/>
              </a:rPr>
              <a:t>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DEDC3F52-633D-467E-B644-CAE8313FB3FD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3D115D92-3DA4-4A1F-9880-B54465DEC8B3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상품리뷰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67" name="직선 연결선 66">
              <a:extLst>
                <a:ext uri="{FF2B5EF4-FFF2-40B4-BE49-F238E27FC236}">
                  <a16:creationId xmlns:a16="http://schemas.microsoft.com/office/drawing/2014/main" id="{4919664E-FAC8-4547-8F7F-F2CBF25E1EF7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11B4D9A5-9988-4A94-80C5-E4D05699C407}"/>
              </a:ext>
            </a:extLst>
          </p:cNvPr>
          <p:cNvGrpSpPr/>
          <p:nvPr/>
        </p:nvGrpSpPr>
        <p:grpSpPr>
          <a:xfrm>
            <a:off x="95868" y="445063"/>
            <a:ext cx="1400747" cy="3154593"/>
            <a:chOff x="95868" y="445063"/>
            <a:chExt cx="1400747" cy="3154593"/>
          </a:xfrm>
        </p:grpSpPr>
        <p:sp>
          <p:nvSpPr>
            <p:cNvPr id="70" name="모서리가 둥근 직사각형 18">
              <a:extLst>
                <a:ext uri="{FF2B5EF4-FFF2-40B4-BE49-F238E27FC236}">
                  <a16:creationId xmlns:a16="http://schemas.microsoft.com/office/drawing/2014/main" id="{93A24BAB-47D7-4413-8D87-11667B266C00}"/>
                </a:ext>
              </a:extLst>
            </p:cNvPr>
            <p:cNvSpPr/>
            <p:nvPr/>
          </p:nvSpPr>
          <p:spPr>
            <a:xfrm>
              <a:off x="95868" y="802904"/>
              <a:ext cx="1400747" cy="1112786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{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카테고리 호출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}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Outer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Top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Bottom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Skirt</a:t>
              </a:r>
            </a:p>
          </p:txBody>
        </p:sp>
        <p:sp>
          <p:nvSpPr>
            <p:cNvPr id="71" name="모서리가 둥근 직사각형 20">
              <a:extLst>
                <a:ext uri="{FF2B5EF4-FFF2-40B4-BE49-F238E27FC236}">
                  <a16:creationId xmlns:a16="http://schemas.microsoft.com/office/drawing/2014/main" id="{CD9012FD-C4AD-491B-9D02-C8A7EF63659C}"/>
                </a:ext>
              </a:extLst>
            </p:cNvPr>
            <p:cNvSpPr/>
            <p:nvPr/>
          </p:nvSpPr>
          <p:spPr>
            <a:xfrm>
              <a:off x="95869" y="445063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defRPr/>
              </a:pPr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스타일 숍</a:t>
              </a:r>
              <a:endParaRPr lang="ko-KR" altLang="en-US" sz="105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72" name="모서리가 둥근 직사각형 18">
              <a:extLst>
                <a:ext uri="{FF2B5EF4-FFF2-40B4-BE49-F238E27FC236}">
                  <a16:creationId xmlns:a16="http://schemas.microsoft.com/office/drawing/2014/main" id="{5D3A11CB-7DD2-4656-B3C1-3E1BC9473F86}"/>
                </a:ext>
              </a:extLst>
            </p:cNvPr>
            <p:cNvSpPr/>
            <p:nvPr/>
          </p:nvSpPr>
          <p:spPr>
            <a:xfrm>
              <a:off x="95868" y="2273160"/>
              <a:ext cx="1400747" cy="1326496"/>
            </a:xfrm>
            <a:prstGeom prst="roundRect">
              <a:avLst>
                <a:gd name="adj" fmla="val 111"/>
              </a:avLst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{</a:t>
              </a:r>
              <a:r>
                <a:rPr lang="ko-KR" altLang="en-US" sz="900" dirty="0">
                  <a:solidFill>
                    <a:schemeClr val="tx1"/>
                  </a:solidFill>
                  <a:latin typeface="+mn-ea"/>
                </a:rPr>
                <a:t>카테고리 호출</a:t>
              </a: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}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Outer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Top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Bottom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/>
                  </a:solidFill>
                  <a:latin typeface="+mn-ea"/>
                </a:rPr>
                <a:t>Skirt</a:t>
              </a:r>
            </a:p>
            <a:p>
              <a:pPr marL="144000" indent="-108000" defTabSz="999073" latinLnBrk="1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ko-KR" sz="9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Dress</a:t>
              </a:r>
            </a:p>
          </p:txBody>
        </p:sp>
        <p:sp>
          <p:nvSpPr>
            <p:cNvPr id="73" name="모서리가 둥근 직사각형 20">
              <a:extLst>
                <a:ext uri="{FF2B5EF4-FFF2-40B4-BE49-F238E27FC236}">
                  <a16:creationId xmlns:a16="http://schemas.microsoft.com/office/drawing/2014/main" id="{A3E89C44-160C-4231-A4AF-B0AB70D37DB2}"/>
                </a:ext>
              </a:extLst>
            </p:cNvPr>
            <p:cNvSpPr/>
            <p:nvPr/>
          </p:nvSpPr>
          <p:spPr>
            <a:xfrm>
              <a:off x="95869" y="1915319"/>
              <a:ext cx="1400746" cy="356642"/>
            </a:xfrm>
            <a:prstGeom prst="roundRect">
              <a:avLst>
                <a:gd name="adj" fmla="val 111"/>
              </a:avLst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>
                <a:defRPr/>
              </a:pPr>
              <a:r>
                <a:rPr lang="ko-KR" altLang="en-US" sz="1050" b="1" dirty="0">
                  <a:solidFill>
                    <a:schemeClr val="tx1"/>
                  </a:solidFill>
                  <a:latin typeface="+mn-ea"/>
                </a:rPr>
                <a:t>오픈 숍</a:t>
              </a:r>
              <a:endParaRPr lang="en-US" altLang="ko-KR" sz="1050" b="1" dirty="0">
                <a:solidFill>
                  <a:schemeClr val="tx1"/>
                </a:solidFill>
                <a:latin typeface="+mn-ea"/>
              </a:endParaRPr>
            </a:p>
          </p:txBody>
        </p:sp>
      </p:grpSp>
      <p:cxnSp>
        <p:nvCxnSpPr>
          <p:cNvPr id="76" name="직선 연결선 75">
            <a:extLst>
              <a:ext uri="{FF2B5EF4-FFF2-40B4-BE49-F238E27FC236}">
                <a16:creationId xmlns:a16="http://schemas.microsoft.com/office/drawing/2014/main" id="{ADFE794C-3766-4348-8FAD-9E4C1BD08791}"/>
              </a:ext>
            </a:extLst>
          </p:cNvPr>
          <p:cNvCxnSpPr>
            <a:cxnSpLocks/>
          </p:cNvCxnSpPr>
          <p:nvPr/>
        </p:nvCxnSpPr>
        <p:spPr>
          <a:xfrm>
            <a:off x="1744266" y="2634884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3A1EF96E-1736-43E1-9D24-4C3AC9950899}"/>
              </a:ext>
            </a:extLst>
          </p:cNvPr>
          <p:cNvSpPr/>
          <p:nvPr/>
        </p:nvSpPr>
        <p:spPr>
          <a:xfrm>
            <a:off x="3146342" y="3001305"/>
            <a:ext cx="1822753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5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매우만족</a:t>
            </a:r>
            <a:r>
              <a:rPr lang="ko-KR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★ ★ ★ ★ ★</a:t>
            </a:r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54451AE3-3D82-454D-AB31-19CE06E160C9}"/>
              </a:ext>
            </a:extLst>
          </p:cNvPr>
          <p:cNvSpPr/>
          <p:nvPr/>
        </p:nvSpPr>
        <p:spPr>
          <a:xfrm>
            <a:off x="1717600" y="2788818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14.</a:t>
            </a:r>
            <a:endParaRPr lang="ko-KR" altLang="en-US" sz="1000" dirty="0">
              <a:latin typeface="+mn-ea"/>
            </a:endParaRP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D8808BBB-DB21-45EF-847D-3CD1E349EF79}"/>
              </a:ext>
            </a:extLst>
          </p:cNvPr>
          <p:cNvSpPr/>
          <p:nvPr/>
        </p:nvSpPr>
        <p:spPr>
          <a:xfrm>
            <a:off x="3144822" y="2796512"/>
            <a:ext cx="123142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[Top &gt;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기모 티셔츠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]</a:t>
            </a:r>
          </a:p>
        </p:txBody>
      </p: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81EF7B11-9762-4B20-90E2-69261F8CFC22}"/>
              </a:ext>
            </a:extLst>
          </p:cNvPr>
          <p:cNvSpPr/>
          <p:nvPr/>
        </p:nvSpPr>
        <p:spPr>
          <a:xfrm>
            <a:off x="3127124" y="3299577"/>
            <a:ext cx="4071783" cy="6887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사진과 다르게 색감이 좋으며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입었을 때 스판 원단으로 불편함이 없어요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!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저에게 너무 잘 어울립니다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친절한 상담 빠른 배송 감사합니다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92201916-4A64-4639-8F29-6220C3352320}"/>
              </a:ext>
            </a:extLst>
          </p:cNvPr>
          <p:cNvSpPr/>
          <p:nvPr/>
        </p:nvSpPr>
        <p:spPr>
          <a:xfrm>
            <a:off x="4260392" y="2790687"/>
            <a:ext cx="148630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Webplan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 2023-01-01 12:48</a:t>
            </a:r>
            <a:endParaRPr lang="ko-KR" altLang="en-US" sz="8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graphicFrame>
        <p:nvGraphicFramePr>
          <p:cNvPr id="104" name="표 4">
            <a:extLst>
              <a:ext uri="{FF2B5EF4-FFF2-40B4-BE49-F238E27FC236}">
                <a16:creationId xmlns:a16="http://schemas.microsoft.com/office/drawing/2014/main" id="{70508067-746C-429D-B05C-1B26C0659E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6152045"/>
              </p:ext>
            </p:extLst>
          </p:nvPr>
        </p:nvGraphicFramePr>
        <p:xfrm>
          <a:off x="9016139" y="243856"/>
          <a:ext cx="2508867" cy="69554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92101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상품리뷰 목록 기본 사항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 기준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상품구매 회원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 보기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미로그인 모두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작성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Empty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게시된 글이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106395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리뷰 검색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범위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Option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카테고리 전체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카테고리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검색어 탐색 범위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결과가 없을 시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리뷰 검색 결과가 없습니다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177863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리스트 구성 요소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1 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목록 닫힌 경우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등록 이미지 중 첫 이미지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경로 및 상품명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 상세화면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(Blank)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만족도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매우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불만 ☆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불만 ☆☆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보통 ☆☆☆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만족 ☆☆☆☆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매우 만족 ☆☆☆☆☆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작성자 아이디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작성일시분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수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리뷰 글 최대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2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줄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열기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닫기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134982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리스트 구성 요소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2 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목록 열린 경우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작성된 리뷰 모두 출력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작성된 댓글이 있는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닉네임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내용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>
                        <a:lnSpc>
                          <a:spcPts val="1100"/>
                        </a:lnSpc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작성된 댓글이 없는 경우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>
                        <a:lnSpc>
                          <a:spcPts val="1100"/>
                        </a:lnSpc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상품 리뷰 목록만 열림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>
                        <a:lnSpc>
                          <a:spcPts val="1100"/>
                        </a:lnSpc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리뷰 댓글은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화면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게시판 관리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>
                        <a:lnSpc>
                          <a:spcPts val="1100"/>
                        </a:lnSpc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상품리뷰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에서만 가능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34927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등록한 이미지가 없는 경우 노출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Type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6103177"/>
                  </a:ext>
                </a:extLst>
              </a:tr>
              <a:tr h="149275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리뷰 작성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로그인 후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리뷰를 작성하지 않은 상품 구매 이력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 있는 경우 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리뷰 작성 팝업 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이력이 없는 경우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구매한 상품에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모두 리뷰를 작성한 경우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6-1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 로그인 클릭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화면 이동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5875036"/>
                  </a:ext>
                </a:extLst>
              </a:tr>
            </a:tbl>
          </a:graphicData>
        </a:graphic>
      </p:graphicFrame>
      <p:sp>
        <p:nvSpPr>
          <p:cNvPr id="80" name="타원 79">
            <a:extLst>
              <a:ext uri="{FF2B5EF4-FFF2-40B4-BE49-F238E27FC236}">
                <a16:creationId xmlns:a16="http://schemas.microsoft.com/office/drawing/2014/main" id="{86D1B936-44F7-3CA9-5F24-CEB28EF16F0C}"/>
              </a:ext>
            </a:extLst>
          </p:cNvPr>
          <p:cNvSpPr/>
          <p:nvPr/>
        </p:nvSpPr>
        <p:spPr>
          <a:xfrm>
            <a:off x="1495654" y="46878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81" name="그림 80">
            <a:extLst>
              <a:ext uri="{FF2B5EF4-FFF2-40B4-BE49-F238E27FC236}">
                <a16:creationId xmlns:a16="http://schemas.microsoft.com/office/drawing/2014/main" id="{88947689-CC26-6EB0-8575-F3DE76FFFE92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8281496" y="1553607"/>
            <a:ext cx="193664" cy="216000"/>
          </a:xfrm>
          <a:prstGeom prst="rect">
            <a:avLst/>
          </a:prstGeom>
        </p:spPr>
      </p:pic>
      <p:pic>
        <p:nvPicPr>
          <p:cNvPr id="90" name="그림 89">
            <a:extLst>
              <a:ext uri="{FF2B5EF4-FFF2-40B4-BE49-F238E27FC236}">
                <a16:creationId xmlns:a16="http://schemas.microsoft.com/office/drawing/2014/main" id="{E77F2CD3-C740-7737-F111-683E4E01CB1B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8295692" y="2778465"/>
            <a:ext cx="193664" cy="216000"/>
          </a:xfrm>
          <a:prstGeom prst="rect">
            <a:avLst/>
          </a:prstGeom>
        </p:spPr>
      </p:pic>
      <p:grpSp>
        <p:nvGrpSpPr>
          <p:cNvPr id="91" name="그룹 90">
            <a:extLst>
              <a:ext uri="{FF2B5EF4-FFF2-40B4-BE49-F238E27FC236}">
                <a16:creationId xmlns:a16="http://schemas.microsoft.com/office/drawing/2014/main" id="{E96A9333-075A-1976-B6EB-EFCC69D66890}"/>
              </a:ext>
            </a:extLst>
          </p:cNvPr>
          <p:cNvGrpSpPr/>
          <p:nvPr/>
        </p:nvGrpSpPr>
        <p:grpSpPr>
          <a:xfrm>
            <a:off x="2115718" y="1602854"/>
            <a:ext cx="975013" cy="838506"/>
            <a:chOff x="2469932" y="3943754"/>
            <a:chExt cx="708502" cy="857287"/>
          </a:xfrm>
        </p:grpSpPr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D2530EBB-6FC8-744B-0E5F-924C9786F5FA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94" name="직사각형 93">
                <a:extLst>
                  <a:ext uri="{FF2B5EF4-FFF2-40B4-BE49-F238E27FC236}">
                    <a16:creationId xmlns:a16="http://schemas.microsoft.com/office/drawing/2014/main" id="{37660348-5323-3BD3-CF49-077A9097DDC2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95" name="직선 연결선 94">
                <a:extLst>
                  <a:ext uri="{FF2B5EF4-FFF2-40B4-BE49-F238E27FC236}">
                    <a16:creationId xmlns:a16="http://schemas.microsoft.com/office/drawing/2014/main" id="{B125DD30-75F7-5C93-D0C4-9A4094C2A980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직선 연결선 95">
                <a:extLst>
                  <a:ext uri="{FF2B5EF4-FFF2-40B4-BE49-F238E27FC236}">
                    <a16:creationId xmlns:a16="http://schemas.microsoft.com/office/drawing/2014/main" id="{D5D4CA26-C96F-9EF6-73F5-87C770DA3BA1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0EF38DB8-6141-FF20-C832-3BC051A55950}"/>
                </a:ext>
              </a:extLst>
            </p:cNvPr>
            <p:cNvSpPr txBox="1"/>
            <p:nvPr/>
          </p:nvSpPr>
          <p:spPr>
            <a:xfrm>
              <a:off x="2584856" y="4142918"/>
              <a:ext cx="475459" cy="5667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이용자가</a:t>
              </a:r>
              <a:b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</a:b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등록한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lang="en-US" altLang="ko-KR" sz="8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}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C6B8B6F2-1C2E-DF18-5F6F-556DC3897D7A}"/>
              </a:ext>
            </a:extLst>
          </p:cNvPr>
          <p:cNvSpPr txBox="1"/>
          <p:nvPr/>
        </p:nvSpPr>
        <p:spPr>
          <a:xfrm>
            <a:off x="7786179" y="2784974"/>
            <a:ext cx="51762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댓글 </a:t>
            </a:r>
            <a:r>
              <a:rPr lang="en-US" altLang="ko-KR" sz="900" dirty="0">
                <a:latin typeface="+mn-ea"/>
              </a:rPr>
              <a:t>1</a:t>
            </a:r>
            <a:endParaRPr lang="ko-KR" altLang="en-US" sz="900" dirty="0"/>
          </a:p>
        </p:txBody>
      </p:sp>
      <p:grpSp>
        <p:nvGrpSpPr>
          <p:cNvPr id="110" name="Google Shape;1067;p27">
            <a:extLst>
              <a:ext uri="{FF2B5EF4-FFF2-40B4-BE49-F238E27FC236}">
                <a16:creationId xmlns:a16="http://schemas.microsoft.com/office/drawing/2014/main" id="{0C748D94-72EE-10EF-2D75-C009BF65BFCD}"/>
              </a:ext>
            </a:extLst>
          </p:cNvPr>
          <p:cNvGrpSpPr/>
          <p:nvPr/>
        </p:nvGrpSpPr>
        <p:grpSpPr>
          <a:xfrm>
            <a:off x="1784403" y="6349172"/>
            <a:ext cx="7056835" cy="241167"/>
            <a:chOff x="454585" y="453468"/>
            <a:chExt cx="8868441" cy="502040"/>
          </a:xfrm>
        </p:grpSpPr>
        <p:sp>
          <p:nvSpPr>
            <p:cNvPr id="111" name="Google Shape;1068;p27">
              <a:extLst>
                <a:ext uri="{FF2B5EF4-FFF2-40B4-BE49-F238E27FC236}">
                  <a16:creationId xmlns:a16="http://schemas.microsoft.com/office/drawing/2014/main" id="{66517CA4-9330-E3F2-5295-2164BAD14CF2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18" name="Google Shape;1069;p27">
              <a:extLst>
                <a:ext uri="{FF2B5EF4-FFF2-40B4-BE49-F238E27FC236}">
                  <a16:creationId xmlns:a16="http://schemas.microsoft.com/office/drawing/2014/main" id="{667CDA20-CA1A-3994-637F-C8A67A8092A4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B0069CCF-8E0A-A1AC-DDBB-CDC52AD85C09}"/>
              </a:ext>
            </a:extLst>
          </p:cNvPr>
          <p:cNvSpPr txBox="1"/>
          <p:nvPr/>
        </p:nvSpPr>
        <p:spPr>
          <a:xfrm>
            <a:off x="7446636" y="1536323"/>
            <a:ext cx="86973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댓글 </a:t>
            </a: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 err="1">
                <a:latin typeface="+mn-ea"/>
              </a:rPr>
              <a:t>댓글수</a:t>
            </a:r>
            <a:r>
              <a:rPr lang="en-US" altLang="ko-KR" sz="900" dirty="0">
                <a:latin typeface="+mn-ea"/>
              </a:rPr>
              <a:t>}</a:t>
            </a:r>
            <a:endParaRPr lang="ko-KR" altLang="en-US" sz="900" dirty="0"/>
          </a:p>
        </p:txBody>
      </p:sp>
      <p:sp>
        <p:nvSpPr>
          <p:cNvPr id="120" name="타원 119">
            <a:extLst>
              <a:ext uri="{FF2B5EF4-FFF2-40B4-BE49-F238E27FC236}">
                <a16:creationId xmlns:a16="http://schemas.microsoft.com/office/drawing/2014/main" id="{2C6FDDF1-C251-0E98-3EA8-3A282BDDC8CB}"/>
              </a:ext>
            </a:extLst>
          </p:cNvPr>
          <p:cNvSpPr/>
          <p:nvPr/>
        </p:nvSpPr>
        <p:spPr>
          <a:xfrm>
            <a:off x="1578072" y="282211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77509B06-961B-FEB5-773D-106763B9D624}"/>
              </a:ext>
            </a:extLst>
          </p:cNvPr>
          <p:cNvGrpSpPr/>
          <p:nvPr/>
        </p:nvGrpSpPr>
        <p:grpSpPr>
          <a:xfrm>
            <a:off x="2108273" y="2865369"/>
            <a:ext cx="975013" cy="838506"/>
            <a:chOff x="2469932" y="3943754"/>
            <a:chExt cx="708502" cy="857287"/>
          </a:xfrm>
        </p:grpSpPr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EC9FA1CA-CF24-B210-6626-A0887CAF93E9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30" name="직사각형 129">
                <a:extLst>
                  <a:ext uri="{FF2B5EF4-FFF2-40B4-BE49-F238E27FC236}">
                    <a16:creationId xmlns:a16="http://schemas.microsoft.com/office/drawing/2014/main" id="{4373B421-9EBC-5D7F-50C7-F3CA3CABCED4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31" name="직선 연결선 130">
                <a:extLst>
                  <a:ext uri="{FF2B5EF4-FFF2-40B4-BE49-F238E27FC236}">
                    <a16:creationId xmlns:a16="http://schemas.microsoft.com/office/drawing/2014/main" id="{6724B278-AB9D-BFC8-9652-EF0A34284F19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직선 연결선 131">
                <a:extLst>
                  <a:ext uri="{FF2B5EF4-FFF2-40B4-BE49-F238E27FC236}">
                    <a16:creationId xmlns:a16="http://schemas.microsoft.com/office/drawing/2014/main" id="{4A6D2017-9C2A-87D8-360D-033CD1B7A7BB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ED0E888E-685B-E140-B756-7DCB81543073}"/>
                </a:ext>
              </a:extLst>
            </p:cNvPr>
            <p:cNvSpPr txBox="1"/>
            <p:nvPr/>
          </p:nvSpPr>
          <p:spPr>
            <a:xfrm>
              <a:off x="2584856" y="4142918"/>
              <a:ext cx="475459" cy="5667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이용자가</a:t>
              </a:r>
              <a:b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</a:b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등록한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lang="en-US" altLang="ko-KR" sz="8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}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5974BB04-2E32-EB2B-459F-C7F8ED1C7708}"/>
              </a:ext>
            </a:extLst>
          </p:cNvPr>
          <p:cNvSpPr/>
          <p:nvPr/>
        </p:nvSpPr>
        <p:spPr>
          <a:xfrm>
            <a:off x="2258876" y="4317762"/>
            <a:ext cx="6314747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저희 쇼핑몰을 이용해 주셔서 감사합니다</a:t>
            </a:r>
            <a:r>
              <a:rPr lang="en-US" altLang="ko-KR" sz="900" dirty="0">
                <a:latin typeface="+mn-ea"/>
              </a:rPr>
              <a:t>. </a:t>
            </a:r>
            <a:r>
              <a:rPr lang="ko-KR" altLang="en-US" sz="900" dirty="0">
                <a:latin typeface="+mn-ea"/>
              </a:rPr>
              <a:t>옷의 색은 사진 촬영 환경 및 모니터의 기종에 따라 차이가 있을 수 있습니다</a:t>
            </a:r>
            <a:r>
              <a:rPr lang="en-US" altLang="ko-KR" sz="900" dirty="0">
                <a:latin typeface="+mn-ea"/>
              </a:rPr>
              <a:t>. </a:t>
            </a:r>
            <a:r>
              <a:rPr lang="ko-KR" altLang="en-US" sz="900" dirty="0">
                <a:latin typeface="+mn-ea"/>
              </a:rPr>
              <a:t>저희도 최대한 옷 색 그대로를 표현하기 위해 기준을 찾고 연구하고 있습니다</a:t>
            </a:r>
            <a:r>
              <a:rPr lang="en-US" altLang="ko-KR" sz="900" dirty="0">
                <a:latin typeface="+mn-ea"/>
              </a:rPr>
              <a:t>. </a:t>
            </a:r>
            <a:r>
              <a:rPr lang="ko-KR" altLang="en-US" sz="900" dirty="0">
                <a:latin typeface="+mn-ea"/>
              </a:rPr>
              <a:t>실물이 색감이 더 좋다니 다행입니다</a:t>
            </a:r>
            <a:r>
              <a:rPr lang="en-US" altLang="ko-KR" sz="900" dirty="0">
                <a:latin typeface="+mn-ea"/>
              </a:rPr>
              <a:t>.</a:t>
            </a:r>
            <a:r>
              <a:rPr lang="ko-KR" altLang="en-US" sz="900" dirty="0">
                <a:latin typeface="+mn-ea"/>
              </a:rPr>
              <a:t> </a:t>
            </a: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6BB1F312-7566-91EA-AACD-C011D882864D}"/>
              </a:ext>
            </a:extLst>
          </p:cNvPr>
          <p:cNvSpPr/>
          <p:nvPr/>
        </p:nvSpPr>
        <p:spPr>
          <a:xfrm>
            <a:off x="2133121" y="4115803"/>
            <a:ext cx="192522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└ </a:t>
            </a:r>
            <a:r>
              <a:rPr lang="ko-KR" altLang="en-US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라라마켓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2022-01-01 12:48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90E0B7A2-E719-040E-FF6A-2B9201953FBC}"/>
              </a:ext>
            </a:extLst>
          </p:cNvPr>
          <p:cNvSpPr/>
          <p:nvPr/>
        </p:nvSpPr>
        <p:spPr>
          <a:xfrm>
            <a:off x="2063263" y="5381331"/>
            <a:ext cx="1566190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매우만족</a:t>
            </a:r>
            <a:r>
              <a:rPr lang="ko-KR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★ ★ ★ ★ ★</a:t>
            </a:r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0A0E0076-99CF-C599-0BB7-078755F65373}"/>
              </a:ext>
            </a:extLst>
          </p:cNvPr>
          <p:cNvSpPr/>
          <p:nvPr/>
        </p:nvSpPr>
        <p:spPr>
          <a:xfrm>
            <a:off x="1717600" y="5186600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13.</a:t>
            </a:r>
            <a:endParaRPr lang="ko-KR" altLang="en-US" sz="1000" dirty="0">
              <a:latin typeface="+mn-ea"/>
            </a:endParaRPr>
          </a:p>
        </p:txBody>
      </p:sp>
      <p:sp>
        <p:nvSpPr>
          <p:cNvPr id="97" name="직사각형 96">
            <a:extLst>
              <a:ext uri="{FF2B5EF4-FFF2-40B4-BE49-F238E27FC236}">
                <a16:creationId xmlns:a16="http://schemas.microsoft.com/office/drawing/2014/main" id="{95C482B3-FC02-EF07-01E7-5433166033ED}"/>
              </a:ext>
            </a:extLst>
          </p:cNvPr>
          <p:cNvSpPr/>
          <p:nvPr/>
        </p:nvSpPr>
        <p:spPr>
          <a:xfrm>
            <a:off x="2070620" y="5194294"/>
            <a:ext cx="123142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[Top &gt;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기모 티셔츠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]</a:t>
            </a:r>
          </a:p>
        </p:txBody>
      </p: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F986E59F-FC0D-6A5A-C764-CE9116705084}"/>
              </a:ext>
            </a:extLst>
          </p:cNvPr>
          <p:cNvSpPr/>
          <p:nvPr/>
        </p:nvSpPr>
        <p:spPr>
          <a:xfrm>
            <a:off x="2052922" y="5697359"/>
            <a:ext cx="4071783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사진과 다르게 색감이 좋으며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입었을 때 스판 원단으로 불편함이 없어요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!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저에게 너무 잘 어울립니다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99" name="직사각형 98">
            <a:extLst>
              <a:ext uri="{FF2B5EF4-FFF2-40B4-BE49-F238E27FC236}">
                <a16:creationId xmlns:a16="http://schemas.microsoft.com/office/drawing/2014/main" id="{8FFBD72B-47AC-6DEF-B5BF-1A0A4F4758CB}"/>
              </a:ext>
            </a:extLst>
          </p:cNvPr>
          <p:cNvSpPr/>
          <p:nvPr/>
        </p:nvSpPr>
        <p:spPr>
          <a:xfrm>
            <a:off x="3186190" y="5188469"/>
            <a:ext cx="148630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Webplan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 2023-01-01 12:48</a:t>
            </a:r>
            <a:endParaRPr lang="ko-KR" altLang="en-US" sz="8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100" name="그림 99">
            <a:extLst>
              <a:ext uri="{FF2B5EF4-FFF2-40B4-BE49-F238E27FC236}">
                <a16:creationId xmlns:a16="http://schemas.microsoft.com/office/drawing/2014/main" id="{8CDD59CF-676D-7FA7-A39F-91B0E5E0B7C1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8295692" y="5185125"/>
            <a:ext cx="193664" cy="216000"/>
          </a:xfrm>
          <a:prstGeom prst="rect">
            <a:avLst/>
          </a:prstGeom>
        </p:spPr>
      </p:pic>
      <p:sp>
        <p:nvSpPr>
          <p:cNvPr id="101" name="TextBox 100">
            <a:extLst>
              <a:ext uri="{FF2B5EF4-FFF2-40B4-BE49-F238E27FC236}">
                <a16:creationId xmlns:a16="http://schemas.microsoft.com/office/drawing/2014/main" id="{66680107-9393-E462-DDC7-C61E64EB7885}"/>
              </a:ext>
            </a:extLst>
          </p:cNvPr>
          <p:cNvSpPr txBox="1"/>
          <p:nvPr/>
        </p:nvSpPr>
        <p:spPr>
          <a:xfrm>
            <a:off x="7795057" y="5182756"/>
            <a:ext cx="51762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댓글 </a:t>
            </a:r>
            <a:r>
              <a:rPr lang="en-US" altLang="ko-KR" sz="900" dirty="0">
                <a:latin typeface="+mn-ea"/>
              </a:rPr>
              <a:t>1</a:t>
            </a:r>
            <a:endParaRPr lang="ko-KR" altLang="en-US" sz="900" dirty="0"/>
          </a:p>
        </p:txBody>
      </p:sp>
      <p:cxnSp>
        <p:nvCxnSpPr>
          <p:cNvPr id="114" name="직선 연결선 113">
            <a:extLst>
              <a:ext uri="{FF2B5EF4-FFF2-40B4-BE49-F238E27FC236}">
                <a16:creationId xmlns:a16="http://schemas.microsoft.com/office/drawing/2014/main" id="{EADD036A-6E20-818D-8FE5-86AF15139443}"/>
              </a:ext>
            </a:extLst>
          </p:cNvPr>
          <p:cNvCxnSpPr>
            <a:cxnSpLocks/>
          </p:cNvCxnSpPr>
          <p:nvPr/>
        </p:nvCxnSpPr>
        <p:spPr>
          <a:xfrm>
            <a:off x="1784403" y="5058163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타원 78">
            <a:extLst>
              <a:ext uri="{FF2B5EF4-FFF2-40B4-BE49-F238E27FC236}">
                <a16:creationId xmlns:a16="http://schemas.microsoft.com/office/drawing/2014/main" id="{A42F2245-F66D-9A38-460B-11A36AFB05B7}"/>
              </a:ext>
            </a:extLst>
          </p:cNvPr>
          <p:cNvSpPr/>
          <p:nvPr/>
        </p:nvSpPr>
        <p:spPr>
          <a:xfrm>
            <a:off x="1540185" y="518791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22" name="그룹 121">
            <a:extLst>
              <a:ext uri="{FF2B5EF4-FFF2-40B4-BE49-F238E27FC236}">
                <a16:creationId xmlns:a16="http://schemas.microsoft.com/office/drawing/2014/main" id="{B9B2CB31-10BC-536D-5007-D13E86524D46}"/>
              </a:ext>
            </a:extLst>
          </p:cNvPr>
          <p:cNvGrpSpPr/>
          <p:nvPr/>
        </p:nvGrpSpPr>
        <p:grpSpPr>
          <a:xfrm>
            <a:off x="1559444" y="5712602"/>
            <a:ext cx="2536302" cy="1365614"/>
            <a:chOff x="4007371" y="884161"/>
            <a:chExt cx="2536302" cy="1365613"/>
          </a:xfrm>
        </p:grpSpPr>
        <p:grpSp>
          <p:nvGrpSpPr>
            <p:cNvPr id="123" name="그룹 122">
              <a:extLst>
                <a:ext uri="{FF2B5EF4-FFF2-40B4-BE49-F238E27FC236}">
                  <a16:creationId xmlns:a16="http://schemas.microsoft.com/office/drawing/2014/main" id="{CDE6EA79-5FFE-BE0D-E9FF-3870D3DA72AF}"/>
                </a:ext>
              </a:extLst>
            </p:cNvPr>
            <p:cNvGrpSpPr/>
            <p:nvPr/>
          </p:nvGrpSpPr>
          <p:grpSpPr>
            <a:xfrm>
              <a:off x="4007371" y="884161"/>
              <a:ext cx="2536302" cy="1128480"/>
              <a:chOff x="4007371" y="884161"/>
              <a:chExt cx="2536302" cy="1128480"/>
            </a:xfrm>
          </p:grpSpPr>
          <p:sp>
            <p:nvSpPr>
              <p:cNvPr id="134" name="Window Body">
                <a:extLst>
                  <a:ext uri="{FF2B5EF4-FFF2-40B4-BE49-F238E27FC236}">
                    <a16:creationId xmlns:a16="http://schemas.microsoft.com/office/drawing/2014/main" id="{AB27E1E8-C246-44B7-5DA6-730F1401097E}"/>
                  </a:ext>
                </a:extLst>
              </p:cNvPr>
              <p:cNvSpPr/>
              <p:nvPr>
                <p:custDataLst>
                  <p:tags r:id="rId5"/>
                </p:custDataLst>
              </p:nvPr>
            </p:nvSpPr>
            <p:spPr>
              <a:xfrm>
                <a:off x="4007371" y="1121905"/>
                <a:ext cx="2520000" cy="890736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35" name="Text">
                <a:extLst>
                  <a:ext uri="{FF2B5EF4-FFF2-40B4-BE49-F238E27FC236}">
                    <a16:creationId xmlns:a16="http://schemas.microsoft.com/office/drawing/2014/main" id="{46ABA5FE-9140-3D47-9BF7-500799F8B8D6}"/>
                  </a:ext>
                </a:extLst>
              </p:cNvPr>
              <p:cNvSpPr txBox="1"/>
              <p:nvPr>
                <p:custDataLst>
                  <p:tags r:id="rId6"/>
                </p:custDataLst>
              </p:nvPr>
            </p:nvSpPr>
            <p:spPr>
              <a:xfrm>
                <a:off x="4747241" y="1136854"/>
                <a:ext cx="1796432" cy="688281"/>
              </a:xfrm>
              <a:prstGeom prst="rect">
                <a:avLst/>
              </a:prstGeom>
              <a:noFill/>
            </p:spPr>
            <p:txBody>
              <a:bodyPr wrap="square" lIns="73152" tIns="36576" rIns="73152" bIns="36576" rtlCol="0" anchor="ctr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ko-KR" altLang="en-US" sz="900" dirty="0">
                    <a:latin typeface="+mn-ea"/>
                  </a:rPr>
                  <a:t>작성할 리뷰가 없습니다</a:t>
                </a:r>
                <a:r>
                  <a:rPr lang="en-US" altLang="ko-KR" sz="900" dirty="0">
                    <a:latin typeface="+mn-ea"/>
                  </a:rPr>
                  <a:t>.</a:t>
                </a:r>
              </a:p>
            </p:txBody>
          </p:sp>
          <p:sp>
            <p:nvSpPr>
              <p:cNvPr id="136" name="Title Bar">
                <a:extLst>
                  <a:ext uri="{FF2B5EF4-FFF2-40B4-BE49-F238E27FC236}">
                    <a16:creationId xmlns:a16="http://schemas.microsoft.com/office/drawing/2014/main" id="{7DEE8A63-A03E-83D9-907F-64B66FAC4D40}"/>
                  </a:ext>
                </a:extLst>
              </p:cNvPr>
              <p:cNvSpPr/>
              <p:nvPr>
                <p:custDataLst>
                  <p:tags r:id="rId7"/>
                </p:custDataLst>
              </p:nvPr>
            </p:nvSpPr>
            <p:spPr>
              <a:xfrm>
                <a:off x="4007371" y="884161"/>
                <a:ext cx="2520000" cy="237744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2286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sz="900" b="1" dirty="0">
                    <a:solidFill>
                      <a:schemeClr val="tx1"/>
                    </a:solidFill>
                    <a:latin typeface="+mn-ea"/>
                    <a:cs typeface="Segoe UI" panose="020B0502040204020203" pitchFamily="34" charset="0"/>
                  </a:rPr>
                  <a:t>Alert 6-1</a:t>
                </a:r>
              </a:p>
            </p:txBody>
          </p:sp>
          <p:sp>
            <p:nvSpPr>
              <p:cNvPr id="137" name="Close Button">
                <a:extLst>
                  <a:ext uri="{FF2B5EF4-FFF2-40B4-BE49-F238E27FC236}">
                    <a16:creationId xmlns:a16="http://schemas.microsoft.com/office/drawing/2014/main" id="{DE6571BE-8E3E-FB8E-E0C3-858B779BAAF0}"/>
                  </a:ext>
                </a:extLst>
              </p:cNvPr>
              <p:cNvSpPr>
                <a:spLocks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6345535" y="955408"/>
                <a:ext cx="98425" cy="95250"/>
              </a:xfrm>
              <a:custGeom>
                <a:avLst/>
                <a:gdLst>
                  <a:gd name="T0" fmla="*/ 254 w 254"/>
                  <a:gd name="T1" fmla="*/ 0 h 254"/>
                  <a:gd name="T2" fmla="*/ 0 w 254"/>
                  <a:gd name="T3" fmla="*/ 254 h 254"/>
                  <a:gd name="T4" fmla="*/ 0 w 254"/>
                  <a:gd name="T5" fmla="*/ 0 h 254"/>
                  <a:gd name="T6" fmla="*/ 254 w 254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54">
                    <a:moveTo>
                      <a:pt x="254" y="0"/>
                    </a:moveTo>
                    <a:lnTo>
                      <a:pt x="0" y="254"/>
                    </a:lnTo>
                    <a:moveTo>
                      <a:pt x="0" y="0"/>
                    </a:moveTo>
                    <a:lnTo>
                      <a:pt x="254" y="254"/>
                    </a:lnTo>
                  </a:path>
                </a:pathLst>
              </a:custGeom>
              <a:noFill/>
              <a:ln w="9525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grpSp>
            <p:nvGrpSpPr>
              <p:cNvPr id="138" name="Icons">
                <a:extLst>
                  <a:ext uri="{FF2B5EF4-FFF2-40B4-BE49-F238E27FC236}">
                    <a16:creationId xmlns:a16="http://schemas.microsoft.com/office/drawing/2014/main" id="{22A0AA93-74A8-A50C-81FE-D70DE5A1801D}"/>
                  </a:ext>
                </a:extLst>
              </p:cNvPr>
              <p:cNvGrpSpPr/>
              <p:nvPr/>
            </p:nvGrpSpPr>
            <p:grpSpPr>
              <a:xfrm>
                <a:off x="4185219" y="1197382"/>
                <a:ext cx="457200" cy="519906"/>
                <a:chOff x="773534" y="1669713"/>
                <a:chExt cx="457200" cy="519906"/>
              </a:xfrm>
            </p:grpSpPr>
            <p:sp>
              <p:nvSpPr>
                <p:cNvPr id="139" name="Info Icon">
                  <a:extLst>
                    <a:ext uri="{FF2B5EF4-FFF2-40B4-BE49-F238E27FC236}">
                      <a16:creationId xmlns:a16="http://schemas.microsoft.com/office/drawing/2014/main" id="{EB082783-8389-31A2-30F2-651DECB8BE57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9"/>
                  </p:custDataLst>
                </p:nvPr>
              </p:nvSpPr>
              <p:spPr bwMode="auto">
                <a:xfrm>
                  <a:off x="803697" y="1794332"/>
                  <a:ext cx="396875" cy="395287"/>
                </a:xfrm>
                <a:custGeom>
                  <a:avLst/>
                  <a:gdLst>
                    <a:gd name="T0" fmla="*/ 550 w 1101"/>
                    <a:gd name="T1" fmla="*/ 231 h 1101"/>
                    <a:gd name="T2" fmla="*/ 480 w 1101"/>
                    <a:gd name="T3" fmla="*/ 301 h 1101"/>
                    <a:gd name="T4" fmla="*/ 550 w 1101"/>
                    <a:gd name="T5" fmla="*/ 372 h 1101"/>
                    <a:gd name="T6" fmla="*/ 621 w 1101"/>
                    <a:gd name="T7" fmla="*/ 301 h 1101"/>
                    <a:gd name="T8" fmla="*/ 550 w 1101"/>
                    <a:gd name="T9" fmla="*/ 231 h 1101"/>
                    <a:gd name="T10" fmla="*/ 494 w 1101"/>
                    <a:gd name="T11" fmla="*/ 455 h 1101"/>
                    <a:gd name="T12" fmla="*/ 494 w 1101"/>
                    <a:gd name="T13" fmla="*/ 851 h 1101"/>
                    <a:gd name="T14" fmla="*/ 607 w 1101"/>
                    <a:gd name="T15" fmla="*/ 851 h 1101"/>
                    <a:gd name="T16" fmla="*/ 607 w 1101"/>
                    <a:gd name="T17" fmla="*/ 455 h 1101"/>
                    <a:gd name="T18" fmla="*/ 494 w 1101"/>
                    <a:gd name="T19" fmla="*/ 455 h 1101"/>
                    <a:gd name="T20" fmla="*/ 1101 w 1101"/>
                    <a:gd name="T21" fmla="*/ 551 h 1101"/>
                    <a:gd name="T22" fmla="*/ 550 w 1101"/>
                    <a:gd name="T23" fmla="*/ 1101 h 1101"/>
                    <a:gd name="T24" fmla="*/ 0 w 1101"/>
                    <a:gd name="T25" fmla="*/ 551 h 1101"/>
                    <a:gd name="T26" fmla="*/ 550 w 1101"/>
                    <a:gd name="T27" fmla="*/ 0 h 1101"/>
                    <a:gd name="T28" fmla="*/ 1101 w 1101"/>
                    <a:gd name="T29" fmla="*/ 551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01" h="1101">
                      <a:moveTo>
                        <a:pt x="550" y="231"/>
                      </a:moveTo>
                      <a:cubicBezTo>
                        <a:pt x="511" y="231"/>
                        <a:pt x="480" y="262"/>
                        <a:pt x="480" y="301"/>
                      </a:cubicBezTo>
                      <a:cubicBezTo>
                        <a:pt x="480" y="340"/>
                        <a:pt x="511" y="372"/>
                        <a:pt x="550" y="372"/>
                      </a:cubicBezTo>
                      <a:cubicBezTo>
                        <a:pt x="589" y="372"/>
                        <a:pt x="621" y="340"/>
                        <a:pt x="621" y="301"/>
                      </a:cubicBezTo>
                      <a:cubicBezTo>
                        <a:pt x="621" y="262"/>
                        <a:pt x="589" y="231"/>
                        <a:pt x="550" y="231"/>
                      </a:cubicBezTo>
                      <a:close/>
                      <a:moveTo>
                        <a:pt x="494" y="455"/>
                      </a:moveTo>
                      <a:lnTo>
                        <a:pt x="494" y="851"/>
                      </a:lnTo>
                      <a:lnTo>
                        <a:pt x="607" y="851"/>
                      </a:lnTo>
                      <a:lnTo>
                        <a:pt x="607" y="455"/>
                      </a:lnTo>
                      <a:lnTo>
                        <a:pt x="494" y="455"/>
                      </a:lnTo>
                      <a:close/>
                      <a:moveTo>
                        <a:pt x="1101" y="551"/>
                      </a:moveTo>
                      <a:cubicBezTo>
                        <a:pt x="1101" y="855"/>
                        <a:pt x="854" y="1101"/>
                        <a:pt x="550" y="1101"/>
                      </a:cubicBezTo>
                      <a:cubicBezTo>
                        <a:pt x="247" y="1101"/>
                        <a:pt x="0" y="855"/>
                        <a:pt x="0" y="551"/>
                      </a:cubicBezTo>
                      <a:cubicBezTo>
                        <a:pt x="0" y="247"/>
                        <a:pt x="247" y="0"/>
                        <a:pt x="550" y="0"/>
                      </a:cubicBezTo>
                      <a:cubicBezTo>
                        <a:pt x="854" y="0"/>
                        <a:pt x="1101" y="247"/>
                        <a:pt x="1101" y="551"/>
                      </a:cubicBezTo>
                      <a:close/>
                    </a:path>
                  </a:pathLst>
                </a:custGeom>
                <a:noFill/>
                <a:ln w="6350" cap="flat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140" name="Warning Icon" hidden="1">
                  <a:extLst>
                    <a:ext uri="{FF2B5EF4-FFF2-40B4-BE49-F238E27FC236}">
                      <a16:creationId xmlns:a16="http://schemas.microsoft.com/office/drawing/2014/main" id="{294BCC30-4396-AE6B-39B0-3B5875EB80C1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10"/>
                  </p:custDataLst>
                </p:nvPr>
              </p:nvSpPr>
              <p:spPr bwMode="auto">
                <a:xfrm>
                  <a:off x="773534" y="1670507"/>
                  <a:ext cx="457200" cy="395287"/>
                </a:xfrm>
                <a:custGeom>
                  <a:avLst/>
                  <a:gdLst>
                    <a:gd name="T0" fmla="*/ 1270 w 1270"/>
                    <a:gd name="T1" fmla="*/ 1101 h 1101"/>
                    <a:gd name="T2" fmla="*/ 0 w 1270"/>
                    <a:gd name="T3" fmla="*/ 1101 h 1101"/>
                    <a:gd name="T4" fmla="*/ 635 w 1270"/>
                    <a:gd name="T5" fmla="*/ 0 h 1101"/>
                    <a:gd name="T6" fmla="*/ 1270 w 1270"/>
                    <a:gd name="T7" fmla="*/ 1101 h 1101"/>
                    <a:gd name="T8" fmla="*/ 579 w 1270"/>
                    <a:gd name="T9" fmla="*/ 320 h 1101"/>
                    <a:gd name="T10" fmla="*/ 579 w 1270"/>
                    <a:gd name="T11" fmla="*/ 716 h 1101"/>
                    <a:gd name="T12" fmla="*/ 691 w 1270"/>
                    <a:gd name="T13" fmla="*/ 716 h 1101"/>
                    <a:gd name="T14" fmla="*/ 691 w 1270"/>
                    <a:gd name="T15" fmla="*/ 320 h 1101"/>
                    <a:gd name="T16" fmla="*/ 579 w 1270"/>
                    <a:gd name="T17" fmla="*/ 320 h 1101"/>
                    <a:gd name="T18" fmla="*/ 635 w 1270"/>
                    <a:gd name="T19" fmla="*/ 799 h 1101"/>
                    <a:gd name="T20" fmla="*/ 564 w 1270"/>
                    <a:gd name="T21" fmla="*/ 870 h 1101"/>
                    <a:gd name="T22" fmla="*/ 635 w 1270"/>
                    <a:gd name="T23" fmla="*/ 940 h 1101"/>
                    <a:gd name="T24" fmla="*/ 706 w 1270"/>
                    <a:gd name="T25" fmla="*/ 870 h 1101"/>
                    <a:gd name="T26" fmla="*/ 635 w 1270"/>
                    <a:gd name="T27" fmla="*/ 799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70" h="1101">
                      <a:moveTo>
                        <a:pt x="1270" y="1101"/>
                      </a:moveTo>
                      <a:lnTo>
                        <a:pt x="0" y="1101"/>
                      </a:lnTo>
                      <a:lnTo>
                        <a:pt x="635" y="0"/>
                      </a:lnTo>
                      <a:lnTo>
                        <a:pt x="1270" y="1101"/>
                      </a:lnTo>
                      <a:close/>
                      <a:moveTo>
                        <a:pt x="579" y="320"/>
                      </a:moveTo>
                      <a:lnTo>
                        <a:pt x="579" y="716"/>
                      </a:lnTo>
                      <a:lnTo>
                        <a:pt x="691" y="716"/>
                      </a:lnTo>
                      <a:lnTo>
                        <a:pt x="691" y="320"/>
                      </a:lnTo>
                      <a:lnTo>
                        <a:pt x="579" y="320"/>
                      </a:lnTo>
                      <a:close/>
                      <a:moveTo>
                        <a:pt x="635" y="799"/>
                      </a:moveTo>
                      <a:cubicBezTo>
                        <a:pt x="596" y="799"/>
                        <a:pt x="564" y="831"/>
                        <a:pt x="564" y="870"/>
                      </a:cubicBezTo>
                      <a:cubicBezTo>
                        <a:pt x="564" y="909"/>
                        <a:pt x="596" y="940"/>
                        <a:pt x="635" y="940"/>
                      </a:cubicBezTo>
                      <a:cubicBezTo>
                        <a:pt x="674" y="940"/>
                        <a:pt x="706" y="909"/>
                        <a:pt x="706" y="870"/>
                      </a:cubicBezTo>
                      <a:cubicBezTo>
                        <a:pt x="706" y="831"/>
                        <a:pt x="674" y="799"/>
                        <a:pt x="635" y="799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141" name="Error Icon" hidden="1">
                  <a:extLst>
                    <a:ext uri="{FF2B5EF4-FFF2-40B4-BE49-F238E27FC236}">
                      <a16:creationId xmlns:a16="http://schemas.microsoft.com/office/drawing/2014/main" id="{0CF37C25-E848-94E5-5A6E-84DF0446643A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11"/>
                  </p:custDataLst>
                </p:nvPr>
              </p:nvSpPr>
              <p:spPr bwMode="auto">
                <a:xfrm>
                  <a:off x="802903" y="1670507"/>
                  <a:ext cx="398463" cy="395287"/>
                </a:xfrm>
                <a:custGeom>
                  <a:avLst/>
                  <a:gdLst>
                    <a:gd name="T0" fmla="*/ 1101 w 1101"/>
                    <a:gd name="T1" fmla="*/ 778 h 1100"/>
                    <a:gd name="T2" fmla="*/ 778 w 1101"/>
                    <a:gd name="T3" fmla="*/ 1100 h 1100"/>
                    <a:gd name="T4" fmla="*/ 322 w 1101"/>
                    <a:gd name="T5" fmla="*/ 1100 h 1100"/>
                    <a:gd name="T6" fmla="*/ 0 w 1101"/>
                    <a:gd name="T7" fmla="*/ 778 h 1100"/>
                    <a:gd name="T8" fmla="*/ 0 w 1101"/>
                    <a:gd name="T9" fmla="*/ 322 h 1100"/>
                    <a:gd name="T10" fmla="*/ 322 w 1101"/>
                    <a:gd name="T11" fmla="*/ 0 h 1100"/>
                    <a:gd name="T12" fmla="*/ 778 w 1101"/>
                    <a:gd name="T13" fmla="*/ 0 h 1100"/>
                    <a:gd name="T14" fmla="*/ 1101 w 1101"/>
                    <a:gd name="T15" fmla="*/ 322 h 1100"/>
                    <a:gd name="T16" fmla="*/ 1101 w 1101"/>
                    <a:gd name="T17" fmla="*/ 778 h 1100"/>
                    <a:gd name="T18" fmla="*/ 380 w 1101"/>
                    <a:gd name="T19" fmla="*/ 300 h 1100"/>
                    <a:gd name="T20" fmla="*/ 301 w 1101"/>
                    <a:gd name="T21" fmla="*/ 380 h 1100"/>
                    <a:gd name="T22" fmla="*/ 470 w 1101"/>
                    <a:gd name="T23" fmla="*/ 550 h 1100"/>
                    <a:gd name="T24" fmla="*/ 301 w 1101"/>
                    <a:gd name="T25" fmla="*/ 719 h 1100"/>
                    <a:gd name="T26" fmla="*/ 380 w 1101"/>
                    <a:gd name="T27" fmla="*/ 799 h 1100"/>
                    <a:gd name="T28" fmla="*/ 550 w 1101"/>
                    <a:gd name="T29" fmla="*/ 629 h 1100"/>
                    <a:gd name="T30" fmla="*/ 720 w 1101"/>
                    <a:gd name="T31" fmla="*/ 799 h 1100"/>
                    <a:gd name="T32" fmla="*/ 800 w 1101"/>
                    <a:gd name="T33" fmla="*/ 719 h 1100"/>
                    <a:gd name="T34" fmla="*/ 630 w 1101"/>
                    <a:gd name="T35" fmla="*/ 550 h 1100"/>
                    <a:gd name="T36" fmla="*/ 800 w 1101"/>
                    <a:gd name="T37" fmla="*/ 380 h 1100"/>
                    <a:gd name="T38" fmla="*/ 720 w 1101"/>
                    <a:gd name="T39" fmla="*/ 300 h 1100"/>
                    <a:gd name="T40" fmla="*/ 550 w 1101"/>
                    <a:gd name="T41" fmla="*/ 470 h 1100"/>
                    <a:gd name="T42" fmla="*/ 380 w 1101"/>
                    <a:gd name="T43" fmla="*/ 300 h 1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01" h="1100">
                      <a:moveTo>
                        <a:pt x="1101" y="778"/>
                      </a:moveTo>
                      <a:lnTo>
                        <a:pt x="778" y="1100"/>
                      </a:lnTo>
                      <a:lnTo>
                        <a:pt x="322" y="1100"/>
                      </a:lnTo>
                      <a:lnTo>
                        <a:pt x="0" y="778"/>
                      </a:lnTo>
                      <a:lnTo>
                        <a:pt x="0" y="322"/>
                      </a:lnTo>
                      <a:lnTo>
                        <a:pt x="322" y="0"/>
                      </a:lnTo>
                      <a:lnTo>
                        <a:pt x="778" y="0"/>
                      </a:lnTo>
                      <a:lnTo>
                        <a:pt x="1101" y="322"/>
                      </a:lnTo>
                      <a:lnTo>
                        <a:pt x="1101" y="778"/>
                      </a:lnTo>
                      <a:close/>
                      <a:moveTo>
                        <a:pt x="380" y="300"/>
                      </a:moveTo>
                      <a:lnTo>
                        <a:pt x="301" y="380"/>
                      </a:lnTo>
                      <a:lnTo>
                        <a:pt x="470" y="550"/>
                      </a:lnTo>
                      <a:lnTo>
                        <a:pt x="301" y="719"/>
                      </a:lnTo>
                      <a:lnTo>
                        <a:pt x="380" y="799"/>
                      </a:lnTo>
                      <a:lnTo>
                        <a:pt x="550" y="629"/>
                      </a:lnTo>
                      <a:lnTo>
                        <a:pt x="720" y="799"/>
                      </a:lnTo>
                      <a:lnTo>
                        <a:pt x="800" y="719"/>
                      </a:lnTo>
                      <a:lnTo>
                        <a:pt x="630" y="550"/>
                      </a:lnTo>
                      <a:lnTo>
                        <a:pt x="800" y="380"/>
                      </a:lnTo>
                      <a:lnTo>
                        <a:pt x="720" y="300"/>
                      </a:lnTo>
                      <a:lnTo>
                        <a:pt x="550" y="470"/>
                      </a:lnTo>
                      <a:lnTo>
                        <a:pt x="380" y="300"/>
                      </a:ln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142" name="Question Icon" hidden="1">
                  <a:extLst>
                    <a:ext uri="{FF2B5EF4-FFF2-40B4-BE49-F238E27FC236}">
                      <a16:creationId xmlns:a16="http://schemas.microsoft.com/office/drawing/2014/main" id="{1B98D70C-E30F-3229-3929-EA28547BBCB8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12"/>
                  </p:custDataLst>
                </p:nvPr>
              </p:nvSpPr>
              <p:spPr bwMode="auto">
                <a:xfrm>
                  <a:off x="802903" y="1669713"/>
                  <a:ext cx="398463" cy="396875"/>
                </a:xfrm>
                <a:custGeom>
                  <a:avLst/>
                  <a:gdLst>
                    <a:gd name="T0" fmla="*/ 1101 w 1101"/>
                    <a:gd name="T1" fmla="*/ 551 h 1101"/>
                    <a:gd name="T2" fmla="*/ 550 w 1101"/>
                    <a:gd name="T3" fmla="*/ 1101 h 1101"/>
                    <a:gd name="T4" fmla="*/ 0 w 1101"/>
                    <a:gd name="T5" fmla="*/ 551 h 1101"/>
                    <a:gd name="T6" fmla="*/ 550 w 1101"/>
                    <a:gd name="T7" fmla="*/ 0 h 1101"/>
                    <a:gd name="T8" fmla="*/ 1101 w 1101"/>
                    <a:gd name="T9" fmla="*/ 551 h 1101"/>
                    <a:gd name="T10" fmla="*/ 596 w 1101"/>
                    <a:gd name="T11" fmla="*/ 685 h 1101"/>
                    <a:gd name="T12" fmla="*/ 509 w 1101"/>
                    <a:gd name="T13" fmla="*/ 685 h 1101"/>
                    <a:gd name="T14" fmla="*/ 509 w 1101"/>
                    <a:gd name="T15" fmla="*/ 625 h 1101"/>
                    <a:gd name="T16" fmla="*/ 521 w 1101"/>
                    <a:gd name="T17" fmla="*/ 577 h 1101"/>
                    <a:gd name="T18" fmla="*/ 575 w 1101"/>
                    <a:gd name="T19" fmla="*/ 527 h 1101"/>
                    <a:gd name="T20" fmla="*/ 638 w 1101"/>
                    <a:gd name="T21" fmla="*/ 424 h 1101"/>
                    <a:gd name="T22" fmla="*/ 614 w 1101"/>
                    <a:gd name="T23" fmla="*/ 359 h 1101"/>
                    <a:gd name="T24" fmla="*/ 549 w 1101"/>
                    <a:gd name="T25" fmla="*/ 334 h 1101"/>
                    <a:gd name="T26" fmla="*/ 440 w 1101"/>
                    <a:gd name="T27" fmla="*/ 462 h 1101"/>
                    <a:gd name="T28" fmla="*/ 343 w 1101"/>
                    <a:gd name="T29" fmla="*/ 445 h 1101"/>
                    <a:gd name="T30" fmla="*/ 413 w 1101"/>
                    <a:gd name="T31" fmla="*/ 295 h 1101"/>
                    <a:gd name="T32" fmla="*/ 561 w 1101"/>
                    <a:gd name="T33" fmla="*/ 241 h 1101"/>
                    <a:gd name="T34" fmla="*/ 702 w 1101"/>
                    <a:gd name="T35" fmla="*/ 291 h 1101"/>
                    <a:gd name="T36" fmla="*/ 758 w 1101"/>
                    <a:gd name="T37" fmla="*/ 418 h 1101"/>
                    <a:gd name="T38" fmla="*/ 743 w 1101"/>
                    <a:gd name="T39" fmla="*/ 489 h 1101"/>
                    <a:gd name="T40" fmla="*/ 707 w 1101"/>
                    <a:gd name="T41" fmla="*/ 541 h 1101"/>
                    <a:gd name="T42" fmla="*/ 624 w 1101"/>
                    <a:gd name="T43" fmla="*/ 606 h 1101"/>
                    <a:gd name="T44" fmla="*/ 601 w 1101"/>
                    <a:gd name="T45" fmla="*/ 632 h 1101"/>
                    <a:gd name="T46" fmla="*/ 596 w 1101"/>
                    <a:gd name="T47" fmla="*/ 685 h 1101"/>
                    <a:gd name="T48" fmla="*/ 614 w 1101"/>
                    <a:gd name="T49" fmla="*/ 749 h 1101"/>
                    <a:gd name="T50" fmla="*/ 614 w 1101"/>
                    <a:gd name="T51" fmla="*/ 861 h 1101"/>
                    <a:gd name="T52" fmla="*/ 509 w 1101"/>
                    <a:gd name="T53" fmla="*/ 861 h 1101"/>
                    <a:gd name="T54" fmla="*/ 509 w 1101"/>
                    <a:gd name="T55" fmla="*/ 749 h 1101"/>
                    <a:gd name="T56" fmla="*/ 614 w 1101"/>
                    <a:gd name="T57" fmla="*/ 749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101" h="1101">
                      <a:moveTo>
                        <a:pt x="1101" y="551"/>
                      </a:moveTo>
                      <a:cubicBezTo>
                        <a:pt x="1101" y="854"/>
                        <a:pt x="854" y="1101"/>
                        <a:pt x="550" y="1101"/>
                      </a:cubicBezTo>
                      <a:cubicBezTo>
                        <a:pt x="246" y="1101"/>
                        <a:pt x="0" y="854"/>
                        <a:pt x="0" y="551"/>
                      </a:cubicBezTo>
                      <a:cubicBezTo>
                        <a:pt x="0" y="247"/>
                        <a:pt x="246" y="0"/>
                        <a:pt x="550" y="0"/>
                      </a:cubicBezTo>
                      <a:cubicBezTo>
                        <a:pt x="854" y="0"/>
                        <a:pt x="1101" y="247"/>
                        <a:pt x="1101" y="551"/>
                      </a:cubicBezTo>
                      <a:close/>
                      <a:moveTo>
                        <a:pt x="596" y="685"/>
                      </a:moveTo>
                      <a:lnTo>
                        <a:pt x="509" y="685"/>
                      </a:lnTo>
                      <a:lnTo>
                        <a:pt x="509" y="625"/>
                      </a:lnTo>
                      <a:cubicBezTo>
                        <a:pt x="509" y="605"/>
                        <a:pt x="513" y="589"/>
                        <a:pt x="521" y="577"/>
                      </a:cubicBezTo>
                      <a:cubicBezTo>
                        <a:pt x="529" y="565"/>
                        <a:pt x="547" y="549"/>
                        <a:pt x="575" y="527"/>
                      </a:cubicBezTo>
                      <a:cubicBezTo>
                        <a:pt x="617" y="495"/>
                        <a:pt x="638" y="460"/>
                        <a:pt x="638" y="424"/>
                      </a:cubicBezTo>
                      <a:cubicBezTo>
                        <a:pt x="638" y="397"/>
                        <a:pt x="630" y="375"/>
                        <a:pt x="614" y="359"/>
                      </a:cubicBezTo>
                      <a:cubicBezTo>
                        <a:pt x="597" y="343"/>
                        <a:pt x="576" y="334"/>
                        <a:pt x="549" y="334"/>
                      </a:cubicBezTo>
                      <a:cubicBezTo>
                        <a:pt x="488" y="334"/>
                        <a:pt x="451" y="377"/>
                        <a:pt x="440" y="462"/>
                      </a:cubicBezTo>
                      <a:lnTo>
                        <a:pt x="343" y="445"/>
                      </a:lnTo>
                      <a:cubicBezTo>
                        <a:pt x="349" y="381"/>
                        <a:pt x="372" y="331"/>
                        <a:pt x="413" y="295"/>
                      </a:cubicBezTo>
                      <a:cubicBezTo>
                        <a:pt x="454" y="259"/>
                        <a:pt x="503" y="241"/>
                        <a:pt x="561" y="241"/>
                      </a:cubicBezTo>
                      <a:cubicBezTo>
                        <a:pt x="618" y="241"/>
                        <a:pt x="665" y="257"/>
                        <a:pt x="702" y="291"/>
                      </a:cubicBezTo>
                      <a:cubicBezTo>
                        <a:pt x="739" y="325"/>
                        <a:pt x="758" y="367"/>
                        <a:pt x="758" y="418"/>
                      </a:cubicBezTo>
                      <a:cubicBezTo>
                        <a:pt x="758" y="443"/>
                        <a:pt x="753" y="467"/>
                        <a:pt x="743" y="489"/>
                      </a:cubicBezTo>
                      <a:cubicBezTo>
                        <a:pt x="732" y="512"/>
                        <a:pt x="721" y="529"/>
                        <a:pt x="707" y="541"/>
                      </a:cubicBezTo>
                      <a:cubicBezTo>
                        <a:pt x="694" y="554"/>
                        <a:pt x="667" y="575"/>
                        <a:pt x="624" y="606"/>
                      </a:cubicBezTo>
                      <a:cubicBezTo>
                        <a:pt x="612" y="615"/>
                        <a:pt x="605" y="624"/>
                        <a:pt x="601" y="632"/>
                      </a:cubicBezTo>
                      <a:cubicBezTo>
                        <a:pt x="598" y="640"/>
                        <a:pt x="596" y="658"/>
                        <a:pt x="596" y="685"/>
                      </a:cubicBezTo>
                      <a:close/>
                      <a:moveTo>
                        <a:pt x="614" y="749"/>
                      </a:moveTo>
                      <a:lnTo>
                        <a:pt x="614" y="861"/>
                      </a:lnTo>
                      <a:lnTo>
                        <a:pt x="509" y="861"/>
                      </a:lnTo>
                      <a:lnTo>
                        <a:pt x="509" y="749"/>
                      </a:lnTo>
                      <a:lnTo>
                        <a:pt x="614" y="749"/>
                      </a:ln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</p:grpSp>
        </p:grpSp>
        <p:grpSp>
          <p:nvGrpSpPr>
            <p:cNvPr id="124" name="Buttons">
              <a:extLst>
                <a:ext uri="{FF2B5EF4-FFF2-40B4-BE49-F238E27FC236}">
                  <a16:creationId xmlns:a16="http://schemas.microsoft.com/office/drawing/2014/main" id="{F997F12F-8B9A-4421-8976-B9D7C8CA7A28}"/>
                </a:ext>
              </a:extLst>
            </p:cNvPr>
            <p:cNvGrpSpPr/>
            <p:nvPr/>
          </p:nvGrpSpPr>
          <p:grpSpPr>
            <a:xfrm>
              <a:off x="4949972" y="1683726"/>
              <a:ext cx="1431528" cy="566048"/>
              <a:chOff x="1538287" y="2060807"/>
              <a:chExt cx="1431528" cy="566048"/>
            </a:xfrm>
          </p:grpSpPr>
          <p:sp>
            <p:nvSpPr>
              <p:cNvPr id="125" name="Button 1">
                <a:extLst>
                  <a:ext uri="{FF2B5EF4-FFF2-40B4-BE49-F238E27FC236}">
                    <a16:creationId xmlns:a16="http://schemas.microsoft.com/office/drawing/2014/main" id="{67A30081-EBB6-1B5E-62D6-CF6050488105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2306786" y="2060807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 dirty="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126" name="Button 2" hidden="1">
                <a:extLst>
                  <a:ext uri="{FF2B5EF4-FFF2-40B4-BE49-F238E27FC236}">
                    <a16:creationId xmlns:a16="http://schemas.microsoft.com/office/drawing/2014/main" id="{3DAC64E6-FF5C-695D-2188-CC79B92F4606}"/>
                  </a:ext>
                </a:extLst>
              </p:cNvPr>
              <p:cNvSpPr>
                <a:spLocks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2252662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</a:p>
            </p:txBody>
          </p:sp>
          <p:sp>
            <p:nvSpPr>
              <p:cNvPr id="133" name="Button 3" hidden="1">
                <a:extLst>
                  <a:ext uri="{FF2B5EF4-FFF2-40B4-BE49-F238E27FC236}">
                    <a16:creationId xmlns:a16="http://schemas.microsoft.com/office/drawing/2014/main" id="{B614CF56-A231-1A65-6972-C4C741BE7C94}"/>
                  </a:ext>
                </a:extLst>
              </p:cNvPr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1538287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</a:p>
            </p:txBody>
          </p:sp>
        </p:grpSp>
      </p:grpSp>
      <p:sp>
        <p:nvSpPr>
          <p:cNvPr id="4" name="모서리가 둥근 직사각형 63">
            <a:extLst>
              <a:ext uri="{FF2B5EF4-FFF2-40B4-BE49-F238E27FC236}">
                <a16:creationId xmlns:a16="http://schemas.microsoft.com/office/drawing/2014/main" id="{904C8FCB-0175-5165-80E7-59806E6FB4C6}"/>
              </a:ext>
            </a:extLst>
          </p:cNvPr>
          <p:cNvSpPr/>
          <p:nvPr/>
        </p:nvSpPr>
        <p:spPr>
          <a:xfrm>
            <a:off x="2907525" y="957419"/>
            <a:ext cx="1459556" cy="255466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카테고리 전체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5" name="Chevron">
            <a:extLst>
              <a:ext uri="{FF2B5EF4-FFF2-40B4-BE49-F238E27FC236}">
                <a16:creationId xmlns:a16="http://schemas.microsoft.com/office/drawing/2014/main" id="{D77C859F-A772-47F7-B30F-6862844A3441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4155567" y="1064309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6" name="모서리가 둥근 직사각형 63">
            <a:extLst>
              <a:ext uri="{FF2B5EF4-FFF2-40B4-BE49-F238E27FC236}">
                <a16:creationId xmlns:a16="http://schemas.microsoft.com/office/drawing/2014/main" id="{709CBCA6-AF01-657E-40D8-FEE16E2764FF}"/>
              </a:ext>
            </a:extLst>
          </p:cNvPr>
          <p:cNvSpPr/>
          <p:nvPr/>
        </p:nvSpPr>
        <p:spPr>
          <a:xfrm>
            <a:off x="4474346" y="960975"/>
            <a:ext cx="2200400" cy="255466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상품명으로 검색해 주세요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7" name="모서리가 둥근 직사각형 28">
            <a:extLst>
              <a:ext uri="{FF2B5EF4-FFF2-40B4-BE49-F238E27FC236}">
                <a16:creationId xmlns:a16="http://schemas.microsoft.com/office/drawing/2014/main" id="{DA2BCD8F-465F-7774-CE4B-5192D1B4B6AF}"/>
              </a:ext>
            </a:extLst>
          </p:cNvPr>
          <p:cNvSpPr/>
          <p:nvPr/>
        </p:nvSpPr>
        <p:spPr>
          <a:xfrm>
            <a:off x="6746961" y="965444"/>
            <a:ext cx="735448" cy="24765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검색</a:t>
            </a:r>
          </a:p>
        </p:txBody>
      </p:sp>
      <p:sp>
        <p:nvSpPr>
          <p:cNvPr id="8" name="모서리가 둥근 직사각형 12">
            <a:extLst>
              <a:ext uri="{FF2B5EF4-FFF2-40B4-BE49-F238E27FC236}">
                <a16:creationId xmlns:a16="http://schemas.microsoft.com/office/drawing/2014/main" id="{4346B4F4-73DB-1386-138A-2074F94A384C}"/>
              </a:ext>
            </a:extLst>
          </p:cNvPr>
          <p:cNvSpPr/>
          <p:nvPr/>
        </p:nvSpPr>
        <p:spPr>
          <a:xfrm>
            <a:off x="7717273" y="963844"/>
            <a:ext cx="918780" cy="245008"/>
          </a:xfrm>
          <a:prstGeom prst="round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리뷰 작성</a:t>
            </a: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C93D7BDF-429F-CBD3-CF30-91EAB764D1FD}"/>
              </a:ext>
            </a:extLst>
          </p:cNvPr>
          <p:cNvSpPr/>
          <p:nvPr/>
        </p:nvSpPr>
        <p:spPr>
          <a:xfrm>
            <a:off x="2744657" y="98272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7AB6C015-EFD9-FB5B-2B82-E1A81E3436D9}"/>
              </a:ext>
            </a:extLst>
          </p:cNvPr>
          <p:cNvSpPr/>
          <p:nvPr/>
        </p:nvSpPr>
        <p:spPr>
          <a:xfrm>
            <a:off x="7609715" y="97498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570178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P-FE-GR-05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 </a:t>
            </a:r>
            <a:r>
              <a:rPr lang="en-US" altLang="ko-KR" dirty="0"/>
              <a:t>&gt; </a:t>
            </a:r>
            <a:r>
              <a:rPr lang="ko-KR" altLang="en-US" dirty="0"/>
              <a:t>상품 리뷰</a:t>
            </a:r>
            <a:r>
              <a:rPr lang="en-US" altLang="ko-KR" dirty="0"/>
              <a:t>]</a:t>
            </a:r>
            <a:r>
              <a:rPr lang="ko-KR" altLang="en-US" dirty="0"/>
              <a:t> 상품 리뷰 목록</a:t>
            </a:r>
            <a:endParaRPr lang="en-US" altLang="ko-KR" dirty="0"/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DF92766A-F942-4D7C-A133-3223C3CE1C8A}"/>
              </a:ext>
            </a:extLst>
          </p:cNvPr>
          <p:cNvCxnSpPr>
            <a:cxnSpLocks/>
          </p:cNvCxnSpPr>
          <p:nvPr/>
        </p:nvCxnSpPr>
        <p:spPr>
          <a:xfrm>
            <a:off x="1744266" y="1449409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C7D0B395-9AAB-46B3-8334-1335D52A1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1491" y="973497"/>
            <a:ext cx="2470481" cy="288000"/>
          </a:xfrm>
          <a:prstGeom prst="rect">
            <a:avLst/>
          </a:prstGeom>
          <a:noFill/>
          <a:ln w="12700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상품명으로 검색해 주세요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43" name="모서리가 둥근 직사각형 99">
            <a:extLst>
              <a:ext uri="{FF2B5EF4-FFF2-40B4-BE49-F238E27FC236}">
                <a16:creationId xmlns:a16="http://schemas.microsoft.com/office/drawing/2014/main" id="{8B0CC406-0849-4074-8B7B-5F71225BA8CF}"/>
              </a:ext>
            </a:extLst>
          </p:cNvPr>
          <p:cNvSpPr/>
          <p:nvPr/>
        </p:nvSpPr>
        <p:spPr>
          <a:xfrm>
            <a:off x="5861891" y="973564"/>
            <a:ext cx="875948" cy="291555"/>
          </a:xfrm>
          <a:prstGeom prst="roundRect">
            <a:avLst>
              <a:gd name="adj" fmla="val 1359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>
                <a:solidFill>
                  <a:schemeClr val="bg1"/>
                </a:solidFill>
                <a:latin typeface="+mn-ea"/>
              </a:rPr>
              <a:t>검색</a:t>
            </a: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E27E108D-9179-48F2-AFBA-105A66434485}"/>
              </a:ext>
            </a:extLst>
          </p:cNvPr>
          <p:cNvSpPr/>
          <p:nvPr/>
        </p:nvSpPr>
        <p:spPr>
          <a:xfrm>
            <a:off x="1826816" y="973529"/>
            <a:ext cx="1400748" cy="2880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카테고리 전체</a:t>
            </a:r>
            <a:endParaRPr lang="en-US" altLang="ko-KR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5" name="Chevron">
            <a:extLst>
              <a:ext uri="{FF2B5EF4-FFF2-40B4-BE49-F238E27FC236}">
                <a16:creationId xmlns:a16="http://schemas.microsoft.com/office/drawing/2014/main" id="{20A55D74-0BAD-4F2B-8A52-4F22141F8237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3016579" y="1099715"/>
            <a:ext cx="104535" cy="59085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DEDC3F52-633D-467E-B644-CAE8313FB3FD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3D115D92-3DA4-4A1F-9880-B54465DEC8B3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상품리뷰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67" name="직선 연결선 66">
              <a:extLst>
                <a:ext uri="{FF2B5EF4-FFF2-40B4-BE49-F238E27FC236}">
                  <a16:creationId xmlns:a16="http://schemas.microsoft.com/office/drawing/2014/main" id="{4919664E-FAC8-4547-8F7F-F2CBF25E1EF7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3A1EF96E-1736-43E1-9D24-4C3AC9950899}"/>
              </a:ext>
            </a:extLst>
          </p:cNvPr>
          <p:cNvSpPr/>
          <p:nvPr/>
        </p:nvSpPr>
        <p:spPr>
          <a:xfrm>
            <a:off x="3137465" y="1785062"/>
            <a:ext cx="1566190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매우만족</a:t>
            </a:r>
            <a:r>
              <a:rPr lang="ko-KR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★ ★ ★ ★ ★</a:t>
            </a:r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54451AE3-3D82-454D-AB31-19CE06E160C9}"/>
              </a:ext>
            </a:extLst>
          </p:cNvPr>
          <p:cNvSpPr/>
          <p:nvPr/>
        </p:nvSpPr>
        <p:spPr>
          <a:xfrm>
            <a:off x="1717600" y="1590331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14.</a:t>
            </a:r>
            <a:endParaRPr lang="ko-KR" altLang="en-US" sz="1000" dirty="0">
              <a:latin typeface="+mn-ea"/>
            </a:endParaRP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D8808BBB-DB21-45EF-847D-3CD1E349EF79}"/>
              </a:ext>
            </a:extLst>
          </p:cNvPr>
          <p:cNvSpPr/>
          <p:nvPr/>
        </p:nvSpPr>
        <p:spPr>
          <a:xfrm>
            <a:off x="3144822" y="1598025"/>
            <a:ext cx="123142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[Top &gt;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기모 티셔츠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]</a:t>
            </a:r>
          </a:p>
        </p:txBody>
      </p: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81EF7B11-9762-4B20-90E2-69261F8CFC22}"/>
              </a:ext>
            </a:extLst>
          </p:cNvPr>
          <p:cNvSpPr/>
          <p:nvPr/>
        </p:nvSpPr>
        <p:spPr>
          <a:xfrm>
            <a:off x="3127124" y="2101090"/>
            <a:ext cx="4071783" cy="6887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사진과 다르게 색감이 좋으며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입었을 때 스판 원단으로 불편함이 없어요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!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저에게 너무 잘 어울립니다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친절한 상담 빠른 배송 감사합니다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92201916-4A64-4639-8F29-6220C3352320}"/>
              </a:ext>
            </a:extLst>
          </p:cNvPr>
          <p:cNvSpPr/>
          <p:nvPr/>
        </p:nvSpPr>
        <p:spPr>
          <a:xfrm>
            <a:off x="4260392" y="1592200"/>
            <a:ext cx="148630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Webplan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 2023-01-01 12:48</a:t>
            </a:r>
            <a:endParaRPr lang="ko-KR" altLang="en-US" sz="8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34" name="직사각형 133">
            <a:extLst>
              <a:ext uri="{FF2B5EF4-FFF2-40B4-BE49-F238E27FC236}">
                <a16:creationId xmlns:a16="http://schemas.microsoft.com/office/drawing/2014/main" id="{26DE9F89-2F4C-4F76-B9E5-FA07641C074D}"/>
              </a:ext>
            </a:extLst>
          </p:cNvPr>
          <p:cNvSpPr/>
          <p:nvPr/>
        </p:nvSpPr>
        <p:spPr>
          <a:xfrm>
            <a:off x="2157202" y="2970703"/>
            <a:ext cx="6569476" cy="103868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2BA6C876-1ED9-4219-8E59-C40AC3CCEC22}"/>
              </a:ext>
            </a:extLst>
          </p:cNvPr>
          <p:cNvSpPr/>
          <p:nvPr/>
        </p:nvSpPr>
        <p:spPr>
          <a:xfrm>
            <a:off x="2338704" y="3042931"/>
            <a:ext cx="74251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 dirty="0">
                <a:latin typeface="+mn-ea"/>
              </a:rPr>
              <a:t>댓글 작성</a:t>
            </a:r>
            <a:endParaRPr lang="en-US" altLang="ko-KR" sz="1000" dirty="0">
              <a:latin typeface="+mn-ea"/>
            </a:endParaRPr>
          </a:p>
        </p:txBody>
      </p: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516E9892-2575-4908-B453-52A49AE3F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842" y="3308051"/>
            <a:ext cx="5241002" cy="561587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최대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자까지 작성이 가능합니다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143" name="모서리가 둥근 직사각형 90">
            <a:extLst>
              <a:ext uri="{FF2B5EF4-FFF2-40B4-BE49-F238E27FC236}">
                <a16:creationId xmlns:a16="http://schemas.microsoft.com/office/drawing/2014/main" id="{FE645FFD-D85B-46EB-A12D-07AB25715765}"/>
              </a:ext>
            </a:extLst>
          </p:cNvPr>
          <p:cNvSpPr/>
          <p:nvPr/>
        </p:nvSpPr>
        <p:spPr>
          <a:xfrm>
            <a:off x="7680999" y="3527167"/>
            <a:ext cx="694539" cy="336023"/>
          </a:xfrm>
          <a:prstGeom prst="roundRect">
            <a:avLst>
              <a:gd name="adj" fmla="val 5172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등록</a:t>
            </a:r>
          </a:p>
        </p:txBody>
      </p: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DADFD04A-0600-46FB-9EA1-3BB5B05CAD7E}"/>
              </a:ext>
            </a:extLst>
          </p:cNvPr>
          <p:cNvSpPr/>
          <p:nvPr/>
        </p:nvSpPr>
        <p:spPr>
          <a:xfrm>
            <a:off x="7606271" y="3296335"/>
            <a:ext cx="79861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rgbClr val="000000"/>
                </a:solidFill>
                <a:latin typeface="+mn-ea"/>
              </a:rPr>
              <a:t>0</a:t>
            </a:r>
            <a:r>
              <a:rPr lang="ko-KR" altLang="en-US" sz="900" dirty="0">
                <a:solidFill>
                  <a:srgbClr val="000000"/>
                </a:solidFill>
                <a:latin typeface="+mn-ea"/>
              </a:rPr>
              <a:t>자 </a:t>
            </a:r>
            <a:r>
              <a:rPr lang="en-US" altLang="ko-KR" sz="900" dirty="0">
                <a:solidFill>
                  <a:srgbClr val="000000"/>
                </a:solidFill>
                <a:latin typeface="+mn-ea"/>
              </a:rPr>
              <a:t>/ 100</a:t>
            </a:r>
            <a:r>
              <a:rPr lang="ko-KR" altLang="en-US" sz="900" dirty="0">
                <a:solidFill>
                  <a:srgbClr val="000000"/>
                </a:solidFill>
                <a:latin typeface="+mn-ea"/>
              </a:rPr>
              <a:t>자</a:t>
            </a:r>
            <a:endParaRPr lang="ko-KR" altLang="en-US" sz="900" dirty="0">
              <a:latin typeface="+mn-ea"/>
            </a:endParaRPr>
          </a:p>
        </p:txBody>
      </p:sp>
      <p:sp>
        <p:nvSpPr>
          <p:cNvPr id="149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77601B1-EA46-4B47-9EC6-98390F0556E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7671672" y="995463"/>
            <a:ext cx="1056271" cy="264422"/>
          </a:xfrm>
          <a:prstGeom prst="roundRect">
            <a:avLst>
              <a:gd name="adj" fmla="val 8776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리뷰 작성</a:t>
            </a:r>
            <a:endParaRPr lang="en-US" sz="900" b="1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90" name="그림 89">
            <a:extLst>
              <a:ext uri="{FF2B5EF4-FFF2-40B4-BE49-F238E27FC236}">
                <a16:creationId xmlns:a16="http://schemas.microsoft.com/office/drawing/2014/main" id="{E77F2CD3-C740-7737-F111-683E4E01CB1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8295692" y="1579978"/>
            <a:ext cx="193664" cy="216000"/>
          </a:xfrm>
          <a:prstGeom prst="rect">
            <a:avLst/>
          </a:prstGeom>
        </p:spPr>
      </p:pic>
      <p:cxnSp>
        <p:nvCxnSpPr>
          <p:cNvPr id="108" name="직선 연결선 107">
            <a:extLst>
              <a:ext uri="{FF2B5EF4-FFF2-40B4-BE49-F238E27FC236}">
                <a16:creationId xmlns:a16="http://schemas.microsoft.com/office/drawing/2014/main" id="{AE0103F6-70CE-829A-ABF5-CC59D262631E}"/>
              </a:ext>
            </a:extLst>
          </p:cNvPr>
          <p:cNvCxnSpPr>
            <a:cxnSpLocks/>
          </p:cNvCxnSpPr>
          <p:nvPr/>
        </p:nvCxnSpPr>
        <p:spPr>
          <a:xfrm>
            <a:off x="2115718" y="2868083"/>
            <a:ext cx="656664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C6B8B6F2-1C2E-DF18-5F6F-556DC3897D7A}"/>
              </a:ext>
            </a:extLst>
          </p:cNvPr>
          <p:cNvSpPr txBox="1"/>
          <p:nvPr/>
        </p:nvSpPr>
        <p:spPr>
          <a:xfrm>
            <a:off x="7777301" y="1586487"/>
            <a:ext cx="51762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댓글 </a:t>
            </a:r>
            <a:r>
              <a:rPr lang="en-US" altLang="ko-KR" sz="900" dirty="0">
                <a:latin typeface="+mn-ea"/>
              </a:rPr>
              <a:t>1</a:t>
            </a:r>
            <a:endParaRPr lang="ko-KR" altLang="en-US" sz="900" dirty="0"/>
          </a:p>
        </p:txBody>
      </p:sp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77509B06-961B-FEB5-773D-106763B9D624}"/>
              </a:ext>
            </a:extLst>
          </p:cNvPr>
          <p:cNvGrpSpPr/>
          <p:nvPr/>
        </p:nvGrpSpPr>
        <p:grpSpPr>
          <a:xfrm>
            <a:off x="2108273" y="1666882"/>
            <a:ext cx="975013" cy="838506"/>
            <a:chOff x="2469932" y="3943754"/>
            <a:chExt cx="708502" cy="857287"/>
          </a:xfrm>
        </p:grpSpPr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EC9FA1CA-CF24-B210-6626-A0887CAF93E9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30" name="직사각형 129">
                <a:extLst>
                  <a:ext uri="{FF2B5EF4-FFF2-40B4-BE49-F238E27FC236}">
                    <a16:creationId xmlns:a16="http://schemas.microsoft.com/office/drawing/2014/main" id="{4373B421-9EBC-5D7F-50C7-F3CA3CABCED4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31" name="직선 연결선 130">
                <a:extLst>
                  <a:ext uri="{FF2B5EF4-FFF2-40B4-BE49-F238E27FC236}">
                    <a16:creationId xmlns:a16="http://schemas.microsoft.com/office/drawing/2014/main" id="{6724B278-AB9D-BFC8-9652-EF0A34284F19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직선 연결선 131">
                <a:extLst>
                  <a:ext uri="{FF2B5EF4-FFF2-40B4-BE49-F238E27FC236}">
                    <a16:creationId xmlns:a16="http://schemas.microsoft.com/office/drawing/2014/main" id="{4A6D2017-9C2A-87D8-360D-033CD1B7A7BB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ED0E888E-685B-E140-B756-7DCB81543073}"/>
                </a:ext>
              </a:extLst>
            </p:cNvPr>
            <p:cNvSpPr txBox="1"/>
            <p:nvPr/>
          </p:nvSpPr>
          <p:spPr>
            <a:xfrm>
              <a:off x="2584856" y="4142918"/>
              <a:ext cx="475459" cy="5667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이용자가</a:t>
              </a:r>
              <a:b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</a:b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등록한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lang="en-US" altLang="ko-KR" sz="8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}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33F9F8FF-2283-DA45-CD37-4272F4049DDE}"/>
              </a:ext>
            </a:extLst>
          </p:cNvPr>
          <p:cNvSpPr/>
          <p:nvPr/>
        </p:nvSpPr>
        <p:spPr>
          <a:xfrm>
            <a:off x="3091556" y="4660011"/>
            <a:ext cx="1566190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매우만족</a:t>
            </a:r>
            <a:r>
              <a:rPr lang="ko-KR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★ ★ ★ ★ ★</a:t>
            </a: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57292A3E-80C3-5120-CF5C-11F9647E5A77}"/>
              </a:ext>
            </a:extLst>
          </p:cNvPr>
          <p:cNvSpPr/>
          <p:nvPr/>
        </p:nvSpPr>
        <p:spPr>
          <a:xfrm>
            <a:off x="1671691" y="4465280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15.</a:t>
            </a:r>
            <a:endParaRPr lang="ko-KR" altLang="en-US" sz="1000" dirty="0">
              <a:latin typeface="+mn-ea"/>
            </a:endParaRPr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8A963704-25A2-411C-F99C-9049D16B47F3}"/>
              </a:ext>
            </a:extLst>
          </p:cNvPr>
          <p:cNvSpPr/>
          <p:nvPr/>
        </p:nvSpPr>
        <p:spPr>
          <a:xfrm>
            <a:off x="3098913" y="4472974"/>
            <a:ext cx="123142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[Top &gt;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기모 티셔츠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]</a:t>
            </a:r>
          </a:p>
        </p:txBody>
      </p: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2CE6645D-6BEA-F071-523F-E1620F649989}"/>
              </a:ext>
            </a:extLst>
          </p:cNvPr>
          <p:cNvSpPr/>
          <p:nvPr/>
        </p:nvSpPr>
        <p:spPr>
          <a:xfrm>
            <a:off x="3081215" y="4976039"/>
            <a:ext cx="4071783" cy="6887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사진과 다르게 색감이 좋으며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입었을 때 스판 원단으로 불편함이 없어요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!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저에게 너무 잘 어울립니다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친절한 상담 빠른 배송 감사합니다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D71DF100-24E4-5E8E-B43F-7F63F9FFB0CC}"/>
              </a:ext>
            </a:extLst>
          </p:cNvPr>
          <p:cNvSpPr/>
          <p:nvPr/>
        </p:nvSpPr>
        <p:spPr>
          <a:xfrm>
            <a:off x="4214483" y="4467149"/>
            <a:ext cx="148630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Webplan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 2023-01-01 12:48</a:t>
            </a:r>
            <a:endParaRPr lang="ko-KR" altLang="en-US" sz="8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102" name="그림 101">
            <a:extLst>
              <a:ext uri="{FF2B5EF4-FFF2-40B4-BE49-F238E27FC236}">
                <a16:creationId xmlns:a16="http://schemas.microsoft.com/office/drawing/2014/main" id="{7BCB9898-80D2-E21B-24ED-B7F92DD25F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8249783" y="4454927"/>
            <a:ext cx="193664" cy="216000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C2B9E0EB-77DB-3810-44D6-7C42AEA043ED}"/>
              </a:ext>
            </a:extLst>
          </p:cNvPr>
          <p:cNvSpPr txBox="1"/>
          <p:nvPr/>
        </p:nvSpPr>
        <p:spPr>
          <a:xfrm>
            <a:off x="7731392" y="4461436"/>
            <a:ext cx="51762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댓글 </a:t>
            </a:r>
            <a:r>
              <a:rPr lang="en-US" altLang="ko-KR" sz="900" dirty="0">
                <a:latin typeface="+mn-ea"/>
              </a:rPr>
              <a:t>0</a:t>
            </a:r>
            <a:endParaRPr lang="ko-KR" altLang="en-US" sz="900" dirty="0"/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9C6D472-0340-6D1E-A1EF-EBA14167C7B5}"/>
              </a:ext>
            </a:extLst>
          </p:cNvPr>
          <p:cNvGrpSpPr/>
          <p:nvPr/>
        </p:nvGrpSpPr>
        <p:grpSpPr>
          <a:xfrm>
            <a:off x="2062364" y="4541831"/>
            <a:ext cx="975013" cy="838506"/>
            <a:chOff x="2469932" y="3943754"/>
            <a:chExt cx="708502" cy="857287"/>
          </a:xfrm>
        </p:grpSpPr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9F81CAEB-79EA-2CEC-E306-7F0B66D30B78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29378A88-132B-ECA2-B4B0-56A3796745C0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12" name="직선 연결선 111">
                <a:extLst>
                  <a:ext uri="{FF2B5EF4-FFF2-40B4-BE49-F238E27FC236}">
                    <a16:creationId xmlns:a16="http://schemas.microsoft.com/office/drawing/2014/main" id="{FA73B961-478E-35AF-88A2-B02E5D5917E0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직선 연결선 112">
                <a:extLst>
                  <a:ext uri="{FF2B5EF4-FFF2-40B4-BE49-F238E27FC236}">
                    <a16:creationId xmlns:a16="http://schemas.microsoft.com/office/drawing/2014/main" id="{0A668672-11C1-2A23-D102-3665E5E2973E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8C953A76-7F05-28B6-77D5-A7F70572FFDA}"/>
                </a:ext>
              </a:extLst>
            </p:cNvPr>
            <p:cNvSpPr txBox="1"/>
            <p:nvPr/>
          </p:nvSpPr>
          <p:spPr>
            <a:xfrm>
              <a:off x="2584856" y="4142918"/>
              <a:ext cx="475459" cy="5667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이용자가</a:t>
              </a:r>
              <a:b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</a:b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등록한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lang="en-US" altLang="ko-KR" sz="8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}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cxnSp>
        <p:nvCxnSpPr>
          <p:cNvPr id="115" name="직선 연결선 114">
            <a:extLst>
              <a:ext uri="{FF2B5EF4-FFF2-40B4-BE49-F238E27FC236}">
                <a16:creationId xmlns:a16="http://schemas.microsoft.com/office/drawing/2014/main" id="{0E8CC2B7-309F-5F4E-43AC-B74B981FF721}"/>
              </a:ext>
            </a:extLst>
          </p:cNvPr>
          <p:cNvCxnSpPr>
            <a:cxnSpLocks/>
          </p:cNvCxnSpPr>
          <p:nvPr/>
        </p:nvCxnSpPr>
        <p:spPr>
          <a:xfrm>
            <a:off x="1728279" y="4288575"/>
            <a:ext cx="7072821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직선 연결선 115">
            <a:extLst>
              <a:ext uri="{FF2B5EF4-FFF2-40B4-BE49-F238E27FC236}">
                <a16:creationId xmlns:a16="http://schemas.microsoft.com/office/drawing/2014/main" id="{9BF58AA8-338C-4125-60F1-6BAC0E5D65A1}"/>
              </a:ext>
            </a:extLst>
          </p:cNvPr>
          <p:cNvCxnSpPr>
            <a:cxnSpLocks/>
          </p:cNvCxnSpPr>
          <p:nvPr/>
        </p:nvCxnSpPr>
        <p:spPr>
          <a:xfrm>
            <a:off x="1728279" y="5763747"/>
            <a:ext cx="7072821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D3B132C8-1500-0F93-EB99-2C26207A0820}"/>
              </a:ext>
            </a:extLst>
          </p:cNvPr>
          <p:cNvSpPr/>
          <p:nvPr/>
        </p:nvSpPr>
        <p:spPr>
          <a:xfrm flipH="1" flipV="1">
            <a:off x="2024487" y="2787588"/>
            <a:ext cx="6776611" cy="1290438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16487187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P-FE-GR-10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스타일 숍 </a:t>
            </a:r>
            <a:r>
              <a:rPr lang="en-US" altLang="ko-KR" dirty="0"/>
              <a:t>&gt; </a:t>
            </a:r>
            <a:r>
              <a:rPr lang="ko-KR" altLang="en-US" dirty="0"/>
              <a:t>상품 리뷰</a:t>
            </a:r>
            <a:r>
              <a:rPr lang="en-US" altLang="ko-KR" dirty="0"/>
              <a:t>]</a:t>
            </a:r>
            <a:r>
              <a:rPr lang="ko-KR" altLang="en-US" dirty="0"/>
              <a:t> 상품리뷰 작성</a:t>
            </a:r>
            <a:endParaRPr lang="en-US" altLang="ko-KR" dirty="0"/>
          </a:p>
        </p:txBody>
      </p:sp>
      <p:graphicFrame>
        <p:nvGraphicFramePr>
          <p:cNvPr id="36" name="표 35">
            <a:extLst>
              <a:ext uri="{FF2B5EF4-FFF2-40B4-BE49-F238E27FC236}">
                <a16:creationId xmlns:a16="http://schemas.microsoft.com/office/drawing/2014/main" id="{3A27E5FD-8149-4077-AB3A-12D10BD595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3574471"/>
              </p:ext>
            </p:extLst>
          </p:nvPr>
        </p:nvGraphicFramePr>
        <p:xfrm>
          <a:off x="164846" y="5962276"/>
          <a:ext cx="8762339" cy="965781"/>
        </p:xfrm>
        <a:graphic>
          <a:graphicData uri="http://schemas.openxmlformats.org/drawingml/2006/table">
            <a:tbl>
              <a:tblPr/>
              <a:tblGrid>
                <a:gridCol w="6638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34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12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766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874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70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152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Button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예측 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Action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Type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확인 클릭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취소 클릭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152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작성완료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구매한 상품을 선택하지 않음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.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구매한 상품을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415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상품리뷰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자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미만 입력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.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상품리뷰를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자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이상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415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평점을 선택하지 않음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.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평점을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917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체크 완료 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Confirm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상품리뷰을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등록하시겠습니까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?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Alert</a:t>
                      </a:r>
                      <a:r>
                        <a:rPr lang="en-US" altLang="ko-KR" sz="900" baseline="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900" baseline="0" dirty="0">
                          <a:solidFill>
                            <a:schemeClr val="tx1"/>
                          </a:solidFill>
                        </a:rPr>
                        <a:t>등록되었습니다</a:t>
                      </a:r>
                      <a:r>
                        <a:rPr lang="en-US" altLang="ko-KR" sz="900" baseline="0" dirty="0">
                          <a:solidFill>
                            <a:schemeClr val="tx1"/>
                          </a:solidFill>
                        </a:rPr>
                        <a:t>.) </a:t>
                      </a:r>
                      <a:r>
                        <a:rPr lang="ko-KR" altLang="en-US" sz="900" baseline="0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상품리뷰 등록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팝업 닫힘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Confirm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6" name="직사각형 45">
            <a:extLst>
              <a:ext uri="{FF2B5EF4-FFF2-40B4-BE49-F238E27FC236}">
                <a16:creationId xmlns:a16="http://schemas.microsoft.com/office/drawing/2014/main" id="{BB543064-5057-4ACF-964B-1F34DBE6F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846" y="331062"/>
            <a:ext cx="6841234" cy="551355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1100" b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0BAFCE9D-1795-4431-84F5-65B94B3EBE3F}"/>
              </a:ext>
            </a:extLst>
          </p:cNvPr>
          <p:cNvSpPr/>
          <p:nvPr/>
        </p:nvSpPr>
        <p:spPr>
          <a:xfrm>
            <a:off x="315151" y="462086"/>
            <a:ext cx="2704010" cy="3803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상품리뷰 작성</a:t>
            </a:r>
          </a:p>
        </p:txBody>
      </p:sp>
      <p:sp>
        <p:nvSpPr>
          <p:cNvPr id="48" name="모서리가 둥근 직사각형 151">
            <a:extLst>
              <a:ext uri="{FF2B5EF4-FFF2-40B4-BE49-F238E27FC236}">
                <a16:creationId xmlns:a16="http://schemas.microsoft.com/office/drawing/2014/main" id="{B0327B33-6765-4815-AA66-31EA23D477FA}"/>
              </a:ext>
            </a:extLst>
          </p:cNvPr>
          <p:cNvSpPr/>
          <p:nvPr/>
        </p:nvSpPr>
        <p:spPr>
          <a:xfrm>
            <a:off x="2211450" y="5424902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작성 완료</a:t>
            </a:r>
          </a:p>
        </p:txBody>
      </p:sp>
      <p:sp>
        <p:nvSpPr>
          <p:cNvPr id="49" name="모서리가 둥근 직사각형 152">
            <a:extLst>
              <a:ext uri="{FF2B5EF4-FFF2-40B4-BE49-F238E27FC236}">
                <a16:creationId xmlns:a16="http://schemas.microsoft.com/office/drawing/2014/main" id="{E34FA795-C14F-437A-BE5F-2242F9313F64}"/>
              </a:ext>
            </a:extLst>
          </p:cNvPr>
          <p:cNvSpPr/>
          <p:nvPr/>
        </p:nvSpPr>
        <p:spPr>
          <a:xfrm>
            <a:off x="3652879" y="5417273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작성 취소</a:t>
            </a:r>
          </a:p>
        </p:txBody>
      </p: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513371D5-D5FA-4D91-8707-BE100E54E1C2}"/>
              </a:ext>
            </a:extLst>
          </p:cNvPr>
          <p:cNvCxnSpPr>
            <a:cxnSpLocks/>
          </p:cNvCxnSpPr>
          <p:nvPr/>
        </p:nvCxnSpPr>
        <p:spPr>
          <a:xfrm>
            <a:off x="341182" y="924162"/>
            <a:ext cx="645282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Close Button">
            <a:extLst>
              <a:ext uri="{FF2B5EF4-FFF2-40B4-BE49-F238E27FC236}">
                <a16:creationId xmlns:a16="http://schemas.microsoft.com/office/drawing/2014/main" id="{E881F65D-B2D6-4E22-BF08-243C6C4374B6}"/>
              </a:ext>
            </a:extLst>
          </p:cNvPr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6603848" y="526235"/>
            <a:ext cx="221550" cy="214403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09EB1C29-0EBA-47BC-A529-3CE2B72DB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221" y="1413655"/>
            <a:ext cx="6183048" cy="2005830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108000" tIns="432000" rIns="108000" bIns="108000" anchor="t" anchorCtr="0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최소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 이상 상품 리뷰를 작성해 주세요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※ 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욕설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영업에 방해되는 글은 관리자에 의해 삭제됩니다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61BD50EF-5BE8-4644-BFBA-946E094372FB}"/>
              </a:ext>
            </a:extLst>
          </p:cNvPr>
          <p:cNvSpPr/>
          <p:nvPr/>
        </p:nvSpPr>
        <p:spPr>
          <a:xfrm>
            <a:off x="702872" y="3920483"/>
            <a:ext cx="146386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매우 만족 ☆ ☆ ☆ ☆ ☆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5A61864D-CD7C-4642-99AE-2702F558DA01}"/>
              </a:ext>
            </a:extLst>
          </p:cNvPr>
          <p:cNvSpPr/>
          <p:nvPr/>
        </p:nvSpPr>
        <p:spPr>
          <a:xfrm>
            <a:off x="536501" y="3682892"/>
            <a:ext cx="74251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평점 선택</a:t>
            </a:r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A23EFFAB-D559-4C14-978E-201F9B2CF32F}"/>
              </a:ext>
            </a:extLst>
          </p:cNvPr>
          <p:cNvSpPr/>
          <p:nvPr/>
        </p:nvSpPr>
        <p:spPr>
          <a:xfrm>
            <a:off x="605619" y="1062112"/>
            <a:ext cx="6174153" cy="292901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구매한 상품을 선택해 주세요</a:t>
            </a:r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.</a:t>
            </a:r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A4A6AADD-27A0-4167-8E01-B4258B58F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261" y="1424624"/>
            <a:ext cx="6171126" cy="32925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dirty="0">
                <a:latin typeface="+mn-ea"/>
              </a:rPr>
              <a:t>에디터</a:t>
            </a:r>
            <a:r>
              <a:rPr lang="en-US" altLang="ko-KR" sz="900" dirty="0">
                <a:latin typeface="+mn-ea"/>
              </a:rPr>
              <a:t>(editor)</a:t>
            </a:r>
            <a:r>
              <a:rPr lang="ko-KR" altLang="en-US" sz="900" dirty="0">
                <a:latin typeface="+mn-ea"/>
              </a:rPr>
              <a:t> 기능 노출</a:t>
            </a:r>
            <a:endParaRPr lang="en-US" altLang="ko-KR" sz="900" dirty="0">
              <a:latin typeface="+mn-ea"/>
            </a:endParaRPr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39284B05-5BCC-4EF4-8E48-A30A67DB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795" y="1793125"/>
            <a:ext cx="148435" cy="1584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▲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▼</a:t>
            </a:r>
          </a:p>
        </p:txBody>
      </p:sp>
      <p:sp>
        <p:nvSpPr>
          <p:cNvPr id="64" name="Chevron">
            <a:extLst>
              <a:ext uri="{FF2B5EF4-FFF2-40B4-BE49-F238E27FC236}">
                <a16:creationId xmlns:a16="http://schemas.microsoft.com/office/drawing/2014/main" id="{C0692494-1F30-4DCB-B7E7-EA33B7E42B3B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6547401" y="1192827"/>
            <a:ext cx="104535" cy="6230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65" name="타원 64">
            <a:extLst>
              <a:ext uri="{FF2B5EF4-FFF2-40B4-BE49-F238E27FC236}">
                <a16:creationId xmlns:a16="http://schemas.microsoft.com/office/drawing/2014/main" id="{2EF40797-EC6F-4C76-8382-1DB95FFB7CE0}"/>
              </a:ext>
            </a:extLst>
          </p:cNvPr>
          <p:cNvSpPr/>
          <p:nvPr/>
        </p:nvSpPr>
        <p:spPr bwMode="auto">
          <a:xfrm>
            <a:off x="632510" y="3972143"/>
            <a:ext cx="127512" cy="1275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3ED5E44C-0857-4BF6-BE4A-6A37899C0002}"/>
              </a:ext>
            </a:extLst>
          </p:cNvPr>
          <p:cNvSpPr/>
          <p:nvPr/>
        </p:nvSpPr>
        <p:spPr>
          <a:xfrm>
            <a:off x="2237699" y="3920483"/>
            <a:ext cx="103746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만족 ☆ ☆ ☆ ☆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7" name="타원 66">
            <a:extLst>
              <a:ext uri="{FF2B5EF4-FFF2-40B4-BE49-F238E27FC236}">
                <a16:creationId xmlns:a16="http://schemas.microsoft.com/office/drawing/2014/main" id="{540A2CCF-B298-4DC7-9FBC-C38964713B94}"/>
              </a:ext>
            </a:extLst>
          </p:cNvPr>
          <p:cNvSpPr/>
          <p:nvPr/>
        </p:nvSpPr>
        <p:spPr bwMode="auto">
          <a:xfrm>
            <a:off x="2167337" y="3972143"/>
            <a:ext cx="127512" cy="1275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89BD0AFE-3620-416C-B5C6-01A6CDBD6FB4}"/>
              </a:ext>
            </a:extLst>
          </p:cNvPr>
          <p:cNvSpPr/>
          <p:nvPr/>
        </p:nvSpPr>
        <p:spPr>
          <a:xfrm>
            <a:off x="3371848" y="3920483"/>
            <a:ext cx="92204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보통 ☆ ☆ ☆ 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9" name="직사각형 68">
            <a:extLst>
              <a:ext uri="{FF2B5EF4-FFF2-40B4-BE49-F238E27FC236}">
                <a16:creationId xmlns:a16="http://schemas.microsoft.com/office/drawing/2014/main" id="{AF07359C-3462-4055-9E69-45D1E5322690}"/>
              </a:ext>
            </a:extLst>
          </p:cNvPr>
          <p:cNvSpPr/>
          <p:nvPr/>
        </p:nvSpPr>
        <p:spPr>
          <a:xfrm>
            <a:off x="4345070" y="3920483"/>
            <a:ext cx="72648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불만 ☆ ☆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0" name="타원 69">
            <a:extLst>
              <a:ext uri="{FF2B5EF4-FFF2-40B4-BE49-F238E27FC236}">
                <a16:creationId xmlns:a16="http://schemas.microsoft.com/office/drawing/2014/main" id="{11B37F2D-073B-4EC0-8BFB-BE4091A07A37}"/>
              </a:ext>
            </a:extLst>
          </p:cNvPr>
          <p:cNvSpPr/>
          <p:nvPr/>
        </p:nvSpPr>
        <p:spPr bwMode="auto">
          <a:xfrm>
            <a:off x="3296620" y="3972143"/>
            <a:ext cx="127512" cy="1275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CEBB22DA-88E4-430D-AFF9-31EDBC38C76E}"/>
              </a:ext>
            </a:extLst>
          </p:cNvPr>
          <p:cNvSpPr/>
          <p:nvPr/>
        </p:nvSpPr>
        <p:spPr bwMode="auto">
          <a:xfrm>
            <a:off x="4269842" y="3972143"/>
            <a:ext cx="127512" cy="1275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15D219A5-F852-447C-AD20-266FFC94CA54}"/>
              </a:ext>
            </a:extLst>
          </p:cNvPr>
          <p:cNvSpPr/>
          <p:nvPr/>
        </p:nvSpPr>
        <p:spPr bwMode="auto">
          <a:xfrm>
            <a:off x="5079467" y="3972143"/>
            <a:ext cx="127512" cy="1275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70852F8E-14D3-4748-B327-1E9F5390F8BD}"/>
              </a:ext>
            </a:extLst>
          </p:cNvPr>
          <p:cNvSpPr/>
          <p:nvPr/>
        </p:nvSpPr>
        <p:spPr>
          <a:xfrm>
            <a:off x="5176866" y="3920483"/>
            <a:ext cx="84189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매우 불만 ☆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4" name="타원 73">
            <a:extLst>
              <a:ext uri="{FF2B5EF4-FFF2-40B4-BE49-F238E27FC236}">
                <a16:creationId xmlns:a16="http://schemas.microsoft.com/office/drawing/2014/main" id="{0E79CF4E-6413-407B-92F5-90AE9B8CBB25}"/>
              </a:ext>
            </a:extLst>
          </p:cNvPr>
          <p:cNvSpPr/>
          <p:nvPr/>
        </p:nvSpPr>
        <p:spPr>
          <a:xfrm>
            <a:off x="300665" y="107089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5" name="타원 74">
            <a:extLst>
              <a:ext uri="{FF2B5EF4-FFF2-40B4-BE49-F238E27FC236}">
                <a16:creationId xmlns:a16="http://schemas.microsoft.com/office/drawing/2014/main" id="{5F4D62D7-30F8-4057-ABC6-269203A3CBB3}"/>
              </a:ext>
            </a:extLst>
          </p:cNvPr>
          <p:cNvSpPr/>
          <p:nvPr/>
        </p:nvSpPr>
        <p:spPr>
          <a:xfrm>
            <a:off x="295793" y="144606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6" name="타원 75">
            <a:extLst>
              <a:ext uri="{FF2B5EF4-FFF2-40B4-BE49-F238E27FC236}">
                <a16:creationId xmlns:a16="http://schemas.microsoft.com/office/drawing/2014/main" id="{8EC3303C-77B4-4B6F-99A5-4BA6CB60E8B1}"/>
              </a:ext>
            </a:extLst>
          </p:cNvPr>
          <p:cNvSpPr/>
          <p:nvPr/>
        </p:nvSpPr>
        <p:spPr>
          <a:xfrm>
            <a:off x="2117129" y="548780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7" name="타원 76">
            <a:extLst>
              <a:ext uri="{FF2B5EF4-FFF2-40B4-BE49-F238E27FC236}">
                <a16:creationId xmlns:a16="http://schemas.microsoft.com/office/drawing/2014/main" id="{882B6369-5E04-416D-8F51-04CABE12CCA6}"/>
              </a:ext>
            </a:extLst>
          </p:cNvPr>
          <p:cNvSpPr/>
          <p:nvPr/>
        </p:nvSpPr>
        <p:spPr>
          <a:xfrm>
            <a:off x="3583745" y="548780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0B47B8AA-D0FF-4C35-9608-BDD588A8AB58}"/>
              </a:ext>
            </a:extLst>
          </p:cNvPr>
          <p:cNvSpPr/>
          <p:nvPr/>
        </p:nvSpPr>
        <p:spPr>
          <a:xfrm>
            <a:off x="624253" y="4330914"/>
            <a:ext cx="6183048" cy="92333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※ </a:t>
            </a:r>
            <a:r>
              <a:rPr lang="ko-KR" altLang="en-US" sz="9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참고사항</a:t>
            </a:r>
            <a:endParaRPr lang="en-US" altLang="ko-KR" sz="9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 marL="72000" indent="-720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상품 리뷰는 상품당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회만 작성할 수 있습니다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endParaRPr lang="en-US" altLang="ko-KR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 marL="72000" indent="-720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구매한지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개월 지난 상품은 상품 리뷰는 작성할 수 없습니다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 </a:t>
            </a:r>
          </a:p>
          <a:p>
            <a:pPr marL="72000" indent="-720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작성한 상품 리뷰는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마이페이지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&gt;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게시판 이용내역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&gt;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상품리뷰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]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에서 수정할 수 있습니다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79" name="타원 78">
            <a:extLst>
              <a:ext uri="{FF2B5EF4-FFF2-40B4-BE49-F238E27FC236}">
                <a16:creationId xmlns:a16="http://schemas.microsoft.com/office/drawing/2014/main" id="{E296E36B-6907-40C7-B31E-BD76AA56528C}"/>
              </a:ext>
            </a:extLst>
          </p:cNvPr>
          <p:cNvSpPr/>
          <p:nvPr/>
        </p:nvSpPr>
        <p:spPr>
          <a:xfrm>
            <a:off x="330185" y="369248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9A4E2A4F-0513-4C17-96FA-F22FA776E662}"/>
              </a:ext>
            </a:extLst>
          </p:cNvPr>
          <p:cNvSpPr/>
          <p:nvPr/>
        </p:nvSpPr>
        <p:spPr>
          <a:xfrm>
            <a:off x="5995516" y="3450584"/>
            <a:ext cx="88838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rgbClr val="000000"/>
                </a:solidFill>
                <a:latin typeface="+mn-ea"/>
              </a:rPr>
              <a:t>0</a:t>
            </a:r>
            <a:r>
              <a:rPr lang="ko-KR" altLang="en-US" sz="900" dirty="0">
                <a:solidFill>
                  <a:srgbClr val="000000"/>
                </a:solidFill>
                <a:latin typeface="+mn-ea"/>
              </a:rPr>
              <a:t>자 </a:t>
            </a:r>
            <a:r>
              <a:rPr lang="en-US" altLang="ko-KR" sz="900" dirty="0">
                <a:solidFill>
                  <a:srgbClr val="000000"/>
                </a:solidFill>
                <a:latin typeface="+mn-ea"/>
              </a:rPr>
              <a:t>/ 1,000</a:t>
            </a:r>
            <a:r>
              <a:rPr lang="ko-KR" altLang="en-US" sz="900" dirty="0">
                <a:solidFill>
                  <a:srgbClr val="000000"/>
                </a:solidFill>
                <a:latin typeface="+mn-ea"/>
              </a:rPr>
              <a:t>자</a:t>
            </a:r>
            <a:endParaRPr lang="ko-KR" altLang="en-US" sz="900" dirty="0">
              <a:latin typeface="+mn-ea"/>
            </a:endParaRPr>
          </a:p>
        </p:txBody>
      </p:sp>
      <p:sp>
        <p:nvSpPr>
          <p:cNvPr id="81" name="타원 80">
            <a:extLst>
              <a:ext uri="{FF2B5EF4-FFF2-40B4-BE49-F238E27FC236}">
                <a16:creationId xmlns:a16="http://schemas.microsoft.com/office/drawing/2014/main" id="{290D7585-B8EA-47F0-A7F1-495417AF931F}"/>
              </a:ext>
            </a:extLst>
          </p:cNvPr>
          <p:cNvSpPr/>
          <p:nvPr/>
        </p:nvSpPr>
        <p:spPr>
          <a:xfrm>
            <a:off x="6331709" y="50515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89" name="표 4">
            <a:extLst>
              <a:ext uri="{FF2B5EF4-FFF2-40B4-BE49-F238E27FC236}">
                <a16:creationId xmlns:a16="http://schemas.microsoft.com/office/drawing/2014/main" id="{E9C22214-F7F6-40E3-BD87-F1A080013B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8741032"/>
              </p:ext>
            </p:extLst>
          </p:nvPr>
        </p:nvGraphicFramePr>
        <p:xfrm>
          <a:off x="9016139" y="244407"/>
          <a:ext cx="2508867" cy="71063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구매 상품 선택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Select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개월 이내 구매한 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목록을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리뷰를 이미 작성된 상품은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노출되지 않음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 리뷰 작성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 작성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에디터를 통해 이미지 업로드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가능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10~1,000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사이로 작성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이상 입력되지 않음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평점 선택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선택 없음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단일 선택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30663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참고사항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리뷰 이용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안내 사항 표기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작성 완료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Validation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Check 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- 5.1 Check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 기준으로 상품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리뷰 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검사 진행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작성취소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X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클릭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Confirm(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상품리뷰 등록을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취소하시겠습니까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]: Confirm,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상품리뷰 팝업 닫힘</a:t>
                      </a:r>
                      <a:b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]: Confirm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021598"/>
                  </a:ext>
                </a:extLst>
              </a:tr>
              <a:tr h="3096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39" name="타원 38">
            <a:extLst>
              <a:ext uri="{FF2B5EF4-FFF2-40B4-BE49-F238E27FC236}">
                <a16:creationId xmlns:a16="http://schemas.microsoft.com/office/drawing/2014/main" id="{77CA7B63-E6A5-7B12-5AA9-A1A98E49575C}"/>
              </a:ext>
            </a:extLst>
          </p:cNvPr>
          <p:cNvSpPr/>
          <p:nvPr/>
        </p:nvSpPr>
        <p:spPr>
          <a:xfrm>
            <a:off x="320501" y="433091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0" name="타원 39">
            <a:extLst>
              <a:ext uri="{FF2B5EF4-FFF2-40B4-BE49-F238E27FC236}">
                <a16:creationId xmlns:a16="http://schemas.microsoft.com/office/drawing/2014/main" id="{2F3BA8ED-65E4-0134-4184-D7A29AC1A714}"/>
              </a:ext>
            </a:extLst>
          </p:cNvPr>
          <p:cNvSpPr/>
          <p:nvPr/>
        </p:nvSpPr>
        <p:spPr>
          <a:xfrm>
            <a:off x="39077" y="592772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89170344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83493" y="2767064"/>
            <a:ext cx="8671079" cy="646459"/>
          </a:xfrm>
        </p:spPr>
        <p:txBody>
          <a:bodyPr/>
          <a:lstStyle/>
          <a:p>
            <a:r>
              <a:rPr lang="ko-KR" altLang="en-US" dirty="0"/>
              <a:t>이벤트 게시판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08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6141615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6FFC944C-8499-48F0-EFEA-8C5EB1A181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P-FE-EN-00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이벤트</a:t>
            </a:r>
            <a:r>
              <a:rPr lang="en-US" altLang="ko-KR" dirty="0"/>
              <a:t>] </a:t>
            </a:r>
            <a:r>
              <a:rPr lang="ko-KR" altLang="en-US" dirty="0"/>
              <a:t>이벤트 목록</a:t>
            </a:r>
            <a:endParaRPr lang="en-US" altLang="ko-KR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C89D74E4-0E23-47E0-AFB5-14D1B92B9725}"/>
              </a:ext>
            </a:extLst>
          </p:cNvPr>
          <p:cNvSpPr/>
          <p:nvPr/>
        </p:nvSpPr>
        <p:spPr>
          <a:xfrm>
            <a:off x="3317219" y="1017213"/>
            <a:ext cx="1362874" cy="292388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이벤트명 표기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  <a:endParaRPr lang="ko-KR" altLang="en-US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58D610E7-A05C-4A87-BD6F-34C4E8E927C2}"/>
              </a:ext>
            </a:extLst>
          </p:cNvPr>
          <p:cNvSpPr/>
          <p:nvPr/>
        </p:nvSpPr>
        <p:spPr>
          <a:xfrm>
            <a:off x="3336269" y="1202623"/>
            <a:ext cx="1981633" cy="2421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이벤트 요약 내용 </a:t>
            </a:r>
            <a:r>
              <a:rPr lang="en-US" altLang="ko-KR" sz="900" dirty="0">
                <a:latin typeface="+mn-ea"/>
              </a:rPr>
              <a:t>000</a:t>
            </a:r>
            <a:r>
              <a:rPr lang="ko-KR" altLang="en-US" sz="900" dirty="0">
                <a:latin typeface="+mn-ea"/>
              </a:rPr>
              <a:t>자</a:t>
            </a:r>
            <a:r>
              <a:rPr lang="en-US" altLang="ko-KR" sz="900" dirty="0">
                <a:latin typeface="+mn-ea"/>
              </a:rPr>
              <a:t> 2</a:t>
            </a:r>
            <a:r>
              <a:rPr lang="ko-KR" altLang="en-US" sz="900" dirty="0">
                <a:latin typeface="+mn-ea"/>
              </a:rPr>
              <a:t>줄 표기</a:t>
            </a:r>
            <a:r>
              <a:rPr lang="en-US" altLang="ko-KR" sz="900" dirty="0">
                <a:latin typeface="+mn-ea"/>
              </a:rPr>
              <a:t>}</a:t>
            </a:r>
            <a:endParaRPr lang="ko-KR" altLang="en-US" sz="900" dirty="0"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E7C5DEC8-C422-49F6-A328-BEF0C5A1DE10}"/>
              </a:ext>
            </a:extLst>
          </p:cNvPr>
          <p:cNvSpPr/>
          <p:nvPr/>
        </p:nvSpPr>
        <p:spPr>
          <a:xfrm>
            <a:off x="3330749" y="1617957"/>
            <a:ext cx="175721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이벤트 기간 표기 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 |  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진행 중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DBCE128B-1B20-4309-B870-FEB8F72576ED}"/>
              </a:ext>
            </a:extLst>
          </p:cNvPr>
          <p:cNvSpPr/>
          <p:nvPr/>
        </p:nvSpPr>
        <p:spPr>
          <a:xfrm>
            <a:off x="3340620" y="2113334"/>
            <a:ext cx="1508746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상품리뷰 이벤트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F485909-7ABB-4332-AC42-28A72FDF6CFA}"/>
              </a:ext>
            </a:extLst>
          </p:cNvPr>
          <p:cNvSpPr/>
          <p:nvPr/>
        </p:nvSpPr>
        <p:spPr>
          <a:xfrm>
            <a:off x="3349986" y="2298744"/>
            <a:ext cx="3817071" cy="40831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900" dirty="0">
                <a:latin typeface="+mn-ea"/>
              </a:rPr>
              <a:t>저희 </a:t>
            </a:r>
            <a:r>
              <a:rPr lang="ko-KR" altLang="en-US" sz="900" dirty="0" err="1">
                <a:latin typeface="+mn-ea"/>
              </a:rPr>
              <a:t>라라마켓</a:t>
            </a:r>
            <a:r>
              <a:rPr lang="en-US" altLang="ko-KR" sz="900" dirty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쇼핑몰에서 제품 구매 후 입어 보신 소감을 작성해 주신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20000"/>
              </a:lnSpc>
            </a:pPr>
            <a:r>
              <a:rPr lang="ko-KR" altLang="en-US" sz="900" dirty="0">
                <a:latin typeface="+mn-ea"/>
              </a:rPr>
              <a:t>고객님께 사은품을 드립니다</a:t>
            </a:r>
            <a:r>
              <a:rPr lang="en-US" altLang="ko-KR" sz="900" dirty="0">
                <a:latin typeface="+mn-ea"/>
              </a:rPr>
              <a:t>.</a:t>
            </a:r>
            <a:endParaRPr lang="ko-KR" altLang="en-US" sz="900" dirty="0">
              <a:latin typeface="+mn-ea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F9ED5F46-D1DE-4778-9D0E-5D1BE21E8C84}"/>
              </a:ext>
            </a:extLst>
          </p:cNvPr>
          <p:cNvSpPr/>
          <p:nvPr/>
        </p:nvSpPr>
        <p:spPr>
          <a:xfrm>
            <a:off x="3357233" y="2733128"/>
            <a:ext cx="1909497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2022.12.1.  ~ 2022.12.30.  | 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진행 중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A76E2FB2-1F90-4E39-99EF-4A59141FB155}"/>
              </a:ext>
            </a:extLst>
          </p:cNvPr>
          <p:cNvSpPr/>
          <p:nvPr/>
        </p:nvSpPr>
        <p:spPr>
          <a:xfrm>
            <a:off x="7745424" y="1115369"/>
            <a:ext cx="107112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조회수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: {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조회수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</a:t>
            </a:r>
            <a:endParaRPr lang="ko-KR" altLang="en-US" sz="9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1B93C8A-582E-4F60-8587-A89F09074D76}"/>
              </a:ext>
            </a:extLst>
          </p:cNvPr>
          <p:cNvSpPr/>
          <p:nvPr/>
        </p:nvSpPr>
        <p:spPr>
          <a:xfrm>
            <a:off x="7955418" y="2118318"/>
            <a:ext cx="88357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조회수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:  100</a:t>
            </a:r>
            <a:endParaRPr lang="ko-KR" altLang="en-US" sz="9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11340376-7158-46E0-9C43-D687108ACBBC}"/>
              </a:ext>
            </a:extLst>
          </p:cNvPr>
          <p:cNvSpPr/>
          <p:nvPr/>
        </p:nvSpPr>
        <p:spPr>
          <a:xfrm>
            <a:off x="3350144" y="3167712"/>
            <a:ext cx="2410099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100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번째 구매 이벤트</a:t>
            </a: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B0B989BC-BF65-4658-8A62-D59C195BEB89}"/>
              </a:ext>
            </a:extLst>
          </p:cNvPr>
          <p:cNvSpPr/>
          <p:nvPr/>
        </p:nvSpPr>
        <p:spPr>
          <a:xfrm>
            <a:off x="3359511" y="3362000"/>
            <a:ext cx="4810932" cy="40831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900" dirty="0">
                <a:latin typeface="+mn-ea"/>
              </a:rPr>
              <a:t>모든 카테고리의 각 </a:t>
            </a:r>
            <a:r>
              <a:rPr lang="ko-KR" altLang="en-US" sz="900" dirty="0" err="1">
                <a:latin typeface="+mn-ea"/>
              </a:rPr>
              <a:t>상품중</a:t>
            </a:r>
            <a:r>
              <a:rPr lang="ko-KR" altLang="en-US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100</a:t>
            </a:r>
            <a:r>
              <a:rPr lang="ko-KR" altLang="en-US" sz="900" dirty="0">
                <a:latin typeface="+mn-ea"/>
              </a:rPr>
              <a:t>번째 구매하시는 고객님에게 결제 금액의 </a:t>
            </a:r>
            <a:r>
              <a:rPr lang="en-US" altLang="ko-KR" sz="900" dirty="0">
                <a:latin typeface="+mn-ea"/>
              </a:rPr>
              <a:t>50%</a:t>
            </a:r>
            <a:r>
              <a:rPr lang="ko-KR" altLang="en-US" sz="900" dirty="0">
                <a:latin typeface="+mn-ea"/>
              </a:rPr>
              <a:t>를 포인트로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20000"/>
              </a:lnSpc>
            </a:pPr>
            <a:r>
              <a:rPr lang="ko-KR" altLang="en-US" sz="900" dirty="0">
                <a:latin typeface="+mn-ea"/>
              </a:rPr>
              <a:t>적립해 드립니다</a:t>
            </a:r>
            <a:r>
              <a:rPr lang="en-US" altLang="ko-KR" sz="900" dirty="0">
                <a:latin typeface="+mn-ea"/>
              </a:rPr>
              <a:t>.</a:t>
            </a:r>
            <a:r>
              <a:rPr lang="ko-KR" altLang="en-US" sz="900" dirty="0">
                <a:latin typeface="+mn-ea"/>
              </a:rPr>
              <a:t> 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363A96A0-07F4-4B75-9CB5-6E490918CE8D}"/>
              </a:ext>
            </a:extLst>
          </p:cNvPr>
          <p:cNvSpPr/>
          <p:nvPr/>
        </p:nvSpPr>
        <p:spPr>
          <a:xfrm>
            <a:off x="3366758" y="3814140"/>
            <a:ext cx="193193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2022.12.1.  ~ 2022.12.30.  | 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진행 중</a:t>
            </a: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C50F20E5-A6D3-4F25-802E-20F8745B156D}"/>
              </a:ext>
            </a:extLst>
          </p:cNvPr>
          <p:cNvSpPr/>
          <p:nvPr/>
        </p:nvSpPr>
        <p:spPr>
          <a:xfrm>
            <a:off x="7955418" y="3146683"/>
            <a:ext cx="88357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>
                <a:solidFill>
                  <a:schemeClr val="bg1">
                    <a:lumMod val="65000"/>
                  </a:schemeClr>
                </a:solidFill>
                <a:latin typeface="+mn-ea"/>
              </a:rPr>
              <a:t>조회수 </a:t>
            </a:r>
            <a:r>
              <a:rPr lang="en-US" altLang="ko-KR" sz="900" b="1">
                <a:solidFill>
                  <a:schemeClr val="bg1">
                    <a:lumMod val="65000"/>
                  </a:schemeClr>
                </a:solidFill>
                <a:latin typeface="+mn-ea"/>
              </a:rPr>
              <a:t>:  100</a:t>
            </a:r>
            <a:endParaRPr lang="ko-KR" altLang="en-US" sz="900" b="1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70AB84A0-7C1D-4E64-8E2D-34E39540D81F}"/>
              </a:ext>
            </a:extLst>
          </p:cNvPr>
          <p:cNvSpPr/>
          <p:nvPr/>
        </p:nvSpPr>
        <p:spPr>
          <a:xfrm>
            <a:off x="3350145" y="4274430"/>
            <a:ext cx="1508746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크리스마스 이벤트</a:t>
            </a: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B8B3C549-1929-4CBE-9BED-7E46EA0DA33E}"/>
              </a:ext>
            </a:extLst>
          </p:cNvPr>
          <p:cNvSpPr/>
          <p:nvPr/>
        </p:nvSpPr>
        <p:spPr>
          <a:xfrm>
            <a:off x="3359511" y="4459840"/>
            <a:ext cx="4841390" cy="40831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ko-KR" sz="900" dirty="0">
                <a:latin typeface="+mn-ea"/>
              </a:rPr>
              <a:t>2022</a:t>
            </a:r>
            <a:r>
              <a:rPr lang="ko-KR" altLang="en-US" sz="900" dirty="0">
                <a:latin typeface="+mn-ea"/>
              </a:rPr>
              <a:t>년 크리스마스를 맞이하여 저희 </a:t>
            </a:r>
            <a:r>
              <a:rPr lang="ko-KR" altLang="en-US" sz="900" dirty="0" err="1">
                <a:latin typeface="+mn-ea"/>
              </a:rPr>
              <a:t>라라마켓</a:t>
            </a:r>
            <a:r>
              <a:rPr lang="en-US" altLang="ko-KR" sz="900" dirty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쇼핑몰에서 제품을 구매하신 모든 고객님께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20000"/>
              </a:lnSpc>
            </a:pPr>
            <a:r>
              <a:rPr lang="ko-KR" altLang="en-US" sz="900" dirty="0">
                <a:latin typeface="+mn-ea"/>
              </a:rPr>
              <a:t>산타 모자를 사은품으로 드립니다</a:t>
            </a:r>
            <a:r>
              <a:rPr lang="en-US" altLang="ko-KR" sz="900" dirty="0">
                <a:latin typeface="+mn-ea"/>
              </a:rPr>
              <a:t>. (23</a:t>
            </a:r>
            <a:r>
              <a:rPr lang="ko-KR" altLang="en-US" sz="900" dirty="0">
                <a:latin typeface="+mn-ea"/>
              </a:rPr>
              <a:t>일 </a:t>
            </a:r>
            <a:r>
              <a:rPr lang="en-US" altLang="ko-KR" sz="900" dirty="0">
                <a:latin typeface="+mn-ea"/>
              </a:rPr>
              <a:t>13</a:t>
            </a:r>
            <a:r>
              <a:rPr lang="ko-KR" altLang="en-US" sz="900" dirty="0">
                <a:latin typeface="+mn-ea"/>
              </a:rPr>
              <a:t>시 이전 구매자 </a:t>
            </a:r>
            <a:r>
              <a:rPr lang="en-US" altLang="ko-KR" sz="900" dirty="0">
                <a:latin typeface="+mn-ea"/>
              </a:rPr>
              <a:t>24</a:t>
            </a:r>
            <a:r>
              <a:rPr lang="ko-KR" altLang="en-US" sz="900" dirty="0">
                <a:latin typeface="+mn-ea"/>
              </a:rPr>
              <a:t>일 배송 가능 </a:t>
            </a:r>
            <a:r>
              <a:rPr lang="en-US" altLang="ko-KR" sz="900" dirty="0">
                <a:latin typeface="+mn-ea"/>
              </a:rPr>
              <a:t>)</a:t>
            </a:r>
            <a:endParaRPr lang="ko-KR" altLang="en-US" sz="900" dirty="0">
              <a:latin typeface="+mn-ea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819C5574-2AA2-4077-B56D-BC6AF21C4902}"/>
              </a:ext>
            </a:extLst>
          </p:cNvPr>
          <p:cNvSpPr/>
          <p:nvPr/>
        </p:nvSpPr>
        <p:spPr>
          <a:xfrm>
            <a:off x="3366758" y="4894224"/>
            <a:ext cx="207140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2022.12.19.  ~ 2022.12.23.  | 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진행 예정</a:t>
            </a: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90B10869-EB1C-402F-B1C4-4F72BB3B8BFD}"/>
              </a:ext>
            </a:extLst>
          </p:cNvPr>
          <p:cNvSpPr/>
          <p:nvPr/>
        </p:nvSpPr>
        <p:spPr>
          <a:xfrm>
            <a:off x="7955418" y="4261921"/>
            <a:ext cx="88357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>
                <a:solidFill>
                  <a:schemeClr val="bg1">
                    <a:lumMod val="65000"/>
                  </a:schemeClr>
                </a:solidFill>
                <a:latin typeface="+mn-ea"/>
              </a:rPr>
              <a:t>조회수 </a:t>
            </a:r>
            <a:r>
              <a:rPr lang="en-US" altLang="ko-KR" sz="900" b="1">
                <a:solidFill>
                  <a:schemeClr val="bg1">
                    <a:lumMod val="65000"/>
                  </a:schemeClr>
                </a:solidFill>
                <a:latin typeface="+mn-ea"/>
              </a:rPr>
              <a:t>:  100</a:t>
            </a:r>
            <a:endParaRPr lang="ko-KR" altLang="en-US" sz="900" b="1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2BF70200-EA8D-42A1-858D-FD9C55A2675B}"/>
              </a:ext>
            </a:extLst>
          </p:cNvPr>
          <p:cNvSpPr/>
          <p:nvPr/>
        </p:nvSpPr>
        <p:spPr>
          <a:xfrm>
            <a:off x="3350145" y="5357730"/>
            <a:ext cx="2559948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2023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년 계묘년 새해 이벤트</a:t>
            </a: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E91EEC3B-3995-474F-81EE-2EB62281049D}"/>
              </a:ext>
            </a:extLst>
          </p:cNvPr>
          <p:cNvSpPr/>
          <p:nvPr/>
        </p:nvSpPr>
        <p:spPr>
          <a:xfrm>
            <a:off x="3386145" y="5560896"/>
            <a:ext cx="3942105" cy="40831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ko-KR" sz="900" dirty="0">
                <a:latin typeface="+mn-ea"/>
              </a:rPr>
              <a:t>2023</a:t>
            </a:r>
            <a:r>
              <a:rPr lang="ko-KR" altLang="en-US" sz="900" dirty="0">
                <a:latin typeface="+mn-ea"/>
              </a:rPr>
              <a:t>년을 맞이하여 </a:t>
            </a:r>
            <a:r>
              <a:rPr lang="en-US" altLang="ko-KR" sz="900" dirty="0">
                <a:latin typeface="+mn-ea"/>
              </a:rPr>
              <a:t>1</a:t>
            </a:r>
            <a:r>
              <a:rPr lang="ko-KR" altLang="en-US" sz="900" dirty="0">
                <a:latin typeface="+mn-ea"/>
              </a:rPr>
              <a:t>월 한달간 </a:t>
            </a:r>
            <a:r>
              <a:rPr lang="ko-KR" altLang="en-US" sz="900" dirty="0" err="1">
                <a:latin typeface="+mn-ea"/>
              </a:rPr>
              <a:t>라라마켓의</a:t>
            </a:r>
            <a:r>
              <a:rPr lang="ko-KR" altLang="en-US" sz="900" dirty="0">
                <a:latin typeface="+mn-ea"/>
              </a:rPr>
              <a:t> 색상이 검은색 의류에 한하여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20000"/>
              </a:lnSpc>
            </a:pPr>
            <a:r>
              <a:rPr lang="en-US" altLang="ko-KR" sz="900" dirty="0">
                <a:latin typeface="+mn-ea"/>
              </a:rPr>
              <a:t>30% </a:t>
            </a:r>
            <a:r>
              <a:rPr lang="ko-KR" altLang="en-US" sz="900" dirty="0">
                <a:latin typeface="+mn-ea"/>
              </a:rPr>
              <a:t>할인 행사를 진행합니다</a:t>
            </a:r>
            <a:r>
              <a:rPr lang="en-US" altLang="ko-KR" sz="900" dirty="0">
                <a:latin typeface="+mn-ea"/>
              </a:rPr>
              <a:t>.</a:t>
            </a:r>
            <a:endParaRPr lang="ko-KR" altLang="en-US" sz="900" dirty="0">
              <a:latin typeface="+mn-ea"/>
            </a:endParaRP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F3609009-287F-40B9-BA5D-5ED5BCD63314}"/>
              </a:ext>
            </a:extLst>
          </p:cNvPr>
          <p:cNvSpPr/>
          <p:nvPr/>
        </p:nvSpPr>
        <p:spPr>
          <a:xfrm>
            <a:off x="3366758" y="5977524"/>
            <a:ext cx="193193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2022.12.1.  ~ 2022.12.30.  | 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진행 중</a:t>
            </a: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AE15954D-9F3C-4839-8049-B7803A61F92D}"/>
              </a:ext>
            </a:extLst>
          </p:cNvPr>
          <p:cNvSpPr/>
          <p:nvPr/>
        </p:nvSpPr>
        <p:spPr>
          <a:xfrm>
            <a:off x="7955418" y="5390574"/>
            <a:ext cx="88357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조회수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:  100</a:t>
            </a:r>
            <a:endParaRPr lang="ko-KR" altLang="en-US" sz="9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E06888BD-9446-41C7-ADCE-11D429969B38}"/>
              </a:ext>
            </a:extLst>
          </p:cNvPr>
          <p:cNvSpPr/>
          <p:nvPr/>
        </p:nvSpPr>
        <p:spPr>
          <a:xfrm>
            <a:off x="3729255" y="6612707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[1] [2] </a:t>
            </a:r>
            <a:r>
              <a:rPr lang="en-US" altLang="ko-KR" sz="900" b="1" dirty="0">
                <a:latin typeface="+mn-ea"/>
              </a:rPr>
              <a:t>[3]</a:t>
            </a:r>
            <a:r>
              <a:rPr lang="en-US" altLang="ko-KR" sz="900" dirty="0">
                <a:latin typeface="+mn-ea"/>
              </a:rPr>
              <a:t>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D2FC4E4E-8120-4AB6-A2C4-D9B3E18D5633}"/>
              </a:ext>
            </a:extLst>
          </p:cNvPr>
          <p:cNvSpPr/>
          <p:nvPr/>
        </p:nvSpPr>
        <p:spPr bwMode="auto">
          <a:xfrm>
            <a:off x="1587505" y="946932"/>
            <a:ext cx="7203789" cy="940387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latin typeface="+mn-ea"/>
            </a:endParaRP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DB5EFC1B-D3C6-48AA-9213-1C523C7A8AE0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F77DFC35-25B3-46AD-933B-0EE1BB59D6E7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이벤트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56" name="직선 연결선 55">
              <a:extLst>
                <a:ext uri="{FF2B5EF4-FFF2-40B4-BE49-F238E27FC236}">
                  <a16:creationId xmlns:a16="http://schemas.microsoft.com/office/drawing/2014/main" id="{A4CC0633-2BC4-4134-B958-67BD61FD6DFC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72" name="표 4">
            <a:extLst>
              <a:ext uri="{FF2B5EF4-FFF2-40B4-BE49-F238E27FC236}">
                <a16:creationId xmlns:a16="http://schemas.microsoft.com/office/drawing/2014/main" id="{1A928BE8-8569-4765-9670-FB3EC7DBE9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8369939"/>
              </p:ext>
            </p:extLst>
          </p:nvPr>
        </p:nvGraphicFramePr>
        <p:xfrm>
          <a:off x="9016139" y="234980"/>
          <a:ext cx="2508867" cy="69587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이벤트 게시판 기본 사항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진행중인 이벤트가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Empty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진행중인 이벤트가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최신순으로 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계정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 보기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미로그인 모두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 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※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종료된 이벤트 노출 정책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기간이 종료된 이벤트는 목록에서 제외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이벤트 목록 구성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이벤트명 클릭 시 상세화면으로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이동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4860000">
                <a:tc gridSpan="2">
                  <a:txBody>
                    <a:bodyPr/>
                    <a:lstStyle/>
                    <a:p>
                      <a:pPr algn="l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pSp>
        <p:nvGrpSpPr>
          <p:cNvPr id="46" name="그룹 45">
            <a:extLst>
              <a:ext uri="{FF2B5EF4-FFF2-40B4-BE49-F238E27FC236}">
                <a16:creationId xmlns:a16="http://schemas.microsoft.com/office/drawing/2014/main" id="{F5B56721-D4C7-4ACB-AA0C-1D5E19B23972}"/>
              </a:ext>
            </a:extLst>
          </p:cNvPr>
          <p:cNvGrpSpPr/>
          <p:nvPr/>
        </p:nvGrpSpPr>
        <p:grpSpPr>
          <a:xfrm>
            <a:off x="1648992" y="2075102"/>
            <a:ext cx="1691628" cy="826404"/>
            <a:chOff x="2469932" y="3943754"/>
            <a:chExt cx="708502" cy="857287"/>
          </a:xfrm>
        </p:grpSpPr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110F3AE4-A9F6-44C0-98B5-F42973B06CC0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58" name="직사각형 57">
                <a:extLst>
                  <a:ext uri="{FF2B5EF4-FFF2-40B4-BE49-F238E27FC236}">
                    <a16:creationId xmlns:a16="http://schemas.microsoft.com/office/drawing/2014/main" id="{BBB92643-1A87-482C-9E75-18BAA7A536A1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59" name="직선 연결선 58">
                <a:extLst>
                  <a:ext uri="{FF2B5EF4-FFF2-40B4-BE49-F238E27FC236}">
                    <a16:creationId xmlns:a16="http://schemas.microsoft.com/office/drawing/2014/main" id="{BF9F2E50-82C9-437D-8728-E77F984CEAA2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직선 연결선 59">
                <a:extLst>
                  <a:ext uri="{FF2B5EF4-FFF2-40B4-BE49-F238E27FC236}">
                    <a16:creationId xmlns:a16="http://schemas.microsoft.com/office/drawing/2014/main" id="{2E2F7021-1BAA-4C58-A014-92340277A034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61D96A81-C01A-45E0-AB88-2032ABD5E4E8}"/>
                </a:ext>
              </a:extLst>
            </p:cNvPr>
            <p:cNvSpPr txBox="1"/>
            <p:nvPr/>
          </p:nvSpPr>
          <p:spPr>
            <a:xfrm>
              <a:off x="2594268" y="4291894"/>
              <a:ext cx="475459" cy="1974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리스트 이미지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CF556342-1A96-4713-AE9E-04B1D16C8483}"/>
              </a:ext>
            </a:extLst>
          </p:cNvPr>
          <p:cNvGrpSpPr/>
          <p:nvPr/>
        </p:nvGrpSpPr>
        <p:grpSpPr>
          <a:xfrm>
            <a:off x="1648992" y="999520"/>
            <a:ext cx="1691628" cy="826404"/>
            <a:chOff x="2469932" y="3943754"/>
            <a:chExt cx="708502" cy="857287"/>
          </a:xfrm>
        </p:grpSpPr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4B118699-2303-4F2B-AEE8-15714E0CA044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1ACBAFC9-2458-4B93-BD44-B18555E0B239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74" name="직선 연결선 73">
                <a:extLst>
                  <a:ext uri="{FF2B5EF4-FFF2-40B4-BE49-F238E27FC236}">
                    <a16:creationId xmlns:a16="http://schemas.microsoft.com/office/drawing/2014/main" id="{9DC49489-27FF-49DB-8A7F-B87D850E0971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직선 연결선 74">
                <a:extLst>
                  <a:ext uri="{FF2B5EF4-FFF2-40B4-BE49-F238E27FC236}">
                    <a16:creationId xmlns:a16="http://schemas.microsoft.com/office/drawing/2014/main" id="{58790A1F-F78B-4773-BF3B-744CB635D3D7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ED6665D3-D86E-4391-A261-01DAFCB4D24E}"/>
                </a:ext>
              </a:extLst>
            </p:cNvPr>
            <p:cNvSpPr txBox="1"/>
            <p:nvPr/>
          </p:nvSpPr>
          <p:spPr>
            <a:xfrm>
              <a:off x="2594268" y="4291894"/>
              <a:ext cx="475459" cy="1974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리스트 이미지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50A28E80-7852-4BDE-AD8C-B2DF969CFF17}"/>
              </a:ext>
            </a:extLst>
          </p:cNvPr>
          <p:cNvGrpSpPr/>
          <p:nvPr/>
        </p:nvGrpSpPr>
        <p:grpSpPr>
          <a:xfrm>
            <a:off x="1648992" y="3135285"/>
            <a:ext cx="1691628" cy="826404"/>
            <a:chOff x="2469932" y="3943754"/>
            <a:chExt cx="708502" cy="857287"/>
          </a:xfrm>
        </p:grpSpPr>
        <p:grpSp>
          <p:nvGrpSpPr>
            <p:cNvPr id="77" name="그룹 76">
              <a:extLst>
                <a:ext uri="{FF2B5EF4-FFF2-40B4-BE49-F238E27FC236}">
                  <a16:creationId xmlns:a16="http://schemas.microsoft.com/office/drawing/2014/main" id="{3C25A44B-88C5-4E61-81B7-F10FAA448BAD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79" name="직사각형 78">
                <a:extLst>
                  <a:ext uri="{FF2B5EF4-FFF2-40B4-BE49-F238E27FC236}">
                    <a16:creationId xmlns:a16="http://schemas.microsoft.com/office/drawing/2014/main" id="{4C55C1C2-6FB5-41F8-B51E-600E9F007046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80" name="직선 연결선 79">
                <a:extLst>
                  <a:ext uri="{FF2B5EF4-FFF2-40B4-BE49-F238E27FC236}">
                    <a16:creationId xmlns:a16="http://schemas.microsoft.com/office/drawing/2014/main" id="{DFED1912-122E-4954-AD7F-6AD23E89F64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직선 연결선 80">
                <a:extLst>
                  <a:ext uri="{FF2B5EF4-FFF2-40B4-BE49-F238E27FC236}">
                    <a16:creationId xmlns:a16="http://schemas.microsoft.com/office/drawing/2014/main" id="{6EDF6F90-9CE7-490A-B4FA-729E71E11261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1A72CB94-AA56-40F3-99A8-0DFCC25775DB}"/>
                </a:ext>
              </a:extLst>
            </p:cNvPr>
            <p:cNvSpPr txBox="1"/>
            <p:nvPr/>
          </p:nvSpPr>
          <p:spPr>
            <a:xfrm>
              <a:off x="2594268" y="4291894"/>
              <a:ext cx="475459" cy="1974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리스트 이미지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ACF661BC-8E3A-4C17-81A7-5147411AAF67}"/>
              </a:ext>
            </a:extLst>
          </p:cNvPr>
          <p:cNvGrpSpPr/>
          <p:nvPr/>
        </p:nvGrpSpPr>
        <p:grpSpPr>
          <a:xfrm>
            <a:off x="1648992" y="4261921"/>
            <a:ext cx="1691628" cy="826404"/>
            <a:chOff x="2469932" y="3943754"/>
            <a:chExt cx="708502" cy="857287"/>
          </a:xfrm>
        </p:grpSpPr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42DC4BDF-1899-4EB4-9678-15E6083E4498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85" name="직사각형 84">
                <a:extLst>
                  <a:ext uri="{FF2B5EF4-FFF2-40B4-BE49-F238E27FC236}">
                    <a16:creationId xmlns:a16="http://schemas.microsoft.com/office/drawing/2014/main" id="{BAB035B3-38AB-4720-8286-16FB3C319A3D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86" name="직선 연결선 85">
                <a:extLst>
                  <a:ext uri="{FF2B5EF4-FFF2-40B4-BE49-F238E27FC236}">
                    <a16:creationId xmlns:a16="http://schemas.microsoft.com/office/drawing/2014/main" id="{E66FF400-6F3A-46E8-813F-B50D913C7A15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직선 연결선 86">
                <a:extLst>
                  <a:ext uri="{FF2B5EF4-FFF2-40B4-BE49-F238E27FC236}">
                    <a16:creationId xmlns:a16="http://schemas.microsoft.com/office/drawing/2014/main" id="{694BDC2C-AB31-4622-BF9F-DF981E633E65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B633DD35-7EF2-4FA8-9300-975865F90D11}"/>
                </a:ext>
              </a:extLst>
            </p:cNvPr>
            <p:cNvSpPr txBox="1"/>
            <p:nvPr/>
          </p:nvSpPr>
          <p:spPr>
            <a:xfrm>
              <a:off x="2594268" y="4291894"/>
              <a:ext cx="475459" cy="1974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리스트 이미지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53A221A1-E932-4FBD-8E46-DB05D5805FF8}"/>
              </a:ext>
            </a:extLst>
          </p:cNvPr>
          <p:cNvGrpSpPr/>
          <p:nvPr/>
        </p:nvGrpSpPr>
        <p:grpSpPr>
          <a:xfrm>
            <a:off x="1648992" y="5334096"/>
            <a:ext cx="1691628" cy="826404"/>
            <a:chOff x="2469932" y="3943754"/>
            <a:chExt cx="708502" cy="857287"/>
          </a:xfrm>
        </p:grpSpPr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84CC97A2-7FE4-4DA2-AEB4-6F0B00064DF7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91" name="직사각형 90">
                <a:extLst>
                  <a:ext uri="{FF2B5EF4-FFF2-40B4-BE49-F238E27FC236}">
                    <a16:creationId xmlns:a16="http://schemas.microsoft.com/office/drawing/2014/main" id="{80BADA3C-26D5-4770-AB46-5225277FC13E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92" name="직선 연결선 91">
                <a:extLst>
                  <a:ext uri="{FF2B5EF4-FFF2-40B4-BE49-F238E27FC236}">
                    <a16:creationId xmlns:a16="http://schemas.microsoft.com/office/drawing/2014/main" id="{789C7201-075D-4A5B-BEE5-F3950F974048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직선 연결선 92">
                <a:extLst>
                  <a:ext uri="{FF2B5EF4-FFF2-40B4-BE49-F238E27FC236}">
                    <a16:creationId xmlns:a16="http://schemas.microsoft.com/office/drawing/2014/main" id="{F2CA5440-219D-4CA6-9ED4-0C4DF955189C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734EA330-4621-43EC-815E-6D73F64215AF}"/>
                </a:ext>
              </a:extLst>
            </p:cNvPr>
            <p:cNvSpPr txBox="1"/>
            <p:nvPr/>
          </p:nvSpPr>
          <p:spPr>
            <a:xfrm>
              <a:off x="2594268" y="4291894"/>
              <a:ext cx="475459" cy="1974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리스트 이미지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0336C77F-72C3-4286-72C5-578C03FC96FE}"/>
              </a:ext>
            </a:extLst>
          </p:cNvPr>
          <p:cNvSpPr/>
          <p:nvPr/>
        </p:nvSpPr>
        <p:spPr>
          <a:xfrm>
            <a:off x="164251" y="808752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D9A5A501-B952-53CA-CE4E-ED275DC993E2}"/>
              </a:ext>
            </a:extLst>
          </p:cNvPr>
          <p:cNvSpPr/>
          <p:nvPr/>
        </p:nvSpPr>
        <p:spPr>
          <a:xfrm>
            <a:off x="1492831" y="85142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8C5B5BE0-406C-CCE3-8F71-E3BD6B93DD11}"/>
              </a:ext>
            </a:extLst>
          </p:cNvPr>
          <p:cNvSpPr/>
          <p:nvPr/>
        </p:nvSpPr>
        <p:spPr>
          <a:xfrm>
            <a:off x="1492831" y="47413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34428307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E1D31745-F78E-F829-F11C-DDC99DD5DF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P-FE-EN-05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이벤트</a:t>
            </a:r>
            <a:r>
              <a:rPr lang="en-US" altLang="ko-KR" dirty="0"/>
              <a:t>] </a:t>
            </a:r>
            <a:r>
              <a:rPr lang="ko-KR" altLang="en-US" dirty="0"/>
              <a:t>이벤트 상세</a:t>
            </a:r>
            <a:endParaRPr lang="en-US" altLang="ko-KR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F8AD72C5-B292-47EF-AD22-B551D9BF1A5A}"/>
              </a:ext>
            </a:extLst>
          </p:cNvPr>
          <p:cNvSpPr/>
          <p:nvPr/>
        </p:nvSpPr>
        <p:spPr>
          <a:xfrm>
            <a:off x="2222200" y="938878"/>
            <a:ext cx="2422458" cy="2923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300" dirty="0">
                <a:latin typeface="+mn-ea"/>
              </a:rPr>
              <a:t>신상 </a:t>
            </a:r>
            <a:r>
              <a:rPr lang="ko-KR" altLang="en-US" sz="1300" dirty="0" err="1">
                <a:latin typeface="+mn-ea"/>
              </a:rPr>
              <a:t>아우터</a:t>
            </a:r>
            <a:r>
              <a:rPr lang="ko-KR" altLang="en-US" sz="1300" dirty="0">
                <a:latin typeface="+mn-ea"/>
              </a:rPr>
              <a:t> 리뷰 작성 이벤트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B91FC3BB-CBB3-4FCB-830F-C4B6EB9B3E47}"/>
              </a:ext>
            </a:extLst>
          </p:cNvPr>
          <p:cNvSpPr/>
          <p:nvPr/>
        </p:nvSpPr>
        <p:spPr>
          <a:xfrm>
            <a:off x="2261465" y="1415805"/>
            <a:ext cx="5932997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기간 </a:t>
            </a:r>
            <a:r>
              <a:rPr lang="en-US" altLang="ko-KR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: 2022.10.04  ~ 2022.10.31                                                                                </a:t>
            </a:r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조회수 </a:t>
            </a:r>
            <a:r>
              <a:rPr lang="en-US" altLang="ko-KR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: 000</a:t>
            </a:r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</a:t>
            </a:r>
            <a:r>
              <a:rPr lang="en-US" altLang="ko-KR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ko-KR" altLang="en-US" sz="900" b="1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7" name="모서리가 둥근 직사각형 33">
            <a:extLst>
              <a:ext uri="{FF2B5EF4-FFF2-40B4-BE49-F238E27FC236}">
                <a16:creationId xmlns:a16="http://schemas.microsoft.com/office/drawing/2014/main" id="{161C0E08-BF85-4E1E-BC6C-2F8ABD5446CF}"/>
              </a:ext>
            </a:extLst>
          </p:cNvPr>
          <p:cNvSpPr/>
          <p:nvPr/>
        </p:nvSpPr>
        <p:spPr>
          <a:xfrm>
            <a:off x="5810359" y="5175898"/>
            <a:ext cx="720000" cy="2880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목록 보기</a:t>
            </a:r>
          </a:p>
        </p:txBody>
      </p:sp>
      <p:sp>
        <p:nvSpPr>
          <p:cNvPr id="8" name="모서리가 둥근 직사각형 35">
            <a:extLst>
              <a:ext uri="{FF2B5EF4-FFF2-40B4-BE49-F238E27FC236}">
                <a16:creationId xmlns:a16="http://schemas.microsoft.com/office/drawing/2014/main" id="{C71F0B81-27F5-40EF-8D21-6206ACB7C8DE}"/>
              </a:ext>
            </a:extLst>
          </p:cNvPr>
          <p:cNvSpPr/>
          <p:nvPr/>
        </p:nvSpPr>
        <p:spPr>
          <a:xfrm>
            <a:off x="6674535" y="5175898"/>
            <a:ext cx="720000" cy="2880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이전 글▼</a:t>
            </a:r>
          </a:p>
        </p:txBody>
      </p:sp>
      <p:sp>
        <p:nvSpPr>
          <p:cNvPr id="9" name="모서리가 둥근 직사각형 36">
            <a:extLst>
              <a:ext uri="{FF2B5EF4-FFF2-40B4-BE49-F238E27FC236}">
                <a16:creationId xmlns:a16="http://schemas.microsoft.com/office/drawing/2014/main" id="{5F495C48-0361-4F0D-B97B-2B372B80E8F8}"/>
              </a:ext>
            </a:extLst>
          </p:cNvPr>
          <p:cNvSpPr/>
          <p:nvPr/>
        </p:nvSpPr>
        <p:spPr>
          <a:xfrm>
            <a:off x="7512283" y="5175898"/>
            <a:ext cx="720000" cy="2880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다음 글▲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DB28B59D-1BB6-46B0-AE36-4F6145168664}"/>
              </a:ext>
            </a:extLst>
          </p:cNvPr>
          <p:cNvCxnSpPr/>
          <p:nvPr/>
        </p:nvCxnSpPr>
        <p:spPr>
          <a:xfrm>
            <a:off x="2270247" y="1350128"/>
            <a:ext cx="595416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타원 16">
            <a:extLst>
              <a:ext uri="{FF2B5EF4-FFF2-40B4-BE49-F238E27FC236}">
                <a16:creationId xmlns:a16="http://schemas.microsoft.com/office/drawing/2014/main" id="{26491F8F-7299-4AA8-A969-E216F1CE0697}"/>
              </a:ext>
            </a:extLst>
          </p:cNvPr>
          <p:cNvSpPr/>
          <p:nvPr/>
        </p:nvSpPr>
        <p:spPr>
          <a:xfrm>
            <a:off x="6062359" y="503187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519F2A47-FB24-42D0-B3D6-AA98F0EF3EDE}"/>
              </a:ext>
            </a:extLst>
          </p:cNvPr>
          <p:cNvSpPr/>
          <p:nvPr/>
        </p:nvSpPr>
        <p:spPr>
          <a:xfrm>
            <a:off x="6926535" y="503187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6638C6A1-DE83-40DF-875A-C1A047467B85}"/>
              </a:ext>
            </a:extLst>
          </p:cNvPr>
          <p:cNvSpPr/>
          <p:nvPr/>
        </p:nvSpPr>
        <p:spPr>
          <a:xfrm>
            <a:off x="7764283" y="503187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FC464E3B-5C59-4AE5-9059-AD753656E0A8}"/>
              </a:ext>
            </a:extLst>
          </p:cNvPr>
          <p:cNvSpPr/>
          <p:nvPr/>
        </p:nvSpPr>
        <p:spPr>
          <a:xfrm>
            <a:off x="2063463" y="97507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ABCF78DA-CE44-45EF-AB85-C98211B15072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28" name="직사각형 27">
              <a:extLst>
                <a:ext uri="{FF2B5EF4-FFF2-40B4-BE49-F238E27FC236}">
                  <a16:creationId xmlns:a16="http://schemas.microsoft.com/office/drawing/2014/main" id="{A8B5C263-9DFA-47CE-90F5-B8A2FDC57123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이벤트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29" name="직선 연결선 28">
              <a:extLst>
                <a:ext uri="{FF2B5EF4-FFF2-40B4-BE49-F238E27FC236}">
                  <a16:creationId xmlns:a16="http://schemas.microsoft.com/office/drawing/2014/main" id="{F77E18C5-B3C6-41B8-A0D9-05E0502F2891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0" name="표 4">
            <a:extLst>
              <a:ext uri="{FF2B5EF4-FFF2-40B4-BE49-F238E27FC236}">
                <a16:creationId xmlns:a16="http://schemas.microsoft.com/office/drawing/2014/main" id="{24756F47-8B44-4AE1-AF96-DA42E2A54B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218652"/>
              </p:ext>
            </p:extLst>
          </p:nvPr>
        </p:nvGraphicFramePr>
        <p:xfrm>
          <a:off x="9016139" y="234980"/>
          <a:ext cx="2508867" cy="69767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이벤트 상세 글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기간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본문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내용 표기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목록 보기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이벤트 리스트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리스트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페이지에서 이벤트 글을 클릭했을 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을 클릭하면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리스트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페이지로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돌아감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+mn-ea"/>
                        </a:rPr>
                        <a:t>이전글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클릭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이벤트 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이벤트에서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2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번 이벤트로 이동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73684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+mn-ea"/>
                        </a:rPr>
                        <a:t>다음글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다음 이벤트 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이벤트에서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4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번 이벤트로 이동</a:t>
                      </a:r>
                      <a:endParaRPr lang="en-US" altLang="ko-KR" sz="105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190991"/>
                  </a:ext>
                </a:extLst>
              </a:tr>
              <a:tr h="4608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pSp>
        <p:nvGrpSpPr>
          <p:cNvPr id="33" name="그룹 32">
            <a:extLst>
              <a:ext uri="{FF2B5EF4-FFF2-40B4-BE49-F238E27FC236}">
                <a16:creationId xmlns:a16="http://schemas.microsoft.com/office/drawing/2014/main" id="{30A27C22-B977-4CF9-912A-7E9184AC757B}"/>
              </a:ext>
            </a:extLst>
          </p:cNvPr>
          <p:cNvGrpSpPr/>
          <p:nvPr/>
        </p:nvGrpSpPr>
        <p:grpSpPr>
          <a:xfrm>
            <a:off x="2350148" y="1970488"/>
            <a:ext cx="5797695" cy="2774339"/>
            <a:chOff x="2352675" y="3900889"/>
            <a:chExt cx="943016" cy="943016"/>
          </a:xfrm>
        </p:grpSpPr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E475F430-BF62-406A-A6EE-05213496A099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36" name="직선 연결선 35">
              <a:extLst>
                <a:ext uri="{FF2B5EF4-FFF2-40B4-BE49-F238E27FC236}">
                  <a16:creationId xmlns:a16="http://schemas.microsoft.com/office/drawing/2014/main" id="{EC73FFC1-A73D-496F-B225-D8BE1772BCA7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>
              <a:extLst>
                <a:ext uri="{FF2B5EF4-FFF2-40B4-BE49-F238E27FC236}">
                  <a16:creationId xmlns:a16="http://schemas.microsoft.com/office/drawing/2014/main" id="{879E2D03-3026-49FA-A996-581BC4491E26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AB7AE7D1-97ED-3708-38F4-B768B1817488}"/>
              </a:ext>
            </a:extLst>
          </p:cNvPr>
          <p:cNvCxnSpPr/>
          <p:nvPr/>
        </p:nvCxnSpPr>
        <p:spPr>
          <a:xfrm>
            <a:off x="2240296" y="4960852"/>
            <a:ext cx="595416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AAAFD0AB-17F7-8C1E-F512-E3B1241802B0}"/>
              </a:ext>
            </a:extLst>
          </p:cNvPr>
          <p:cNvSpPr/>
          <p:nvPr/>
        </p:nvSpPr>
        <p:spPr>
          <a:xfrm>
            <a:off x="164251" y="1027827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4399354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ko-KR" altLang="en-US" dirty="0"/>
              <a:t>고객센터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09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890359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B953F898-D9B0-884B-C998-37D7D305D650}"/>
              </a:ext>
            </a:extLst>
          </p:cNvPr>
          <p:cNvGraphicFramePr>
            <a:graphicFrameLocks noGrp="1"/>
          </p:cNvGraphicFramePr>
          <p:nvPr/>
        </p:nvGraphicFramePr>
        <p:xfrm>
          <a:off x="177553" y="1039580"/>
          <a:ext cx="8673484" cy="8517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73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51719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P-FE-GN-00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[Header/Footer &gt; Header] Header (Header</a:t>
            </a:r>
            <a:r>
              <a:rPr lang="ko-KR" altLang="en-US" dirty="0"/>
              <a:t> </a:t>
            </a:r>
            <a:r>
              <a:rPr lang="en-US" altLang="ko-KR" dirty="0"/>
              <a:t>Type1, Header</a:t>
            </a:r>
            <a:r>
              <a:rPr lang="ko-KR" altLang="en-US" dirty="0"/>
              <a:t> </a:t>
            </a:r>
            <a:r>
              <a:rPr lang="en-US" altLang="ko-KR" dirty="0"/>
              <a:t>Type2)</a:t>
            </a:r>
            <a:endParaRPr lang="ko-KR" altLang="en-US" dirty="0"/>
          </a:p>
        </p:txBody>
      </p:sp>
      <p:graphicFrame>
        <p:nvGraphicFramePr>
          <p:cNvPr id="83" name="표 4">
            <a:extLst>
              <a:ext uri="{FF2B5EF4-FFF2-40B4-BE49-F238E27FC236}">
                <a16:creationId xmlns:a16="http://schemas.microsoft.com/office/drawing/2014/main" id="{1E14C14F-5500-4A10-B60C-1E1348FB32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259916"/>
              </p:ext>
            </p:extLst>
          </p:nvPr>
        </p:nvGraphicFramePr>
        <p:xfrm>
          <a:off x="9016139" y="252737"/>
          <a:ext cx="2508867" cy="69465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36828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※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가로 길이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1280Pixel</a:t>
                      </a:r>
                    </a:p>
                    <a:p>
                      <a:pPr marL="72000" indent="-72000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세로 길이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제한 없음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52265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마케팅 메시지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로고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메인화면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이동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메인화면에서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화면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새로고침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794256"/>
                  </a:ext>
                </a:extLst>
              </a:tr>
              <a:tr h="222071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유틸리티 메뉴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전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후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다른 유틸리티 메뉴 구성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[2.1]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각 화면으로 이동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Self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 화면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화면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ID/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찾기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고객센터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ID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찾기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장바구니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장바구니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주문내역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주문내역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1:1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1:1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주문내역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로그아웃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로그아웃 진행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8779724"/>
                  </a:ext>
                </a:extLst>
              </a:tr>
              <a:tr h="35079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 메뉴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 메뉴는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'Header (GNB)</a:t>
                      </a:r>
                      <a:r>
                        <a:rPr lang="en-US" altLang="ko-KR" sz="900" dirty="0"/>
                        <a:t>' </a:t>
                      </a:r>
                      <a:r>
                        <a:rPr lang="ko-KR" altLang="en-US" sz="900" dirty="0"/>
                        <a:t>정의</a:t>
                      </a:r>
                      <a:r>
                        <a:rPr lang="en-US" altLang="ko-KR" sz="900" dirty="0"/>
                        <a:t>  </a:t>
                      </a:r>
                      <a:r>
                        <a:rPr lang="ko-KR" altLang="en-US" sz="900" dirty="0"/>
                        <a:t>참고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8386190"/>
                  </a:ext>
                </a:extLst>
              </a:tr>
              <a:tr h="52683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하위 메뉴는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'Header (GNB)</a:t>
                      </a:r>
                      <a:r>
                        <a:rPr lang="en-US" altLang="ko-KR" sz="900" dirty="0"/>
                        <a:t>' </a:t>
                      </a:r>
                      <a:r>
                        <a:rPr lang="ko-KR" altLang="en-US" sz="900" dirty="0"/>
                        <a:t>정의</a:t>
                      </a:r>
                      <a:r>
                        <a:rPr lang="en-US" altLang="ko-KR" sz="900" dirty="0"/>
                        <a:t>  </a:t>
                      </a:r>
                      <a:r>
                        <a:rPr lang="ko-KR" altLang="en-US" sz="900" dirty="0"/>
                        <a:t>참고</a:t>
                      </a:r>
                      <a:endParaRPr lang="en-US" altLang="ko-KR" sz="900" dirty="0"/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/>
                        <a:t>화면 </a:t>
                      </a:r>
                      <a:r>
                        <a:rPr lang="en-US" altLang="ko-KR" sz="900" dirty="0"/>
                        <a:t>ID : P-FE-GN-10</a:t>
                      </a:r>
                      <a:endParaRPr lang="ko-KR" altLang="en-US" sz="900" dirty="0"/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5866758"/>
                  </a:ext>
                </a:extLst>
              </a:tr>
              <a:tr h="98576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 화면은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검색결과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참고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/>
                        <a:t>화면 </a:t>
                      </a:r>
                      <a:r>
                        <a:rPr lang="en-US" altLang="ko-KR" sz="900" dirty="0"/>
                        <a:t>ID :  P-FE-GS-00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98576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장바구니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전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Alert(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후 이용 가능합니다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 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후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장바구니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Self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  <a:tr h="98576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주문조회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전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Alert(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후 이용 가능합니다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 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후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주문내역</a:t>
                      </a:r>
                      <a:r>
                        <a:rPr lang="en-US" altLang="ko-KR" sz="9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배송조회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Self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2373336"/>
                  </a:ext>
                </a:extLst>
              </a:tr>
            </a:tbl>
          </a:graphicData>
        </a:graphic>
      </p:graphicFrame>
      <p:sp>
        <p:nvSpPr>
          <p:cNvPr id="4" name="직사각형 3">
            <a:extLst>
              <a:ext uri="{FF2B5EF4-FFF2-40B4-BE49-F238E27FC236}">
                <a16:creationId xmlns:a16="http://schemas.microsoft.com/office/drawing/2014/main" id="{1A54AFEC-5736-AE24-64D7-E8AA79CA99E1}"/>
              </a:ext>
            </a:extLst>
          </p:cNvPr>
          <p:cNvSpPr/>
          <p:nvPr/>
        </p:nvSpPr>
        <p:spPr>
          <a:xfrm>
            <a:off x="894456" y="1397236"/>
            <a:ext cx="13271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600" b="1" spc="-3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</a:t>
            </a:r>
            <a:endParaRPr lang="ko-KR" altLang="en-US" sz="1600" b="1" spc="-3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94246FD7-2C74-F229-1216-9C3CA0EF32DB}"/>
              </a:ext>
            </a:extLst>
          </p:cNvPr>
          <p:cNvSpPr/>
          <p:nvPr/>
        </p:nvSpPr>
        <p:spPr>
          <a:xfrm>
            <a:off x="6765951" y="1146732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회원가입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로그인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비회원 주문조회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99" name="모서리가 둥근 직사각형 50">
            <a:extLst>
              <a:ext uri="{FF2B5EF4-FFF2-40B4-BE49-F238E27FC236}">
                <a16:creationId xmlns:a16="http://schemas.microsoft.com/office/drawing/2014/main" id="{3BA4CB5C-AFF1-CD67-94FE-243448BA6522}"/>
              </a:ext>
            </a:extLst>
          </p:cNvPr>
          <p:cNvSpPr/>
          <p:nvPr/>
        </p:nvSpPr>
        <p:spPr>
          <a:xfrm>
            <a:off x="727913" y="2047930"/>
            <a:ext cx="1152000" cy="44669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0" name="모서리가 둥근 직사각형 50">
            <a:extLst>
              <a:ext uri="{FF2B5EF4-FFF2-40B4-BE49-F238E27FC236}">
                <a16:creationId xmlns:a16="http://schemas.microsoft.com/office/drawing/2014/main" id="{14C844BC-0F0A-FBF6-7602-02997952035C}"/>
              </a:ext>
            </a:extLst>
          </p:cNvPr>
          <p:cNvSpPr/>
          <p:nvPr/>
        </p:nvSpPr>
        <p:spPr>
          <a:xfrm>
            <a:off x="2017969" y="2060126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4" name="직사각형 103">
            <a:extLst>
              <a:ext uri="{FF2B5EF4-FFF2-40B4-BE49-F238E27FC236}">
                <a16:creationId xmlns:a16="http://schemas.microsoft.com/office/drawing/2014/main" id="{678375AD-D824-A4C5-544A-9380C59F6A06}"/>
              </a:ext>
            </a:extLst>
          </p:cNvPr>
          <p:cNvSpPr/>
          <p:nvPr/>
        </p:nvSpPr>
        <p:spPr>
          <a:xfrm>
            <a:off x="866977" y="1221560"/>
            <a:ext cx="180710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나의 특별한 옷 구매 법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114" name="사각형: 둥근 모서리 33">
            <a:hlinkClick r:id="" action="ppaction://noaction"/>
            <a:extLst>
              <a:ext uri="{FF2B5EF4-FFF2-40B4-BE49-F238E27FC236}">
                <a16:creationId xmlns:a16="http://schemas.microsoft.com/office/drawing/2014/main" id="{571E5A4F-94E8-0184-A003-D52D80EA2D40}"/>
              </a:ext>
            </a:extLst>
          </p:cNvPr>
          <p:cNvSpPr>
            <a:spLocks/>
          </p:cNvSpPr>
          <p:nvPr/>
        </p:nvSpPr>
        <p:spPr>
          <a:xfrm>
            <a:off x="5609955" y="2099829"/>
            <a:ext cx="2948229" cy="36816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0" rIns="36000" bIns="0" numCol="1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000" dirty="0">
              <a:solidFill>
                <a:schemeClr val="bg1">
                  <a:lumMod val="65000"/>
                </a:schemeClr>
              </a:solidFill>
              <a:uFillTx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82036672-6C2C-58D3-57AC-0ABA1D5C4210}"/>
              </a:ext>
            </a:extLst>
          </p:cNvPr>
          <p:cNvSpPr txBox="1"/>
          <p:nvPr/>
        </p:nvSpPr>
        <p:spPr>
          <a:xfrm>
            <a:off x="5642096" y="2180505"/>
            <a:ext cx="74352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전체검색       </a:t>
            </a:r>
          </a:p>
        </p:txBody>
      </p:sp>
      <p:cxnSp>
        <p:nvCxnSpPr>
          <p:cNvPr id="125" name="직선 연결선 124">
            <a:extLst>
              <a:ext uri="{FF2B5EF4-FFF2-40B4-BE49-F238E27FC236}">
                <a16:creationId xmlns:a16="http://schemas.microsoft.com/office/drawing/2014/main" id="{7BB30706-378F-2BEE-F616-40FF945AE71E}"/>
              </a:ext>
            </a:extLst>
          </p:cNvPr>
          <p:cNvCxnSpPr>
            <a:cxnSpLocks/>
          </p:cNvCxnSpPr>
          <p:nvPr/>
        </p:nvCxnSpPr>
        <p:spPr>
          <a:xfrm>
            <a:off x="6496434" y="2206422"/>
            <a:ext cx="0" cy="144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Chevron">
            <a:extLst>
              <a:ext uri="{FF2B5EF4-FFF2-40B4-BE49-F238E27FC236}">
                <a16:creationId xmlns:a16="http://schemas.microsoft.com/office/drawing/2014/main" id="{9323DD85-09A4-35C3-9508-21580A9A07C2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6281089" y="2268200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10" name="표 10">
            <a:extLst>
              <a:ext uri="{FF2B5EF4-FFF2-40B4-BE49-F238E27FC236}">
                <a16:creationId xmlns:a16="http://schemas.microsoft.com/office/drawing/2014/main" id="{070905BB-43B2-8936-A17D-688F0E46BAEC}"/>
              </a:ext>
            </a:extLst>
          </p:cNvPr>
          <p:cNvGraphicFramePr>
            <a:graphicFrameLocks noGrp="1"/>
          </p:cNvGraphicFramePr>
          <p:nvPr/>
        </p:nvGraphicFramePr>
        <p:xfrm>
          <a:off x="4502028" y="1509332"/>
          <a:ext cx="4118944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9736">
                  <a:extLst>
                    <a:ext uri="{9D8B030D-6E8A-4147-A177-3AD203B41FA5}">
                      <a16:colId xmlns:a16="http://schemas.microsoft.com/office/drawing/2014/main" val="203394674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374555007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838262310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1074087556"/>
                    </a:ext>
                  </a:extLst>
                </a:gridCol>
              </a:tblGrid>
              <a:tr h="233329"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라라마켓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 소개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상품리뷰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고객센터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7852953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C9335423-5661-3B0C-74FD-E8C9ED935D3D}"/>
              </a:ext>
            </a:extLst>
          </p:cNvPr>
          <p:cNvSpPr txBox="1"/>
          <p:nvPr/>
        </p:nvSpPr>
        <p:spPr>
          <a:xfrm>
            <a:off x="645100" y="2219053"/>
            <a:ext cx="1116244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내 옷 팔고사고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92792F-5BC6-92DC-B14F-B4DBD1B00789}"/>
              </a:ext>
            </a:extLst>
          </p:cNvPr>
          <p:cNvSpPr txBox="1"/>
          <p:nvPr/>
        </p:nvSpPr>
        <p:spPr>
          <a:xfrm>
            <a:off x="2026857" y="2228292"/>
            <a:ext cx="709131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새 옷 구매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217A436-2E84-FF6C-A3B9-869811B5BD8B}"/>
              </a:ext>
            </a:extLst>
          </p:cNvPr>
          <p:cNvSpPr txBox="1"/>
          <p:nvPr/>
        </p:nvSpPr>
        <p:spPr>
          <a:xfrm>
            <a:off x="760103" y="2083033"/>
            <a:ext cx="70913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 오픈 숍</a:t>
            </a:r>
            <a:endParaRPr lang="ko-KR" altLang="en-US" sz="10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84270D8-99FC-DB06-1A9C-C4AEF056B21C}"/>
              </a:ext>
            </a:extLst>
          </p:cNvPr>
          <p:cNvSpPr txBox="1"/>
          <p:nvPr/>
        </p:nvSpPr>
        <p:spPr>
          <a:xfrm>
            <a:off x="2069573" y="2089761"/>
            <a:ext cx="84427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스타일 숍</a:t>
            </a: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C2AC556A-2E17-CF22-65FF-DBEC148D3DA3}"/>
              </a:ext>
            </a:extLst>
          </p:cNvPr>
          <p:cNvSpPr/>
          <p:nvPr/>
        </p:nvSpPr>
        <p:spPr>
          <a:xfrm>
            <a:off x="8225020" y="2143341"/>
            <a:ext cx="281137" cy="28113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27" name="Picture 2" descr="C:\Users\user\Downloads\iconmonstr-magnifier-1-240.png">
            <a:extLst>
              <a:ext uri="{FF2B5EF4-FFF2-40B4-BE49-F238E27FC236}">
                <a16:creationId xmlns:a16="http://schemas.microsoft.com/office/drawing/2014/main" id="{B771C369-3756-429C-78F1-C4528BCF9A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313045" y="2226641"/>
            <a:ext cx="112146" cy="112146"/>
          </a:xfrm>
          <a:prstGeom prst="rect">
            <a:avLst/>
          </a:prstGeom>
          <a:noFill/>
        </p:spPr>
      </p:pic>
      <p:sp>
        <p:nvSpPr>
          <p:cNvPr id="28" name="Chevron">
            <a:extLst>
              <a:ext uri="{FF2B5EF4-FFF2-40B4-BE49-F238E27FC236}">
                <a16:creationId xmlns:a16="http://schemas.microsoft.com/office/drawing/2014/main" id="{059825D0-7B1A-1068-7125-BD4FDEC9992A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655548" y="2253010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9" name="Chevron">
            <a:extLst>
              <a:ext uri="{FF2B5EF4-FFF2-40B4-BE49-F238E27FC236}">
                <a16:creationId xmlns:a16="http://schemas.microsoft.com/office/drawing/2014/main" id="{B36C8AB0-EA6C-834C-592B-A204221E0A61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2936948" y="2255354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4538B2AB-21FB-8773-3186-92C9C3E69113}"/>
              </a:ext>
            </a:extLst>
          </p:cNvPr>
          <p:cNvGraphicFramePr>
            <a:graphicFrameLocks noGrp="1"/>
          </p:cNvGraphicFramePr>
          <p:nvPr/>
        </p:nvGraphicFramePr>
        <p:xfrm>
          <a:off x="177553" y="4469926"/>
          <a:ext cx="8673484" cy="8517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73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51719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5" name="직사각형 14">
            <a:extLst>
              <a:ext uri="{FF2B5EF4-FFF2-40B4-BE49-F238E27FC236}">
                <a16:creationId xmlns:a16="http://schemas.microsoft.com/office/drawing/2014/main" id="{D3B6B26B-A6CE-82B7-33ED-0BC30370EE3A}"/>
              </a:ext>
            </a:extLst>
          </p:cNvPr>
          <p:cNvSpPr/>
          <p:nvPr/>
        </p:nvSpPr>
        <p:spPr>
          <a:xfrm>
            <a:off x="891066" y="4827582"/>
            <a:ext cx="13271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600" b="1" spc="-3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</a:t>
            </a:r>
            <a:endParaRPr lang="ko-KR" altLang="en-US" sz="1600" b="1" spc="-3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14099079-EA45-8FA6-69B0-83023F4CD5BE}"/>
              </a:ext>
            </a:extLst>
          </p:cNvPr>
          <p:cNvSpPr/>
          <p:nvPr/>
        </p:nvSpPr>
        <p:spPr>
          <a:xfrm>
            <a:off x="6762561" y="4577078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회원가입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로그인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비회원 주문조회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9" name="모서리가 둥근 직사각형 50">
            <a:extLst>
              <a:ext uri="{FF2B5EF4-FFF2-40B4-BE49-F238E27FC236}">
                <a16:creationId xmlns:a16="http://schemas.microsoft.com/office/drawing/2014/main" id="{5FC07224-0683-A417-6C32-4B5F91A07A84}"/>
              </a:ext>
            </a:extLst>
          </p:cNvPr>
          <p:cNvSpPr/>
          <p:nvPr/>
        </p:nvSpPr>
        <p:spPr>
          <a:xfrm>
            <a:off x="6177589" y="5496155"/>
            <a:ext cx="1152000" cy="446695"/>
          </a:xfrm>
          <a:prstGeom prst="roundRect">
            <a:avLst>
              <a:gd name="adj" fmla="val 50000"/>
            </a:avLst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" name="모서리가 둥근 직사각형 50">
            <a:extLst>
              <a:ext uri="{FF2B5EF4-FFF2-40B4-BE49-F238E27FC236}">
                <a16:creationId xmlns:a16="http://schemas.microsoft.com/office/drawing/2014/main" id="{8BAE944A-53DB-7114-7E54-C04CB4670C2E}"/>
              </a:ext>
            </a:extLst>
          </p:cNvPr>
          <p:cNvSpPr/>
          <p:nvPr/>
        </p:nvSpPr>
        <p:spPr>
          <a:xfrm>
            <a:off x="7467645" y="5508351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DAC7CF1A-46AD-7EFF-89EC-44303A45B6E6}"/>
              </a:ext>
            </a:extLst>
          </p:cNvPr>
          <p:cNvSpPr/>
          <p:nvPr/>
        </p:nvSpPr>
        <p:spPr>
          <a:xfrm>
            <a:off x="863587" y="4651906"/>
            <a:ext cx="180710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나의 특별한 옷 구매 법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34" name="사각형: 둥근 모서리 33">
            <a:hlinkClick r:id="" action="ppaction://noaction"/>
            <a:extLst>
              <a:ext uri="{FF2B5EF4-FFF2-40B4-BE49-F238E27FC236}">
                <a16:creationId xmlns:a16="http://schemas.microsoft.com/office/drawing/2014/main" id="{9864262D-08B4-184E-014B-F0E3AA3E257B}"/>
              </a:ext>
            </a:extLst>
          </p:cNvPr>
          <p:cNvSpPr>
            <a:spLocks/>
          </p:cNvSpPr>
          <p:nvPr/>
        </p:nvSpPr>
        <p:spPr>
          <a:xfrm>
            <a:off x="224958" y="5537295"/>
            <a:ext cx="2948229" cy="36816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0" rIns="36000" bIns="0" numCol="1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000" dirty="0">
              <a:solidFill>
                <a:schemeClr val="bg1">
                  <a:lumMod val="65000"/>
                </a:schemeClr>
              </a:solidFill>
              <a:uFillTx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8FA9AE1-6A0E-DDC3-9CE7-35D0D00F0210}"/>
              </a:ext>
            </a:extLst>
          </p:cNvPr>
          <p:cNvSpPr txBox="1"/>
          <p:nvPr/>
        </p:nvSpPr>
        <p:spPr>
          <a:xfrm>
            <a:off x="257099" y="5617971"/>
            <a:ext cx="74352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전체검색       </a:t>
            </a:r>
          </a:p>
        </p:txBody>
      </p:sp>
      <p:cxnSp>
        <p:nvCxnSpPr>
          <p:cNvPr id="40" name="직선 연결선 39">
            <a:extLst>
              <a:ext uri="{FF2B5EF4-FFF2-40B4-BE49-F238E27FC236}">
                <a16:creationId xmlns:a16="http://schemas.microsoft.com/office/drawing/2014/main" id="{2D0EC184-B4EA-8219-AEB7-EEEFE5D11EA6}"/>
              </a:ext>
            </a:extLst>
          </p:cNvPr>
          <p:cNvCxnSpPr>
            <a:cxnSpLocks/>
          </p:cNvCxnSpPr>
          <p:nvPr/>
        </p:nvCxnSpPr>
        <p:spPr>
          <a:xfrm>
            <a:off x="1111437" y="5643888"/>
            <a:ext cx="0" cy="144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Chevron">
            <a:extLst>
              <a:ext uri="{FF2B5EF4-FFF2-40B4-BE49-F238E27FC236}">
                <a16:creationId xmlns:a16="http://schemas.microsoft.com/office/drawing/2014/main" id="{2658BDB6-ACAD-46B3-73A5-871FBB87B753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896092" y="5705666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42" name="표 10">
            <a:extLst>
              <a:ext uri="{FF2B5EF4-FFF2-40B4-BE49-F238E27FC236}">
                <a16:creationId xmlns:a16="http://schemas.microsoft.com/office/drawing/2014/main" id="{7B7A2CBE-8F01-A30F-39DF-504B70A25E51}"/>
              </a:ext>
            </a:extLst>
          </p:cNvPr>
          <p:cNvGraphicFramePr>
            <a:graphicFrameLocks noGrp="1"/>
          </p:cNvGraphicFramePr>
          <p:nvPr/>
        </p:nvGraphicFramePr>
        <p:xfrm>
          <a:off x="4498638" y="4939678"/>
          <a:ext cx="4118944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9736">
                  <a:extLst>
                    <a:ext uri="{9D8B030D-6E8A-4147-A177-3AD203B41FA5}">
                      <a16:colId xmlns:a16="http://schemas.microsoft.com/office/drawing/2014/main" val="203394674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374555007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838262310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1074087556"/>
                    </a:ext>
                  </a:extLst>
                </a:gridCol>
              </a:tblGrid>
              <a:tr h="233329"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라라마켓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 소개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상품리뷰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고객센터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7852953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DF3E5717-475E-A677-E211-20A648564969}"/>
              </a:ext>
            </a:extLst>
          </p:cNvPr>
          <p:cNvSpPr txBox="1"/>
          <p:nvPr/>
        </p:nvSpPr>
        <p:spPr>
          <a:xfrm>
            <a:off x="6542905" y="5601367"/>
            <a:ext cx="70913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장바구니</a:t>
            </a:r>
            <a:endParaRPr lang="ko-KR" altLang="en-US" sz="1000" dirty="0"/>
          </a:p>
        </p:txBody>
      </p:sp>
      <p:sp>
        <p:nvSpPr>
          <p:cNvPr id="45" name="타원 44">
            <a:extLst>
              <a:ext uri="{FF2B5EF4-FFF2-40B4-BE49-F238E27FC236}">
                <a16:creationId xmlns:a16="http://schemas.microsoft.com/office/drawing/2014/main" id="{EA7B53DB-00C7-8981-E937-3515290EC2A0}"/>
              </a:ext>
            </a:extLst>
          </p:cNvPr>
          <p:cNvSpPr/>
          <p:nvPr/>
        </p:nvSpPr>
        <p:spPr>
          <a:xfrm>
            <a:off x="2840023" y="5580807"/>
            <a:ext cx="281137" cy="28113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46" name="Picture 2" descr="C:\Users\user\Downloads\iconmonstr-magnifier-1-240.png">
            <a:extLst>
              <a:ext uri="{FF2B5EF4-FFF2-40B4-BE49-F238E27FC236}">
                <a16:creationId xmlns:a16="http://schemas.microsoft.com/office/drawing/2014/main" id="{E0673944-6818-99DE-CB6D-C463E81683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928048" y="5664107"/>
            <a:ext cx="112146" cy="112146"/>
          </a:xfrm>
          <a:prstGeom prst="rect">
            <a:avLst/>
          </a:prstGeom>
          <a:noFill/>
        </p:spPr>
      </p:pic>
      <p:sp>
        <p:nvSpPr>
          <p:cNvPr id="47" name="타원 46">
            <a:extLst>
              <a:ext uri="{FF2B5EF4-FFF2-40B4-BE49-F238E27FC236}">
                <a16:creationId xmlns:a16="http://schemas.microsoft.com/office/drawing/2014/main" id="{93E6F7B9-F48E-A989-37B3-31EE77AA8C22}"/>
              </a:ext>
            </a:extLst>
          </p:cNvPr>
          <p:cNvSpPr/>
          <p:nvPr/>
        </p:nvSpPr>
        <p:spPr>
          <a:xfrm>
            <a:off x="6266011" y="5577461"/>
            <a:ext cx="294032" cy="29403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Icon</a:t>
            </a:r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A9741074-E698-781A-D745-C05290DAF609}"/>
              </a:ext>
            </a:extLst>
          </p:cNvPr>
          <p:cNvSpPr/>
          <p:nvPr/>
        </p:nvSpPr>
        <p:spPr>
          <a:xfrm>
            <a:off x="7545219" y="5570173"/>
            <a:ext cx="294032" cy="29403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Icon</a:t>
            </a:r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1E6B8E2-6CD9-187F-2B42-2656CEC99BB0}"/>
              </a:ext>
            </a:extLst>
          </p:cNvPr>
          <p:cNvSpPr txBox="1"/>
          <p:nvPr/>
        </p:nvSpPr>
        <p:spPr>
          <a:xfrm>
            <a:off x="7879779" y="5593314"/>
            <a:ext cx="70913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주문조회</a:t>
            </a:r>
            <a:endParaRPr lang="ko-KR" altLang="en-US" sz="1000" dirty="0"/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EE26DD30-0041-87ED-4A30-F202B3C0721E}"/>
              </a:ext>
            </a:extLst>
          </p:cNvPr>
          <p:cNvSpPr/>
          <p:nvPr/>
        </p:nvSpPr>
        <p:spPr>
          <a:xfrm>
            <a:off x="785693" y="3234936"/>
            <a:ext cx="3311761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장바구니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주문내역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/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배송조회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 1:1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문의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마이페이지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로그아웃</a:t>
            </a:r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55AF63FE-8FDF-05B9-D6D0-6BA67DAB2C8D}"/>
              </a:ext>
            </a:extLst>
          </p:cNvPr>
          <p:cNvSpPr/>
          <p:nvPr/>
        </p:nvSpPr>
        <p:spPr>
          <a:xfrm>
            <a:off x="178154" y="363815"/>
            <a:ext cx="1172116" cy="246221"/>
          </a:xfrm>
          <a:prstGeom prst="rect">
            <a:avLst/>
          </a:prstGeom>
          <a:solidFill>
            <a:srgbClr val="005FEA"/>
          </a:solidFill>
        </p:spPr>
        <p:txBody>
          <a:bodyPr wrap="none">
            <a:spAutoFit/>
          </a:bodyPr>
          <a:lstStyle/>
          <a:p>
            <a:r>
              <a:rPr lang="en-US" altLang="ko-KR" sz="1000" b="1" dirty="0">
                <a:solidFill>
                  <a:schemeClr val="bg1"/>
                </a:solidFill>
                <a:latin typeface="+mn-ea"/>
              </a:rPr>
              <a:t>Header Type 1  </a:t>
            </a:r>
            <a:endParaRPr lang="ko-KR" altLang="en-US" sz="10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D4EC85BF-A1A1-8642-F116-7201AC611871}"/>
              </a:ext>
            </a:extLst>
          </p:cNvPr>
          <p:cNvSpPr/>
          <p:nvPr/>
        </p:nvSpPr>
        <p:spPr>
          <a:xfrm>
            <a:off x="120577" y="707375"/>
            <a:ext cx="6695252" cy="2732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latin typeface="+mn-ea"/>
              </a:rPr>
              <a:t>메인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검색결과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 err="1">
                <a:latin typeface="+mn-ea"/>
              </a:rPr>
              <a:t>라라마켓</a:t>
            </a:r>
            <a:r>
              <a:rPr lang="ko-KR" altLang="en-US" sz="900" dirty="0">
                <a:latin typeface="+mn-ea"/>
              </a:rPr>
              <a:t> 소개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상품리뷰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이벤트</a:t>
            </a:r>
            <a:r>
              <a:rPr lang="en-US" altLang="ko-KR" sz="900" dirty="0">
                <a:latin typeface="+mn-ea"/>
              </a:rPr>
              <a:t>,</a:t>
            </a:r>
            <a:r>
              <a:rPr lang="ko-KR" altLang="en-US" sz="900" dirty="0">
                <a:latin typeface="+mn-ea"/>
              </a:rPr>
              <a:t> 고객센터에 적용</a:t>
            </a:r>
            <a:r>
              <a:rPr lang="en-US" altLang="ko-KR" sz="900" dirty="0">
                <a:latin typeface="+mn-ea"/>
              </a:rPr>
              <a:t>(</a:t>
            </a:r>
            <a:r>
              <a:rPr lang="ko-KR" altLang="en-US" sz="900" dirty="0">
                <a:latin typeface="+mn-ea"/>
              </a:rPr>
              <a:t>오픈 숍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스타일 숍 상품 목록을 제외한 모든 메뉴에 사용 됨 </a:t>
            </a:r>
            <a:r>
              <a:rPr lang="en-US" altLang="ko-KR" sz="900" dirty="0">
                <a:latin typeface="+mn-ea"/>
              </a:rPr>
              <a:t>) </a:t>
            </a:r>
            <a:endParaRPr lang="ko-KR" altLang="en-US" sz="900" dirty="0">
              <a:latin typeface="+mn-ea"/>
            </a:endParaRP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02AD539A-6C79-5420-9763-35A8414AA1CA}"/>
              </a:ext>
            </a:extLst>
          </p:cNvPr>
          <p:cNvSpPr/>
          <p:nvPr/>
        </p:nvSpPr>
        <p:spPr>
          <a:xfrm>
            <a:off x="221435" y="2742040"/>
            <a:ext cx="998991" cy="24622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ko-KR" altLang="en-US" sz="1000" b="1" dirty="0">
                <a:solidFill>
                  <a:srgbClr val="005FEA"/>
                </a:solidFill>
                <a:latin typeface="+mn-ea"/>
              </a:rPr>
              <a:t>유틸리티 메뉴</a:t>
            </a: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2AC1671E-90BC-20E8-5FF6-2DDB4DE2924B}"/>
              </a:ext>
            </a:extLst>
          </p:cNvPr>
          <p:cNvSpPr/>
          <p:nvPr/>
        </p:nvSpPr>
        <p:spPr>
          <a:xfrm>
            <a:off x="238237" y="2970665"/>
            <a:ext cx="861133" cy="52424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dirty="0">
                <a:solidFill>
                  <a:srgbClr val="005FEA"/>
                </a:solidFill>
                <a:latin typeface="+mn-ea"/>
              </a:rPr>
              <a:t>로그인 전 </a:t>
            </a:r>
            <a:r>
              <a:rPr lang="en-US" altLang="ko-KR" sz="1000" dirty="0">
                <a:solidFill>
                  <a:srgbClr val="005FEA"/>
                </a:solidFill>
                <a:latin typeface="+mn-ea"/>
              </a:rPr>
              <a:t>:</a:t>
            </a:r>
          </a:p>
          <a:p>
            <a:pPr>
              <a:lnSpc>
                <a:spcPct val="150000"/>
              </a:lnSpc>
            </a:pPr>
            <a:r>
              <a:rPr lang="ko-KR" altLang="en-US" sz="1000" dirty="0">
                <a:solidFill>
                  <a:srgbClr val="005FEA"/>
                </a:solidFill>
                <a:latin typeface="+mn-ea"/>
              </a:rPr>
              <a:t>로그인 후 </a:t>
            </a:r>
            <a:r>
              <a:rPr lang="en-US" altLang="ko-KR" sz="1000" dirty="0">
                <a:solidFill>
                  <a:srgbClr val="005FEA"/>
                </a:solidFill>
                <a:latin typeface="+mn-ea"/>
              </a:rPr>
              <a:t>: </a:t>
            </a:r>
            <a:endParaRPr lang="ko-KR" altLang="en-US" sz="1000" dirty="0">
              <a:solidFill>
                <a:srgbClr val="005FEA"/>
              </a:solidFill>
              <a:latin typeface="+mn-ea"/>
            </a:endParaRPr>
          </a:p>
        </p:txBody>
      </p: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6692893B-BA8B-6C0B-F29D-069F58BB1EF3}"/>
              </a:ext>
            </a:extLst>
          </p:cNvPr>
          <p:cNvSpPr/>
          <p:nvPr/>
        </p:nvSpPr>
        <p:spPr>
          <a:xfrm>
            <a:off x="997751" y="3013427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회원가입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로그인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비회원 주문조회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67" name="직사각형 66">
            <a:extLst>
              <a:ext uri="{FF2B5EF4-FFF2-40B4-BE49-F238E27FC236}">
                <a16:creationId xmlns:a16="http://schemas.microsoft.com/office/drawing/2014/main" id="{7E01C905-A9DF-BA38-49ED-DDE158DFAAE6}"/>
              </a:ext>
            </a:extLst>
          </p:cNvPr>
          <p:cNvSpPr/>
          <p:nvPr/>
        </p:nvSpPr>
        <p:spPr>
          <a:xfrm>
            <a:off x="188423" y="3712402"/>
            <a:ext cx="1172116" cy="246221"/>
          </a:xfrm>
          <a:prstGeom prst="rect">
            <a:avLst/>
          </a:prstGeom>
          <a:solidFill>
            <a:srgbClr val="005FEA"/>
          </a:solidFill>
        </p:spPr>
        <p:txBody>
          <a:bodyPr wrap="none">
            <a:spAutoFit/>
          </a:bodyPr>
          <a:lstStyle/>
          <a:p>
            <a:r>
              <a:rPr lang="en-US" altLang="ko-KR" sz="1000" b="1" dirty="0">
                <a:solidFill>
                  <a:schemeClr val="bg1"/>
                </a:solidFill>
                <a:latin typeface="+mn-ea"/>
              </a:rPr>
              <a:t>Header Type 2  </a:t>
            </a:r>
            <a:endParaRPr lang="ko-KR" altLang="en-US" sz="10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376FFEE1-48A0-25EB-58B5-13D748BBF58D}"/>
              </a:ext>
            </a:extLst>
          </p:cNvPr>
          <p:cNvSpPr/>
          <p:nvPr/>
        </p:nvSpPr>
        <p:spPr>
          <a:xfrm>
            <a:off x="122266" y="4064783"/>
            <a:ext cx="6695252" cy="2732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latin typeface="+mn-ea"/>
              </a:rPr>
              <a:t>오픈 숍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스타일 숍 상품 목록에 적용</a:t>
            </a:r>
            <a:r>
              <a:rPr lang="en-US" altLang="ko-KR" sz="900" dirty="0">
                <a:latin typeface="+mn-ea"/>
              </a:rPr>
              <a:t> </a:t>
            </a:r>
            <a:endParaRPr lang="ko-KR" altLang="en-US" sz="900" dirty="0">
              <a:latin typeface="+mn-ea"/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88945417-B178-0AE9-A842-558BAB1BF99B}"/>
              </a:ext>
            </a:extLst>
          </p:cNvPr>
          <p:cNvSpPr/>
          <p:nvPr/>
        </p:nvSpPr>
        <p:spPr>
          <a:xfrm>
            <a:off x="776673" y="6599535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1:1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문의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마이페이지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로그아웃</a:t>
            </a: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57ACE12C-9E63-9191-7282-10499E108396}"/>
              </a:ext>
            </a:extLst>
          </p:cNvPr>
          <p:cNvSpPr/>
          <p:nvPr/>
        </p:nvSpPr>
        <p:spPr>
          <a:xfrm>
            <a:off x="221435" y="6106308"/>
            <a:ext cx="998991" cy="24622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ko-KR" altLang="en-US" sz="1000" b="1" dirty="0">
                <a:solidFill>
                  <a:srgbClr val="005FEA"/>
                </a:solidFill>
                <a:latin typeface="+mn-ea"/>
              </a:rPr>
              <a:t>유틸리티 메뉴</a:t>
            </a:r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5EE2F5F5-5FE5-EB4D-08B1-C4C74CC48AD6}"/>
              </a:ext>
            </a:extLst>
          </p:cNvPr>
          <p:cNvSpPr/>
          <p:nvPr/>
        </p:nvSpPr>
        <p:spPr>
          <a:xfrm>
            <a:off x="238237" y="6334933"/>
            <a:ext cx="861133" cy="52424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dirty="0">
                <a:solidFill>
                  <a:srgbClr val="005FEA"/>
                </a:solidFill>
                <a:latin typeface="+mn-ea"/>
              </a:rPr>
              <a:t>로그인 전 </a:t>
            </a:r>
            <a:r>
              <a:rPr lang="en-US" altLang="ko-KR" sz="1000" dirty="0">
                <a:solidFill>
                  <a:srgbClr val="005FEA"/>
                </a:solidFill>
                <a:latin typeface="+mn-ea"/>
              </a:rPr>
              <a:t>:</a:t>
            </a:r>
          </a:p>
          <a:p>
            <a:pPr>
              <a:lnSpc>
                <a:spcPct val="150000"/>
              </a:lnSpc>
            </a:pPr>
            <a:r>
              <a:rPr lang="ko-KR" altLang="en-US" sz="1000" dirty="0">
                <a:solidFill>
                  <a:srgbClr val="005FEA"/>
                </a:solidFill>
                <a:latin typeface="+mn-ea"/>
              </a:rPr>
              <a:t>로그인 후 </a:t>
            </a:r>
            <a:r>
              <a:rPr lang="en-US" altLang="ko-KR" sz="1000" dirty="0">
                <a:solidFill>
                  <a:srgbClr val="005FEA"/>
                </a:solidFill>
                <a:latin typeface="+mn-ea"/>
              </a:rPr>
              <a:t>: </a:t>
            </a:r>
            <a:endParaRPr lang="ko-KR" altLang="en-US" sz="1000" dirty="0">
              <a:solidFill>
                <a:srgbClr val="005FEA"/>
              </a:solidFill>
              <a:latin typeface="+mn-ea"/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E8BF16B1-5CCF-CA90-6C00-46D3244D6C0C}"/>
              </a:ext>
            </a:extLst>
          </p:cNvPr>
          <p:cNvSpPr/>
          <p:nvPr/>
        </p:nvSpPr>
        <p:spPr>
          <a:xfrm>
            <a:off x="997751" y="6359939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회원가입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로그인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비회원 주문조회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2D201A4C-DF11-1077-6D42-064409DFDAFF}"/>
              </a:ext>
            </a:extLst>
          </p:cNvPr>
          <p:cNvSpPr/>
          <p:nvPr/>
        </p:nvSpPr>
        <p:spPr>
          <a:xfrm>
            <a:off x="658127" y="120509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C3BF537B-95CE-DF01-5DC3-3242047EA276}"/>
              </a:ext>
            </a:extLst>
          </p:cNvPr>
          <p:cNvSpPr/>
          <p:nvPr/>
        </p:nvSpPr>
        <p:spPr>
          <a:xfrm>
            <a:off x="6565742" y="116929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ACF85126-0537-5963-66E7-64CBE960674C}"/>
              </a:ext>
            </a:extLst>
          </p:cNvPr>
          <p:cNvSpPr/>
          <p:nvPr/>
        </p:nvSpPr>
        <p:spPr>
          <a:xfrm>
            <a:off x="80423" y="275941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2.1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6" name="타원 85">
            <a:extLst>
              <a:ext uri="{FF2B5EF4-FFF2-40B4-BE49-F238E27FC236}">
                <a16:creationId xmlns:a16="http://schemas.microsoft.com/office/drawing/2014/main" id="{4FE864F8-B488-F81B-2C98-B9B3955147A3}"/>
              </a:ext>
            </a:extLst>
          </p:cNvPr>
          <p:cNvSpPr/>
          <p:nvPr/>
        </p:nvSpPr>
        <p:spPr>
          <a:xfrm>
            <a:off x="56564" y="613382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2.1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7" name="타원 86">
            <a:extLst>
              <a:ext uri="{FF2B5EF4-FFF2-40B4-BE49-F238E27FC236}">
                <a16:creationId xmlns:a16="http://schemas.microsoft.com/office/drawing/2014/main" id="{4F72AC52-FAB5-12A8-422B-A8297CA5A7B3}"/>
              </a:ext>
            </a:extLst>
          </p:cNvPr>
          <p:cNvSpPr/>
          <p:nvPr/>
        </p:nvSpPr>
        <p:spPr>
          <a:xfrm>
            <a:off x="4336926" y="151642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8" name="타원 87">
            <a:extLst>
              <a:ext uri="{FF2B5EF4-FFF2-40B4-BE49-F238E27FC236}">
                <a16:creationId xmlns:a16="http://schemas.microsoft.com/office/drawing/2014/main" id="{F4AE5C45-AB36-66F6-6D9F-3BCBC3D926D5}"/>
              </a:ext>
            </a:extLst>
          </p:cNvPr>
          <p:cNvSpPr/>
          <p:nvPr/>
        </p:nvSpPr>
        <p:spPr>
          <a:xfrm>
            <a:off x="442054" y="217563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9" name="타원 88">
            <a:extLst>
              <a:ext uri="{FF2B5EF4-FFF2-40B4-BE49-F238E27FC236}">
                <a16:creationId xmlns:a16="http://schemas.microsoft.com/office/drawing/2014/main" id="{6F04867B-2868-46C4-2BDF-4D876C6FB121}"/>
              </a:ext>
            </a:extLst>
          </p:cNvPr>
          <p:cNvSpPr/>
          <p:nvPr/>
        </p:nvSpPr>
        <p:spPr>
          <a:xfrm>
            <a:off x="5310430" y="217590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0" name="타원 89">
            <a:extLst>
              <a:ext uri="{FF2B5EF4-FFF2-40B4-BE49-F238E27FC236}">
                <a16:creationId xmlns:a16="http://schemas.microsoft.com/office/drawing/2014/main" id="{78D93637-DA34-C754-802B-2532E791B1B2}"/>
              </a:ext>
            </a:extLst>
          </p:cNvPr>
          <p:cNvSpPr/>
          <p:nvPr/>
        </p:nvSpPr>
        <p:spPr>
          <a:xfrm>
            <a:off x="633848" y="464377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1" name="타원 90">
            <a:extLst>
              <a:ext uri="{FF2B5EF4-FFF2-40B4-BE49-F238E27FC236}">
                <a16:creationId xmlns:a16="http://schemas.microsoft.com/office/drawing/2014/main" id="{F8C14A75-1517-E826-CFFC-FF5EA3EEC865}"/>
              </a:ext>
            </a:extLst>
          </p:cNvPr>
          <p:cNvSpPr/>
          <p:nvPr/>
        </p:nvSpPr>
        <p:spPr>
          <a:xfrm>
            <a:off x="6568408" y="458766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2" name="타원 91">
            <a:extLst>
              <a:ext uri="{FF2B5EF4-FFF2-40B4-BE49-F238E27FC236}">
                <a16:creationId xmlns:a16="http://schemas.microsoft.com/office/drawing/2014/main" id="{C703B8F3-0959-162C-EBE3-E1CB10325A01}"/>
              </a:ext>
            </a:extLst>
          </p:cNvPr>
          <p:cNvSpPr/>
          <p:nvPr/>
        </p:nvSpPr>
        <p:spPr>
          <a:xfrm>
            <a:off x="4336926" y="496734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3" name="타원 92">
            <a:extLst>
              <a:ext uri="{FF2B5EF4-FFF2-40B4-BE49-F238E27FC236}">
                <a16:creationId xmlns:a16="http://schemas.microsoft.com/office/drawing/2014/main" id="{26AC1C10-8936-76FF-71B9-92136C795DED}"/>
              </a:ext>
            </a:extLst>
          </p:cNvPr>
          <p:cNvSpPr/>
          <p:nvPr/>
        </p:nvSpPr>
        <p:spPr>
          <a:xfrm>
            <a:off x="104888" y="563158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4" name="타원 93">
            <a:extLst>
              <a:ext uri="{FF2B5EF4-FFF2-40B4-BE49-F238E27FC236}">
                <a16:creationId xmlns:a16="http://schemas.microsoft.com/office/drawing/2014/main" id="{B5FEA14C-0DF2-38ED-2FB4-112B67E46FA6}"/>
              </a:ext>
            </a:extLst>
          </p:cNvPr>
          <p:cNvSpPr/>
          <p:nvPr/>
        </p:nvSpPr>
        <p:spPr>
          <a:xfrm>
            <a:off x="6019276" y="561622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5" name="타원 94">
            <a:extLst>
              <a:ext uri="{FF2B5EF4-FFF2-40B4-BE49-F238E27FC236}">
                <a16:creationId xmlns:a16="http://schemas.microsoft.com/office/drawing/2014/main" id="{D8191ABE-6441-7110-B649-54B0F44AC90A}"/>
              </a:ext>
            </a:extLst>
          </p:cNvPr>
          <p:cNvSpPr/>
          <p:nvPr/>
        </p:nvSpPr>
        <p:spPr>
          <a:xfrm>
            <a:off x="7359750" y="560136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E1A1926-A722-AE67-555F-703D97169A8F}"/>
              </a:ext>
            </a:extLst>
          </p:cNvPr>
          <p:cNvSpPr txBox="1"/>
          <p:nvPr/>
        </p:nvSpPr>
        <p:spPr>
          <a:xfrm>
            <a:off x="6521168" y="2184490"/>
            <a:ext cx="133392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검색어를 입력하세요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4867470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62F46059-7D15-32F1-6E42-03FC0036D7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P-FE-CC-00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고객센터 </a:t>
            </a:r>
            <a:r>
              <a:rPr lang="en-US" altLang="ko-KR" dirty="0"/>
              <a:t>&gt; </a:t>
            </a:r>
            <a:r>
              <a:rPr lang="ko-KR" altLang="en-US" dirty="0"/>
              <a:t>공지사항</a:t>
            </a:r>
            <a:r>
              <a:rPr lang="en-US" altLang="ko-KR" dirty="0"/>
              <a:t>] </a:t>
            </a:r>
            <a:r>
              <a:rPr lang="ko-KR" altLang="en-US" dirty="0"/>
              <a:t>공지사항 목록</a:t>
            </a:r>
            <a:endParaRPr lang="en-US" altLang="ko-KR" dirty="0"/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D9154254-4F31-43F2-99A9-7141F49481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7952733"/>
              </p:ext>
            </p:extLst>
          </p:nvPr>
        </p:nvGraphicFramePr>
        <p:xfrm>
          <a:off x="1742368" y="2883333"/>
          <a:ext cx="6998922" cy="3846537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9043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649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29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번호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제목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작성일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endParaRPr lang="en-US" altLang="ko-KR" sz="900" b="1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폭설로 인한 배송 지연 안내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2022-12-01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15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{</a:t>
                      </a:r>
                      <a:r>
                        <a:rPr lang="ko-KR" altLang="en-US" sz="900" dirty="0"/>
                        <a:t>제목호출</a:t>
                      </a:r>
                      <a:r>
                        <a:rPr lang="en-US" altLang="ko-KR" sz="900" dirty="0"/>
                        <a:t>}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{</a:t>
                      </a:r>
                      <a:r>
                        <a:rPr lang="ko-KR" altLang="en-US" sz="900" dirty="0"/>
                        <a:t>작성일 표기</a:t>
                      </a:r>
                      <a:r>
                        <a:rPr lang="en-US" altLang="ko-KR" sz="900" dirty="0"/>
                        <a:t>}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14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 err="1"/>
                        <a:t>택배사</a:t>
                      </a:r>
                      <a:r>
                        <a:rPr lang="ko-KR" altLang="en-US" sz="900" dirty="0"/>
                        <a:t> 물량 폭주로 배송 불가 안내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2022-12-01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신용카드 무이자 할부 안내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2022-12-01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12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/>
                        <a:t>신상품 입고 안내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2022-12-01</a:t>
                      </a:r>
                      <a:endParaRPr lang="ko-KR" altLang="en-US" sz="9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11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aseline="0" dirty="0"/>
                        <a:t>오픈 숍</a:t>
                      </a:r>
                      <a:r>
                        <a:rPr lang="en-US" altLang="ko-KR" sz="900" baseline="0" dirty="0"/>
                        <a:t> </a:t>
                      </a:r>
                      <a:r>
                        <a:rPr lang="ko-KR" altLang="en-US" sz="900" baseline="0" dirty="0"/>
                        <a:t>이용 시 주의사항 안내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2022-12-01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10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/>
                        <a:t>신용카드 무이자 할부 안내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2022-12-01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9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/>
                        <a:t>신상품 입고 안내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2022-12-01</a:t>
                      </a:r>
                      <a:endParaRPr lang="ko-KR" altLang="en-US" sz="9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8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aseline="0" dirty="0"/>
                        <a:t>오픈 숍 이용 시 주의사항 안내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2022-12-01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112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7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/>
                        <a:t>1</a:t>
                      </a:r>
                      <a:r>
                        <a:rPr lang="ko-KR" altLang="en-US" sz="900"/>
                        <a:t>월 신상품 입고 안내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2022-12-01</a:t>
                      </a:r>
                      <a:endParaRPr lang="ko-KR" altLang="en-US" sz="90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6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게시글 제목이 표기 됩니다</a:t>
                      </a:r>
                      <a:r>
                        <a:rPr lang="en-US" altLang="ko-KR" sz="900" dirty="0"/>
                        <a:t>.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2022-12-01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A1AD30FB-AF10-40C0-9BB0-A7DBB40FA551}"/>
              </a:ext>
            </a:extLst>
          </p:cNvPr>
          <p:cNvSpPr/>
          <p:nvPr/>
        </p:nvSpPr>
        <p:spPr>
          <a:xfrm>
            <a:off x="2981548" y="557080"/>
            <a:ext cx="4936665" cy="5704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200" b="1" dirty="0" err="1">
                <a:latin typeface="+mn-ea"/>
              </a:rPr>
              <a:t>라라마켓을</a:t>
            </a:r>
            <a:r>
              <a:rPr lang="ko-KR" altLang="en-US" sz="1200" b="1" dirty="0">
                <a:latin typeface="+mn-ea"/>
              </a:rPr>
              <a:t> 이용하며</a:t>
            </a:r>
            <a:r>
              <a:rPr lang="en-US" altLang="ko-KR" sz="1200" b="1" dirty="0">
                <a:latin typeface="+mn-ea"/>
              </a:rPr>
              <a:t> </a:t>
            </a:r>
            <a:r>
              <a:rPr lang="ko-KR" altLang="en-US" sz="1200" b="1" dirty="0">
                <a:latin typeface="+mn-ea"/>
              </a:rPr>
              <a:t>궁금한점</a:t>
            </a:r>
            <a:r>
              <a:rPr lang="en-US" altLang="ko-KR" sz="1200" b="1" dirty="0">
                <a:latin typeface="+mn-ea"/>
              </a:rPr>
              <a:t>, </a:t>
            </a:r>
            <a:r>
              <a:rPr lang="ko-KR" altLang="en-US" sz="1200" b="1" dirty="0">
                <a:latin typeface="+mn-ea"/>
              </a:rPr>
              <a:t>불편한 점을 모두 </a:t>
            </a:r>
            <a:r>
              <a:rPr lang="ko-KR" altLang="en-US" sz="1200" b="1" dirty="0" err="1">
                <a:latin typeface="+mn-ea"/>
              </a:rPr>
              <a:t>모두</a:t>
            </a:r>
            <a:r>
              <a:rPr lang="ko-KR" altLang="en-US" sz="1200" b="1" dirty="0">
                <a:latin typeface="+mn-ea"/>
              </a:rPr>
              <a:t> 알려주세요</a:t>
            </a:r>
            <a:r>
              <a:rPr lang="en-US" altLang="ko-KR" sz="1200" b="1" dirty="0">
                <a:latin typeface="+mn-ea"/>
              </a:rPr>
              <a:t>! </a:t>
            </a: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latin typeface="+mn-ea"/>
              </a:rPr>
              <a:t>고객님의 의견을 적극적으로 경청하고</a:t>
            </a:r>
            <a:r>
              <a:rPr lang="en-US" altLang="ko-KR" sz="1000" dirty="0">
                <a:latin typeface="+mn-ea"/>
              </a:rPr>
              <a:t>, </a:t>
            </a:r>
            <a:r>
              <a:rPr lang="ko-KR" altLang="en-US" sz="1000" dirty="0">
                <a:latin typeface="+mn-ea"/>
              </a:rPr>
              <a:t>개선을 위해 최선을 다하고 있습니다</a:t>
            </a:r>
            <a:r>
              <a:rPr lang="en-US" altLang="ko-KR" sz="1000" dirty="0">
                <a:latin typeface="+mn-ea"/>
              </a:rPr>
              <a:t>.</a:t>
            </a:r>
          </a:p>
        </p:txBody>
      </p:sp>
      <p:sp>
        <p:nvSpPr>
          <p:cNvPr id="10" name="모서리가 둥근 직사각형 29">
            <a:extLst>
              <a:ext uri="{FF2B5EF4-FFF2-40B4-BE49-F238E27FC236}">
                <a16:creationId xmlns:a16="http://schemas.microsoft.com/office/drawing/2014/main" id="{F4234D79-60B1-4555-8A61-AA366DB151EC}"/>
              </a:ext>
            </a:extLst>
          </p:cNvPr>
          <p:cNvSpPr/>
          <p:nvPr/>
        </p:nvSpPr>
        <p:spPr>
          <a:xfrm>
            <a:off x="2022965" y="3285527"/>
            <a:ext cx="323286" cy="167839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중요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AF739E4F-18AD-4B2A-8BA0-EA2FA5AA4CC6}"/>
              </a:ext>
            </a:extLst>
          </p:cNvPr>
          <p:cNvSpPr/>
          <p:nvPr/>
        </p:nvSpPr>
        <p:spPr>
          <a:xfrm>
            <a:off x="3918727" y="6890702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[1] [2] </a:t>
            </a:r>
            <a:r>
              <a:rPr lang="en-US" altLang="ko-KR" sz="900" b="1" dirty="0">
                <a:latin typeface="+mn-ea"/>
              </a:rPr>
              <a:t>[3]</a:t>
            </a:r>
            <a:r>
              <a:rPr lang="en-US" altLang="ko-KR" sz="900" dirty="0">
                <a:latin typeface="+mn-ea"/>
              </a:rPr>
              <a:t>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B08C4D17-20B3-45AF-831A-78CF715FC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1" y="378901"/>
            <a:ext cx="8621774" cy="1082337"/>
          </a:xfrm>
          <a:prstGeom prst="roundRect">
            <a:avLst>
              <a:gd name="adj" fmla="val 0"/>
            </a:avLst>
          </a:prstGeom>
          <a:noFill/>
          <a:ln w="3175" algn="ctr">
            <a:solidFill>
              <a:schemeClr val="bg1">
                <a:lumMod val="8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800">
              <a:latin typeface="+mn-ea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223A0480-E622-4B9B-A629-58D27AF68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1832" y="2267429"/>
            <a:ext cx="2304306" cy="243830"/>
          </a:xfrm>
          <a:prstGeom prst="rect">
            <a:avLst/>
          </a:prstGeom>
          <a:noFill/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검색어를 입력해 주세요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23" name="모서리가 둥근 직사각형 28">
            <a:extLst>
              <a:ext uri="{FF2B5EF4-FFF2-40B4-BE49-F238E27FC236}">
                <a16:creationId xmlns:a16="http://schemas.microsoft.com/office/drawing/2014/main" id="{F7049B24-E1CC-4F0A-B700-A9CB4AAC20E2}"/>
              </a:ext>
            </a:extLst>
          </p:cNvPr>
          <p:cNvSpPr/>
          <p:nvPr/>
        </p:nvSpPr>
        <p:spPr>
          <a:xfrm>
            <a:off x="6702011" y="2273134"/>
            <a:ext cx="735448" cy="24765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검색</a:t>
            </a: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D58EB121-A1E4-4C87-A7B2-957FA9699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3944" y="2259499"/>
            <a:ext cx="909454" cy="252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>
                <a:latin typeface="+mn-ea"/>
              </a:rPr>
              <a:t>제목</a:t>
            </a:r>
            <a:r>
              <a:rPr lang="en-US" altLang="ko-KR" sz="900">
                <a:latin typeface="+mn-ea"/>
              </a:rPr>
              <a:t>+</a:t>
            </a:r>
            <a:r>
              <a:rPr lang="ko-KR" altLang="en-US" sz="900">
                <a:latin typeface="+mn-ea"/>
              </a:rPr>
              <a:t>내용</a:t>
            </a:r>
          </a:p>
        </p:txBody>
      </p:sp>
      <p:sp>
        <p:nvSpPr>
          <p:cNvPr id="27" name="Chevron">
            <a:extLst>
              <a:ext uri="{FF2B5EF4-FFF2-40B4-BE49-F238E27FC236}">
                <a16:creationId xmlns:a16="http://schemas.microsoft.com/office/drawing/2014/main" id="{16A2D4B3-07DC-4791-B869-C3E5BEC2616D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4119469" y="2368334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DA23DC02-0DD3-44D7-885E-529041C75222}"/>
              </a:ext>
            </a:extLst>
          </p:cNvPr>
          <p:cNvSpPr/>
          <p:nvPr/>
        </p:nvSpPr>
        <p:spPr>
          <a:xfrm>
            <a:off x="1667621" y="277533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65D395A2-2AD7-4B8A-9890-A5C52AF1FBFA}"/>
              </a:ext>
            </a:extLst>
          </p:cNvPr>
          <p:cNvSpPr/>
          <p:nvPr/>
        </p:nvSpPr>
        <p:spPr>
          <a:xfrm>
            <a:off x="3134460" y="227254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9575EFCD-45FA-46B4-A33A-AC4E9792D95C}"/>
              </a:ext>
            </a:extLst>
          </p:cNvPr>
          <p:cNvSpPr/>
          <p:nvPr/>
        </p:nvSpPr>
        <p:spPr>
          <a:xfrm>
            <a:off x="1731465" y="32472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2A1F2822-7AFF-4892-9B5E-7097DDF5272D}"/>
              </a:ext>
            </a:extLst>
          </p:cNvPr>
          <p:cNvGrpSpPr/>
          <p:nvPr/>
        </p:nvGrpSpPr>
        <p:grpSpPr>
          <a:xfrm>
            <a:off x="1761642" y="1773920"/>
            <a:ext cx="7031583" cy="287878"/>
            <a:chOff x="1343729" y="479207"/>
            <a:chExt cx="7304971" cy="287878"/>
          </a:xfrm>
        </p:grpSpPr>
        <p:sp>
          <p:nvSpPr>
            <p:cNvPr id="42" name="직사각형 41">
              <a:extLst>
                <a:ext uri="{FF2B5EF4-FFF2-40B4-BE49-F238E27FC236}">
                  <a16:creationId xmlns:a16="http://schemas.microsoft.com/office/drawing/2014/main" id="{C5E39156-88ED-456E-8B4A-B0D2EF53D3C5}"/>
                </a:ext>
              </a:extLst>
            </p:cNvPr>
            <p:cNvSpPr/>
            <p:nvPr/>
          </p:nvSpPr>
          <p:spPr>
            <a:xfrm>
              <a:off x="1368032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공지사항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43" name="직선 연결선 42">
              <a:extLst>
                <a:ext uri="{FF2B5EF4-FFF2-40B4-BE49-F238E27FC236}">
                  <a16:creationId xmlns:a16="http://schemas.microsoft.com/office/drawing/2014/main" id="{5D66E4B8-B3DC-4A84-A11F-680D84ECFE49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7" name="표 4">
            <a:extLst>
              <a:ext uri="{FF2B5EF4-FFF2-40B4-BE49-F238E27FC236}">
                <a16:creationId xmlns:a16="http://schemas.microsoft.com/office/drawing/2014/main" id="{95C6C61F-836E-4B45-A0BC-034B275865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6438542"/>
              </p:ext>
            </p:extLst>
          </p:nvPr>
        </p:nvGraphicFramePr>
        <p:xfrm>
          <a:off x="9016139" y="243858"/>
          <a:ext cx="2508867" cy="6953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배너 영역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배너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85967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게시글 검색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검색범위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Select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(Default),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Textbox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검색 시 검색어 필수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입력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버튼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검색어가 입력된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검색어가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Toast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검색어를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 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521651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목록 기본 사항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페이지당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게시글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계정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보기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미로그인 모두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게시글 없을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게시글이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 작성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항목에 체크한 경우에는 게시판 상단에 한 번 더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중요 아이콘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등록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옵션이 설정된 게시물은 최상단에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1:1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문의 배너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관리자에서 등록된 배너 호출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클릭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관리자에서 등록한 화면으로 이동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※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로그인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1:1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 리스트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미로그인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5172959"/>
                  </a:ext>
                </a:extLst>
              </a:tr>
              <a:tr h="2088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pSp>
        <p:nvGrpSpPr>
          <p:cNvPr id="35" name="그룹 34">
            <a:extLst>
              <a:ext uri="{FF2B5EF4-FFF2-40B4-BE49-F238E27FC236}">
                <a16:creationId xmlns:a16="http://schemas.microsoft.com/office/drawing/2014/main" id="{4E16CBAF-5F45-4E5E-B269-4CCA30ADB1D4}"/>
              </a:ext>
            </a:extLst>
          </p:cNvPr>
          <p:cNvGrpSpPr/>
          <p:nvPr/>
        </p:nvGrpSpPr>
        <p:grpSpPr>
          <a:xfrm>
            <a:off x="279051" y="504282"/>
            <a:ext cx="1712571" cy="830997"/>
            <a:chOff x="2469932" y="3943754"/>
            <a:chExt cx="708502" cy="857287"/>
          </a:xfrm>
        </p:grpSpPr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66F4727D-2291-4B34-8001-64E316BDEF6A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477591FC-7DD2-4EE8-AB4B-3647B0630454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48" name="직선 연결선 47">
                <a:extLst>
                  <a:ext uri="{FF2B5EF4-FFF2-40B4-BE49-F238E27FC236}">
                    <a16:creationId xmlns:a16="http://schemas.microsoft.com/office/drawing/2014/main" id="{1FDB1C52-CDD3-4F34-AF18-132D00AB5F8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직선 연결선 48">
                <a:extLst>
                  <a:ext uri="{FF2B5EF4-FFF2-40B4-BE49-F238E27FC236}">
                    <a16:creationId xmlns:a16="http://schemas.microsoft.com/office/drawing/2014/main" id="{F39D5950-29E4-4942-A9F1-BA2FA0465654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4EA5A195-83DF-4918-BA6B-8A5D1BD73454}"/>
                </a:ext>
              </a:extLst>
            </p:cNvPr>
            <p:cNvSpPr txBox="1"/>
            <p:nvPr/>
          </p:nvSpPr>
          <p:spPr>
            <a:xfrm>
              <a:off x="2570222" y="4289100"/>
              <a:ext cx="475459" cy="2222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아이콘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50" name="Google Shape;1067;p27">
            <a:extLst>
              <a:ext uri="{FF2B5EF4-FFF2-40B4-BE49-F238E27FC236}">
                <a16:creationId xmlns:a16="http://schemas.microsoft.com/office/drawing/2014/main" id="{C5FBEEB8-439A-4953-95A9-F9CF931DAB2A}"/>
              </a:ext>
            </a:extLst>
          </p:cNvPr>
          <p:cNvGrpSpPr/>
          <p:nvPr/>
        </p:nvGrpSpPr>
        <p:grpSpPr>
          <a:xfrm>
            <a:off x="1722368" y="6614454"/>
            <a:ext cx="7038922" cy="230832"/>
            <a:chOff x="454585" y="453468"/>
            <a:chExt cx="8868441" cy="502040"/>
          </a:xfrm>
        </p:grpSpPr>
        <p:sp>
          <p:nvSpPr>
            <p:cNvPr id="51" name="Google Shape;1068;p27">
              <a:extLst>
                <a:ext uri="{FF2B5EF4-FFF2-40B4-BE49-F238E27FC236}">
                  <a16:creationId xmlns:a16="http://schemas.microsoft.com/office/drawing/2014/main" id="{750D0C6C-9A97-2454-6EAA-436A679FBCE3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52" name="Google Shape;1069;p27">
              <a:extLst>
                <a:ext uri="{FF2B5EF4-FFF2-40B4-BE49-F238E27FC236}">
                  <a16:creationId xmlns:a16="http://schemas.microsoft.com/office/drawing/2014/main" id="{B2BE17F7-D9B1-7B46-6275-41645ABFD119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53" name="타원 52">
            <a:extLst>
              <a:ext uri="{FF2B5EF4-FFF2-40B4-BE49-F238E27FC236}">
                <a16:creationId xmlns:a16="http://schemas.microsoft.com/office/drawing/2014/main" id="{99708D75-110D-B013-90C7-DE27ECD050B5}"/>
              </a:ext>
            </a:extLst>
          </p:cNvPr>
          <p:cNvSpPr/>
          <p:nvPr/>
        </p:nvSpPr>
        <p:spPr>
          <a:xfrm>
            <a:off x="116717" y="29422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564D5F1E-8B44-C3B8-AFB9-21B01ECC2824}"/>
              </a:ext>
            </a:extLst>
          </p:cNvPr>
          <p:cNvSpPr/>
          <p:nvPr/>
        </p:nvSpPr>
        <p:spPr>
          <a:xfrm>
            <a:off x="97669" y="338365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D49AECF4-7780-28C9-54EF-E2531C064EE0}"/>
              </a:ext>
            </a:extLst>
          </p:cNvPr>
          <p:cNvSpPr/>
          <p:nvPr/>
        </p:nvSpPr>
        <p:spPr>
          <a:xfrm>
            <a:off x="164251" y="2104152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4857470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제목 14">
            <a:extLst>
              <a:ext uri="{FF2B5EF4-FFF2-40B4-BE49-F238E27FC236}">
                <a16:creationId xmlns:a16="http://schemas.microsoft.com/office/drawing/2014/main" id="{4A4AB9D4-EDCA-E719-42A5-55C7818143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P-FE-CC-05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고객센터 </a:t>
            </a:r>
            <a:r>
              <a:rPr lang="en-US" altLang="ko-KR" dirty="0"/>
              <a:t>&gt; </a:t>
            </a:r>
            <a:r>
              <a:rPr lang="ko-KR" altLang="en-US" dirty="0"/>
              <a:t>공지사항</a:t>
            </a:r>
            <a:r>
              <a:rPr lang="en-US" altLang="ko-KR" dirty="0"/>
              <a:t>] </a:t>
            </a:r>
            <a:r>
              <a:rPr lang="ko-KR" altLang="en-US" dirty="0"/>
              <a:t>공지사항 상세</a:t>
            </a:r>
            <a:endParaRPr lang="en-US" altLang="ko-KR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3FB90B4F-E38D-47DB-B731-1FF9072CD77C}"/>
              </a:ext>
            </a:extLst>
          </p:cNvPr>
          <p:cNvSpPr/>
          <p:nvPr/>
        </p:nvSpPr>
        <p:spPr>
          <a:xfrm>
            <a:off x="1682898" y="2174042"/>
            <a:ext cx="399981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ko-KR" sz="1200" b="1" dirty="0">
                <a:latin typeface="+mn-ea"/>
              </a:rPr>
              <a:t>{</a:t>
            </a:r>
            <a:r>
              <a:rPr lang="ko-KR" altLang="en-US" sz="1200" b="1" dirty="0">
                <a:latin typeface="+mn-ea"/>
              </a:rPr>
              <a:t>제목 표기</a:t>
            </a:r>
            <a:r>
              <a:rPr lang="en-US" altLang="ko-KR" sz="1200" b="1" dirty="0">
                <a:latin typeface="+mn-ea"/>
              </a:rPr>
              <a:t>} </a:t>
            </a:r>
            <a:r>
              <a:rPr lang="ko-KR" altLang="en-US" sz="1200" b="1" dirty="0">
                <a:latin typeface="+mn-ea"/>
              </a:rPr>
              <a:t>택배 회사 추석 물량 폭주로 배송 불가 안내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FA86A75-8A42-4420-A322-F2E2EA90599C}"/>
              </a:ext>
            </a:extLst>
          </p:cNvPr>
          <p:cNvSpPr/>
          <p:nvPr/>
        </p:nvSpPr>
        <p:spPr>
          <a:xfrm>
            <a:off x="1764079" y="2769020"/>
            <a:ext cx="6980425" cy="379157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내용표기</a:t>
            </a:r>
            <a:r>
              <a:rPr lang="en-US" altLang="ko-KR" sz="900" dirty="0">
                <a:latin typeface="+mn-ea"/>
              </a:rPr>
              <a:t>}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고객님 안녕하세요</a:t>
            </a:r>
            <a:r>
              <a:rPr lang="en-US" altLang="ko-KR" sz="900" dirty="0">
                <a:latin typeface="+mn-ea"/>
              </a:rPr>
              <a:t>! </a:t>
            </a:r>
            <a:r>
              <a:rPr lang="ko-KR" altLang="en-US" sz="900" dirty="0" err="1">
                <a:latin typeface="+mn-ea"/>
              </a:rPr>
              <a:t>라라마켓</a:t>
            </a:r>
            <a:r>
              <a:rPr lang="en-US" altLang="ko-KR" sz="900" dirty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입니다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추석 명절의 선물 배송으로 택배 회사에서 더 이상 배송 접수를 받지 않고 있습니다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양해 부탁 드리며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아래의 배송 안내를 참고 부탁 드립니다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b="1" dirty="0">
                <a:latin typeface="+mn-ea"/>
              </a:rPr>
              <a:t>[</a:t>
            </a:r>
            <a:r>
              <a:rPr lang="ko-KR" altLang="en-US" sz="900" b="1" dirty="0">
                <a:latin typeface="+mn-ea"/>
              </a:rPr>
              <a:t> 택배 회사 물량 폭주로 배송 불가 </a:t>
            </a:r>
            <a:r>
              <a:rPr lang="en-US" altLang="ko-KR" sz="900" b="1" dirty="0">
                <a:latin typeface="+mn-ea"/>
              </a:rPr>
              <a:t>]</a:t>
            </a:r>
          </a:p>
          <a:p>
            <a:pPr>
              <a:lnSpc>
                <a:spcPct val="150000"/>
              </a:lnSpc>
            </a:pPr>
            <a:r>
              <a:rPr lang="en-US" altLang="ko-KR" sz="900" dirty="0">
                <a:latin typeface="+mn-ea"/>
              </a:rPr>
              <a:t>   - 2022-09-07 </a:t>
            </a:r>
            <a:r>
              <a:rPr lang="ko-KR" altLang="en-US" sz="900" dirty="0">
                <a:latin typeface="+mn-ea"/>
              </a:rPr>
              <a:t>이후 주문은 </a:t>
            </a:r>
            <a:r>
              <a:rPr lang="en-US" altLang="ko-KR" sz="900" dirty="0">
                <a:latin typeface="+mn-ea"/>
              </a:rPr>
              <a:t>9</a:t>
            </a:r>
            <a:r>
              <a:rPr lang="ko-KR" altLang="en-US" sz="900" dirty="0">
                <a:latin typeface="+mn-ea"/>
              </a:rPr>
              <a:t>월 </a:t>
            </a:r>
            <a:r>
              <a:rPr lang="en-US" altLang="ko-KR" sz="900" dirty="0">
                <a:latin typeface="+mn-ea"/>
              </a:rPr>
              <a:t>13</a:t>
            </a:r>
            <a:r>
              <a:rPr lang="ko-KR" altLang="en-US" sz="900" dirty="0">
                <a:latin typeface="+mn-ea"/>
              </a:rPr>
              <a:t>일에 제품 발송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ko-KR" sz="900" dirty="0">
                <a:latin typeface="+mn-ea"/>
              </a:rPr>
              <a:t>   - 2022-09-07 </a:t>
            </a:r>
            <a:r>
              <a:rPr lang="ko-KR" altLang="en-US" sz="900" dirty="0">
                <a:latin typeface="+mn-ea"/>
              </a:rPr>
              <a:t>이전 주문은 정상 발송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</a:pP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이용에 불편을 드려 죄송합니다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더욱 노력하는 </a:t>
            </a:r>
            <a:r>
              <a:rPr lang="ko-KR" altLang="en-US" sz="900" dirty="0" err="1">
                <a:latin typeface="+mn-ea"/>
              </a:rPr>
              <a:t>라라마켓이</a:t>
            </a:r>
            <a:r>
              <a:rPr lang="ko-KR" altLang="en-US" sz="900" dirty="0">
                <a:latin typeface="+mn-ea"/>
              </a:rPr>
              <a:t> 되도록 하겠습니다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endParaRPr lang="en-US" altLang="ko-KR" sz="900" b="1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감사합니다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A8D0AF9A-0E6B-442B-8AA9-4B1C975C63CF}"/>
              </a:ext>
            </a:extLst>
          </p:cNvPr>
          <p:cNvSpPr/>
          <p:nvPr/>
        </p:nvSpPr>
        <p:spPr>
          <a:xfrm>
            <a:off x="1682898" y="2451041"/>
            <a:ext cx="104067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{YYYY-MM-DD}</a:t>
            </a:r>
            <a:endParaRPr lang="ko-KR" altLang="en-US" sz="9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28" name="모서리가 둥근 직사각형 33">
            <a:extLst>
              <a:ext uri="{FF2B5EF4-FFF2-40B4-BE49-F238E27FC236}">
                <a16:creationId xmlns:a16="http://schemas.microsoft.com/office/drawing/2014/main" id="{58C0021A-B079-40AE-B280-09F650BAA44F}"/>
              </a:ext>
            </a:extLst>
          </p:cNvPr>
          <p:cNvSpPr/>
          <p:nvPr/>
        </p:nvSpPr>
        <p:spPr>
          <a:xfrm>
            <a:off x="6318033" y="6718289"/>
            <a:ext cx="720000" cy="2880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목록 보기</a:t>
            </a:r>
          </a:p>
        </p:txBody>
      </p:sp>
      <p:sp>
        <p:nvSpPr>
          <p:cNvPr id="29" name="모서리가 둥근 직사각형 35">
            <a:extLst>
              <a:ext uri="{FF2B5EF4-FFF2-40B4-BE49-F238E27FC236}">
                <a16:creationId xmlns:a16="http://schemas.microsoft.com/office/drawing/2014/main" id="{328F2A29-8B67-49CE-A7C5-1851EE5B1EE1}"/>
              </a:ext>
            </a:extLst>
          </p:cNvPr>
          <p:cNvSpPr/>
          <p:nvPr/>
        </p:nvSpPr>
        <p:spPr>
          <a:xfrm>
            <a:off x="7182209" y="6718289"/>
            <a:ext cx="720000" cy="2880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이전 글▼</a:t>
            </a:r>
          </a:p>
        </p:txBody>
      </p:sp>
      <p:sp>
        <p:nvSpPr>
          <p:cNvPr id="30" name="모서리가 둥근 직사각형 36">
            <a:extLst>
              <a:ext uri="{FF2B5EF4-FFF2-40B4-BE49-F238E27FC236}">
                <a16:creationId xmlns:a16="http://schemas.microsoft.com/office/drawing/2014/main" id="{406D528E-C659-4170-8D6A-41C1E031B9A2}"/>
              </a:ext>
            </a:extLst>
          </p:cNvPr>
          <p:cNvSpPr/>
          <p:nvPr/>
        </p:nvSpPr>
        <p:spPr>
          <a:xfrm>
            <a:off x="8019957" y="6718289"/>
            <a:ext cx="720000" cy="2880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다음 글▲</a:t>
            </a:r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6090CCEE-4B48-406C-AD8B-63BE4B4B47C9}"/>
              </a:ext>
            </a:extLst>
          </p:cNvPr>
          <p:cNvSpPr/>
          <p:nvPr/>
        </p:nvSpPr>
        <p:spPr>
          <a:xfrm>
            <a:off x="6570033" y="657426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A41E8318-AF46-4D1D-89DC-B2E53DA5C9BD}"/>
              </a:ext>
            </a:extLst>
          </p:cNvPr>
          <p:cNvSpPr/>
          <p:nvPr/>
        </p:nvSpPr>
        <p:spPr>
          <a:xfrm>
            <a:off x="7434209" y="657426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59F3DE38-4494-4EDF-B234-C51DEF73E673}"/>
              </a:ext>
            </a:extLst>
          </p:cNvPr>
          <p:cNvSpPr/>
          <p:nvPr/>
        </p:nvSpPr>
        <p:spPr>
          <a:xfrm>
            <a:off x="8271957" y="657426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F62BAECC-BB14-4594-B5EA-D30D423C223C}"/>
              </a:ext>
            </a:extLst>
          </p:cNvPr>
          <p:cNvGrpSpPr/>
          <p:nvPr/>
        </p:nvGrpSpPr>
        <p:grpSpPr>
          <a:xfrm>
            <a:off x="1687377" y="1773920"/>
            <a:ext cx="7052580" cy="287878"/>
            <a:chOff x="1321916" y="479207"/>
            <a:chExt cx="7326784" cy="287878"/>
          </a:xfrm>
        </p:grpSpPr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BB6260CA-C3EF-4C51-A3BA-87175D3BF976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공지사항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53" name="직선 연결선 52">
              <a:extLst>
                <a:ext uri="{FF2B5EF4-FFF2-40B4-BE49-F238E27FC236}">
                  <a16:creationId xmlns:a16="http://schemas.microsoft.com/office/drawing/2014/main" id="{FB61CF29-21C6-453A-BD5F-780348A0F10D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타원 53">
            <a:extLst>
              <a:ext uri="{FF2B5EF4-FFF2-40B4-BE49-F238E27FC236}">
                <a16:creationId xmlns:a16="http://schemas.microsoft.com/office/drawing/2014/main" id="{4BBD0182-BA80-42D0-9B51-46D4519DDD38}"/>
              </a:ext>
            </a:extLst>
          </p:cNvPr>
          <p:cNvSpPr/>
          <p:nvPr/>
        </p:nvSpPr>
        <p:spPr>
          <a:xfrm>
            <a:off x="1444575" y="178179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6" name="표 4">
            <a:extLst>
              <a:ext uri="{FF2B5EF4-FFF2-40B4-BE49-F238E27FC236}">
                <a16:creationId xmlns:a16="http://schemas.microsoft.com/office/drawing/2014/main" id="{D8045DCE-9021-4981-8C1A-DFF98DECB0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1284600"/>
              </p:ext>
            </p:extLst>
          </p:nvPr>
        </p:nvGraphicFramePr>
        <p:xfrm>
          <a:off x="9016139" y="234980"/>
          <a:ext cx="2508867" cy="6962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공지사항 상세 화면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내용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등록된 제목 모두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내용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 화면 참고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목록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보던 목록으로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 공지사항 글을 클릭했다면 목록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페이지로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돌아감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+mn-ea"/>
                        </a:rPr>
                        <a:t>이전글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이전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공지사항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글에서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첫 번째 글인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040016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+mn-ea"/>
                        </a:rPr>
                        <a:t>다음글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다음 공지사항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글에서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마지막 글인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5172959"/>
                  </a:ext>
                </a:extLst>
              </a:tr>
              <a:tr h="4068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4" name="직사각형 3">
            <a:extLst>
              <a:ext uri="{FF2B5EF4-FFF2-40B4-BE49-F238E27FC236}">
                <a16:creationId xmlns:a16="http://schemas.microsoft.com/office/drawing/2014/main" id="{B62256CC-7B8A-2730-48D9-15E0486CB590}"/>
              </a:ext>
            </a:extLst>
          </p:cNvPr>
          <p:cNvSpPr/>
          <p:nvPr/>
        </p:nvSpPr>
        <p:spPr>
          <a:xfrm>
            <a:off x="2933923" y="557080"/>
            <a:ext cx="4936665" cy="5704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200" b="1" dirty="0" err="1">
                <a:latin typeface="+mn-ea"/>
              </a:rPr>
              <a:t>라라마켓을</a:t>
            </a:r>
            <a:r>
              <a:rPr lang="ko-KR" altLang="en-US" sz="1200" b="1" dirty="0">
                <a:latin typeface="+mn-ea"/>
              </a:rPr>
              <a:t> 이용하며</a:t>
            </a:r>
            <a:r>
              <a:rPr lang="en-US" altLang="ko-KR" sz="1200" b="1" dirty="0">
                <a:latin typeface="+mn-ea"/>
              </a:rPr>
              <a:t> </a:t>
            </a:r>
            <a:r>
              <a:rPr lang="ko-KR" altLang="en-US" sz="1200" b="1" dirty="0">
                <a:latin typeface="+mn-ea"/>
              </a:rPr>
              <a:t>궁금한점</a:t>
            </a:r>
            <a:r>
              <a:rPr lang="en-US" altLang="ko-KR" sz="1200" b="1" dirty="0">
                <a:latin typeface="+mn-ea"/>
              </a:rPr>
              <a:t>, </a:t>
            </a:r>
            <a:r>
              <a:rPr lang="ko-KR" altLang="en-US" sz="1200" b="1" dirty="0">
                <a:latin typeface="+mn-ea"/>
              </a:rPr>
              <a:t>불편한 점을 모두 </a:t>
            </a:r>
            <a:r>
              <a:rPr lang="ko-KR" altLang="en-US" sz="1200" b="1" dirty="0" err="1">
                <a:latin typeface="+mn-ea"/>
              </a:rPr>
              <a:t>모두</a:t>
            </a:r>
            <a:r>
              <a:rPr lang="ko-KR" altLang="en-US" sz="1200" b="1" dirty="0">
                <a:latin typeface="+mn-ea"/>
              </a:rPr>
              <a:t> 알려주세요</a:t>
            </a:r>
            <a:r>
              <a:rPr lang="en-US" altLang="ko-KR" sz="1200" b="1" dirty="0">
                <a:latin typeface="+mn-ea"/>
              </a:rPr>
              <a:t>! </a:t>
            </a: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latin typeface="+mn-ea"/>
              </a:rPr>
              <a:t>고객님의 의견을 적극적으로 경청하고</a:t>
            </a:r>
            <a:r>
              <a:rPr lang="en-US" altLang="ko-KR" sz="1000" dirty="0">
                <a:latin typeface="+mn-ea"/>
              </a:rPr>
              <a:t>, </a:t>
            </a:r>
            <a:r>
              <a:rPr lang="ko-KR" altLang="en-US" sz="1000" dirty="0">
                <a:latin typeface="+mn-ea"/>
              </a:rPr>
              <a:t>개선을 위해 최선을 다하고 있습니다</a:t>
            </a:r>
            <a:r>
              <a:rPr lang="en-US" altLang="ko-KR" sz="1000" dirty="0">
                <a:latin typeface="+mn-ea"/>
              </a:rPr>
              <a:t>.</a:t>
            </a:r>
          </a:p>
        </p:txBody>
      </p:sp>
      <p:sp>
        <p:nvSpPr>
          <p:cNvPr id="6" name="사각형: 둥근 모서리 5">
            <a:extLst>
              <a:ext uri="{FF2B5EF4-FFF2-40B4-BE49-F238E27FC236}">
                <a16:creationId xmlns:a16="http://schemas.microsoft.com/office/drawing/2014/main" id="{BCB854E9-DDC4-B6BE-3BCC-7B2ACECC1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044" y="378901"/>
            <a:ext cx="8609859" cy="1082337"/>
          </a:xfrm>
          <a:prstGeom prst="roundRect">
            <a:avLst>
              <a:gd name="adj" fmla="val 0"/>
            </a:avLst>
          </a:prstGeom>
          <a:noFill/>
          <a:ln w="3175" algn="ctr">
            <a:solidFill>
              <a:schemeClr val="bg1">
                <a:lumMod val="8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800">
              <a:latin typeface="+mn-ea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376BD64E-8137-691D-5EEC-BC67A9C14966}"/>
              </a:ext>
            </a:extLst>
          </p:cNvPr>
          <p:cNvGrpSpPr/>
          <p:nvPr/>
        </p:nvGrpSpPr>
        <p:grpSpPr>
          <a:xfrm>
            <a:off x="345726" y="494757"/>
            <a:ext cx="1712571" cy="830997"/>
            <a:chOff x="2469932" y="3943754"/>
            <a:chExt cx="708502" cy="857287"/>
          </a:xfrm>
        </p:grpSpPr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51717A2C-6CEA-DB50-3EA2-BF79741CDB2D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1" name="직사각형 10">
                <a:extLst>
                  <a:ext uri="{FF2B5EF4-FFF2-40B4-BE49-F238E27FC236}">
                    <a16:creationId xmlns:a16="http://schemas.microsoft.com/office/drawing/2014/main" id="{35FA6E71-CD91-C199-2ED2-82FDD5DC21D4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2" name="직선 연결선 11">
                <a:extLst>
                  <a:ext uri="{FF2B5EF4-FFF2-40B4-BE49-F238E27FC236}">
                    <a16:creationId xmlns:a16="http://schemas.microsoft.com/office/drawing/2014/main" id="{03D3D60C-461B-A68D-E250-8244CEF572BC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직선 연결선 12">
                <a:extLst>
                  <a:ext uri="{FF2B5EF4-FFF2-40B4-BE49-F238E27FC236}">
                    <a16:creationId xmlns:a16="http://schemas.microsoft.com/office/drawing/2014/main" id="{6BB200D4-C4B1-562D-0B18-C7481C3ED111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FEED380-ED7B-D7A5-C8BF-0816DE687E9B}"/>
                </a:ext>
              </a:extLst>
            </p:cNvPr>
            <p:cNvSpPr txBox="1"/>
            <p:nvPr/>
          </p:nvSpPr>
          <p:spPr>
            <a:xfrm>
              <a:off x="2570222" y="4289100"/>
              <a:ext cx="475459" cy="2222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아이콘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CC8D10CC-8B8A-DBEE-1BA4-FAD41A520B37}"/>
              </a:ext>
            </a:extLst>
          </p:cNvPr>
          <p:cNvSpPr/>
          <p:nvPr/>
        </p:nvSpPr>
        <p:spPr>
          <a:xfrm>
            <a:off x="164251" y="2104152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7845624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제목 12">
            <a:extLst>
              <a:ext uri="{FF2B5EF4-FFF2-40B4-BE49-F238E27FC236}">
                <a16:creationId xmlns:a16="http://schemas.microsoft.com/office/drawing/2014/main" id="{12319716-8222-DAD8-D5A7-31B59544A3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P-FE-CC-10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고객센터 </a:t>
            </a:r>
            <a:r>
              <a:rPr lang="en-US" altLang="ko-KR" dirty="0"/>
              <a:t>&gt; </a:t>
            </a:r>
            <a:r>
              <a:rPr lang="ko-KR" altLang="en-US" dirty="0"/>
              <a:t>커뮤니티</a:t>
            </a:r>
            <a:r>
              <a:rPr lang="en-US" altLang="ko-KR" dirty="0"/>
              <a:t>] </a:t>
            </a:r>
            <a:r>
              <a:rPr lang="ko-KR" altLang="en-US" dirty="0"/>
              <a:t>커뮤니티 목록</a:t>
            </a:r>
            <a:endParaRPr lang="en-US" altLang="ko-KR" dirty="0"/>
          </a:p>
        </p:txBody>
      </p:sp>
      <p:sp>
        <p:nvSpPr>
          <p:cNvPr id="6" name="모서리가 둥근 직사각형 51">
            <a:extLst>
              <a:ext uri="{FF2B5EF4-FFF2-40B4-BE49-F238E27FC236}">
                <a16:creationId xmlns:a16="http://schemas.microsoft.com/office/drawing/2014/main" id="{DE84B084-82D8-45BF-8875-5B82F676E298}"/>
              </a:ext>
            </a:extLst>
          </p:cNvPr>
          <p:cNvSpPr/>
          <p:nvPr/>
        </p:nvSpPr>
        <p:spPr>
          <a:xfrm>
            <a:off x="7861488" y="6553333"/>
            <a:ext cx="735448" cy="288000"/>
          </a:xfrm>
          <a:prstGeom prst="round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</a:rPr>
              <a:t>글쓰기</a:t>
            </a: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EE0A4D1F-B4A1-41FD-AE66-8B37DBECDABB}"/>
              </a:ext>
            </a:extLst>
          </p:cNvPr>
          <p:cNvSpPr/>
          <p:nvPr/>
        </p:nvSpPr>
        <p:spPr>
          <a:xfrm>
            <a:off x="7777301" y="658933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4ED2F566-1EDB-4B79-A2FF-3A2CB9D14DB2}"/>
              </a:ext>
            </a:extLst>
          </p:cNvPr>
          <p:cNvGrpSpPr/>
          <p:nvPr/>
        </p:nvGrpSpPr>
        <p:grpSpPr>
          <a:xfrm>
            <a:off x="1687377" y="1773920"/>
            <a:ext cx="7052580" cy="287878"/>
            <a:chOff x="1321916" y="479207"/>
            <a:chExt cx="7326784" cy="287878"/>
          </a:xfrm>
        </p:grpSpPr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697C9006-63A1-47C9-84E5-C32CECB6DE25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커뮤니티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53" name="직선 연결선 52">
              <a:extLst>
                <a:ext uri="{FF2B5EF4-FFF2-40B4-BE49-F238E27FC236}">
                  <a16:creationId xmlns:a16="http://schemas.microsoft.com/office/drawing/2014/main" id="{7BA24A39-2BB3-4308-9E43-97BCBE2B33A1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63" name="표 62">
            <a:extLst>
              <a:ext uri="{FF2B5EF4-FFF2-40B4-BE49-F238E27FC236}">
                <a16:creationId xmlns:a16="http://schemas.microsoft.com/office/drawing/2014/main" id="{0FE8F1A0-E3E4-43E7-964D-5232288C88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214748"/>
              </p:ext>
            </p:extLst>
          </p:nvPr>
        </p:nvGraphicFramePr>
        <p:xfrm>
          <a:off x="1689100" y="2925315"/>
          <a:ext cx="6998923" cy="3524227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7692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379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45861">
                  <a:extLst>
                    <a:ext uri="{9D8B030D-6E8A-4147-A177-3AD203B41FA5}">
                      <a16:colId xmlns:a16="http://schemas.microsoft.com/office/drawing/2014/main" val="4048703681"/>
                    </a:ext>
                  </a:extLst>
                </a:gridCol>
                <a:gridCol w="10458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번호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제목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작성자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작성일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{</a:t>
                      </a:r>
                      <a:r>
                        <a:rPr lang="ko-KR" altLang="en-US" sz="900" dirty="0"/>
                        <a:t>제목호출</a:t>
                      </a:r>
                      <a:r>
                        <a:rPr lang="en-US" altLang="ko-KR" sz="900" dirty="0"/>
                        <a:t>}</a:t>
                      </a:r>
                      <a:r>
                        <a:rPr lang="en-US" altLang="ko-KR" sz="900" baseline="0" dirty="0"/>
                        <a:t>   [{</a:t>
                      </a:r>
                      <a:r>
                        <a:rPr lang="ko-KR" altLang="en-US" sz="900" baseline="0" dirty="0" err="1"/>
                        <a:t>댓글수</a:t>
                      </a:r>
                      <a:r>
                        <a:rPr lang="en-US" altLang="ko-KR" sz="900" baseline="0" dirty="0"/>
                        <a:t>}]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{</a:t>
                      </a:r>
                      <a:r>
                        <a:rPr lang="ko-KR" altLang="en-US" sz="900" dirty="0"/>
                        <a:t>작성자 </a:t>
                      </a:r>
                      <a:r>
                        <a:rPr lang="en-US" altLang="ko-KR" sz="900" dirty="0"/>
                        <a:t>ID}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{</a:t>
                      </a:r>
                      <a:r>
                        <a:rPr lang="ko-KR" altLang="en-US" sz="900" dirty="0"/>
                        <a:t>작성일 표기</a:t>
                      </a:r>
                      <a:r>
                        <a:rPr lang="en-US" altLang="ko-KR" sz="900" dirty="0"/>
                        <a:t>}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/>
                        <a:t>9</a:t>
                      </a:r>
                      <a:endParaRPr lang="ko-KR" altLang="en-US" sz="9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모바일에서 결제를 하면</a:t>
                      </a:r>
                      <a:r>
                        <a:rPr lang="en-US" altLang="ko-KR" sz="900" dirty="0"/>
                        <a:t>,</a:t>
                      </a:r>
                      <a:r>
                        <a:rPr lang="en-US" altLang="ko-KR" sz="900" baseline="0" dirty="0"/>
                        <a:t> </a:t>
                      </a:r>
                      <a:r>
                        <a:rPr lang="ko-KR" altLang="en-US" sz="900" baseline="0" dirty="0"/>
                        <a:t>상품 주문이 되었다고 했는데</a:t>
                      </a:r>
                      <a:r>
                        <a:rPr lang="en-US" altLang="ko-KR" sz="900" baseline="0" dirty="0"/>
                        <a:t>...     [1]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abcde9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2022-10-01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/>
                        <a:t>8</a:t>
                      </a:r>
                      <a:endParaRPr lang="ko-KR" altLang="en-US" sz="9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오픈 숍에서 구매를 했는데요</a:t>
                      </a:r>
                      <a:r>
                        <a:rPr lang="en-US" altLang="ko-KR" sz="900" dirty="0"/>
                        <a:t>. </a:t>
                      </a:r>
                      <a:r>
                        <a:rPr lang="ko-KR" altLang="en-US" sz="900" dirty="0"/>
                        <a:t>입금은 어떻게 하면 되나</a:t>
                      </a:r>
                      <a:r>
                        <a:rPr lang="en-US" altLang="ko-KR" sz="900" dirty="0"/>
                        <a:t>...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abcde8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2022-10-01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/>
                        <a:t>7</a:t>
                      </a:r>
                      <a:endParaRPr lang="ko-KR" altLang="en-US" sz="9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/>
                        <a:t>주문 취소 했는데 결제한 카드는 언제 취소되나요</a:t>
                      </a:r>
                      <a:r>
                        <a:rPr lang="en-US" altLang="ko-KR" sz="900"/>
                        <a:t>?</a:t>
                      </a:r>
                      <a:endParaRPr lang="ko-KR" altLang="en-US" sz="90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abcde7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2022-10-01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/>
                        <a:t>6</a:t>
                      </a:r>
                      <a:endParaRPr lang="ko-KR" altLang="en-US" sz="9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상품평을</a:t>
                      </a:r>
                      <a:r>
                        <a:rPr lang="ko-KR" altLang="en-US" sz="900" baseline="0" dirty="0"/>
                        <a:t> 등록 하려고 하는데</a:t>
                      </a:r>
                      <a:r>
                        <a:rPr lang="en-US" altLang="ko-KR" sz="900" baseline="0" dirty="0"/>
                        <a:t>,</a:t>
                      </a:r>
                      <a:r>
                        <a:rPr lang="en-US" altLang="ko-KR" sz="900" dirty="0"/>
                        <a:t> </a:t>
                      </a:r>
                      <a:r>
                        <a:rPr lang="ko-KR" altLang="en-US" sz="900" dirty="0"/>
                        <a:t>주문내용을 확인할 수 </a:t>
                      </a:r>
                      <a:r>
                        <a:rPr lang="en-US" altLang="ko-KR" sz="900" dirty="0"/>
                        <a:t>...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/>
                        <a:t>abcde6</a:t>
                      </a:r>
                      <a:endParaRPr lang="ko-KR" altLang="en-US" sz="90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2022-10-01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5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/>
                        <a:t>주문 취소 했는데 결제한 카드는 언제 취소되나요</a:t>
                      </a:r>
                      <a:r>
                        <a:rPr lang="en-US" altLang="ko-KR" sz="900"/>
                        <a:t>?</a:t>
                      </a:r>
                      <a:endParaRPr lang="ko-KR" altLang="en-US" sz="90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/>
                        <a:t>abcde5</a:t>
                      </a:r>
                      <a:endParaRPr lang="ko-KR" altLang="en-US" sz="90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2022-10-01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/>
                        <a:t>4</a:t>
                      </a:r>
                      <a:endParaRPr lang="ko-KR" altLang="en-US" sz="9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구매 했는데 포인트가 적립이 안되었어요</a:t>
                      </a:r>
                      <a:r>
                        <a:rPr lang="en-US" altLang="ko-KR" sz="900" dirty="0"/>
                        <a:t>!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abcde4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2022-10-01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/>
                        <a:t>3</a:t>
                      </a:r>
                      <a:endParaRPr lang="ko-KR" altLang="en-US" sz="90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포인트는 어떻게 사용하나요</a:t>
                      </a:r>
                      <a:r>
                        <a:rPr lang="en-US" altLang="ko-KR" sz="900" dirty="0"/>
                        <a:t>?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abcde3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2022-10-01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23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2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제주도인데 배송이 되나요</a:t>
                      </a:r>
                      <a:r>
                        <a:rPr lang="en-US" altLang="ko-KR" sz="900" dirty="0"/>
                        <a:t>?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abcde2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2022-10-01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112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옷이 사진과 많이 다른데 환불이 가능한가요</a:t>
                      </a:r>
                      <a:r>
                        <a:rPr lang="en-US" altLang="ko-KR" sz="900" dirty="0"/>
                        <a:t>?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abcde1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2022-10-01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65" name="직사각형 64">
            <a:extLst>
              <a:ext uri="{FF2B5EF4-FFF2-40B4-BE49-F238E27FC236}">
                <a16:creationId xmlns:a16="http://schemas.microsoft.com/office/drawing/2014/main" id="{5F2F2B13-ECD9-4FF0-9345-2B4644054BA3}"/>
              </a:ext>
            </a:extLst>
          </p:cNvPr>
          <p:cNvSpPr/>
          <p:nvPr/>
        </p:nvSpPr>
        <p:spPr>
          <a:xfrm>
            <a:off x="3829855" y="6620483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[1] [2] </a:t>
            </a:r>
            <a:r>
              <a:rPr lang="en-US" altLang="ko-KR" sz="900" b="1" dirty="0">
                <a:latin typeface="+mn-ea"/>
              </a:rPr>
              <a:t>[3]</a:t>
            </a:r>
            <a:r>
              <a:rPr lang="en-US" altLang="ko-KR" sz="900" dirty="0">
                <a:latin typeface="+mn-ea"/>
              </a:rPr>
              <a:t>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80B23028-B376-46E8-ABAE-E21ACBAB4A3B}"/>
              </a:ext>
            </a:extLst>
          </p:cNvPr>
          <p:cNvSpPr/>
          <p:nvPr/>
        </p:nvSpPr>
        <p:spPr>
          <a:xfrm>
            <a:off x="1598737" y="328204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graphicFrame>
        <p:nvGraphicFramePr>
          <p:cNvPr id="74" name="표 4">
            <a:extLst>
              <a:ext uri="{FF2B5EF4-FFF2-40B4-BE49-F238E27FC236}">
                <a16:creationId xmlns:a16="http://schemas.microsoft.com/office/drawing/2014/main" id="{70A4F295-F546-4735-9B7B-A86938A613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902043"/>
              </p:ext>
            </p:extLst>
          </p:nvPr>
        </p:nvGraphicFramePr>
        <p:xfrm>
          <a:off x="9016139" y="234980"/>
          <a:ext cx="2508867" cy="69721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게시글 검색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Select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Textbox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검색 시 검색어 필수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입력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버튼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검색어가 입력된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검색어가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Toast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검색어를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 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리스트 기본 사항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페이지당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개시글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권한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계정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 작성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항목에 체크한 경우에는 게시판 상단에 한 번 더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보기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미로그인 모두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게시글 없을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게시글이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549076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글쓰기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작성 권한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로그인한 이용자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미로그인 이용자가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글쓰기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후 이용할 수 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이용자가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글쓰기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글쓰기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3384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81" name="직사각형 80">
            <a:extLst>
              <a:ext uri="{FF2B5EF4-FFF2-40B4-BE49-F238E27FC236}">
                <a16:creationId xmlns:a16="http://schemas.microsoft.com/office/drawing/2014/main" id="{1895363C-BAF4-4156-7A4C-57DE5D3C2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1832" y="2267429"/>
            <a:ext cx="2304306" cy="243830"/>
          </a:xfrm>
          <a:prstGeom prst="rect">
            <a:avLst/>
          </a:prstGeom>
          <a:noFill/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검색어를 입력해 주세요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82" name="모서리가 둥근 직사각형 28">
            <a:extLst>
              <a:ext uri="{FF2B5EF4-FFF2-40B4-BE49-F238E27FC236}">
                <a16:creationId xmlns:a16="http://schemas.microsoft.com/office/drawing/2014/main" id="{85059050-417A-F915-DD5B-EBFC3871D53E}"/>
              </a:ext>
            </a:extLst>
          </p:cNvPr>
          <p:cNvSpPr/>
          <p:nvPr/>
        </p:nvSpPr>
        <p:spPr>
          <a:xfrm>
            <a:off x="6702011" y="2273134"/>
            <a:ext cx="735448" cy="24765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검색</a:t>
            </a: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D4D45120-0E59-441F-44D4-247CD41A9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3944" y="2259499"/>
            <a:ext cx="909454" cy="252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>
                <a:latin typeface="+mn-ea"/>
              </a:rPr>
              <a:t>제목</a:t>
            </a:r>
            <a:r>
              <a:rPr lang="en-US" altLang="ko-KR" sz="900">
                <a:latin typeface="+mn-ea"/>
              </a:rPr>
              <a:t>+</a:t>
            </a:r>
            <a:r>
              <a:rPr lang="ko-KR" altLang="en-US" sz="900">
                <a:latin typeface="+mn-ea"/>
              </a:rPr>
              <a:t>내용</a:t>
            </a:r>
          </a:p>
        </p:txBody>
      </p:sp>
      <p:sp>
        <p:nvSpPr>
          <p:cNvPr id="84" name="Chevron">
            <a:extLst>
              <a:ext uri="{FF2B5EF4-FFF2-40B4-BE49-F238E27FC236}">
                <a16:creationId xmlns:a16="http://schemas.microsoft.com/office/drawing/2014/main" id="{0ABB89E3-8047-D37F-7429-41BBA8A2F297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4119469" y="2368334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5A885E59-5F10-A855-9A8B-B9D011812518}"/>
              </a:ext>
            </a:extLst>
          </p:cNvPr>
          <p:cNvSpPr/>
          <p:nvPr/>
        </p:nvSpPr>
        <p:spPr>
          <a:xfrm>
            <a:off x="3134460" y="227254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86" name="Google Shape;1067;p27">
            <a:extLst>
              <a:ext uri="{FF2B5EF4-FFF2-40B4-BE49-F238E27FC236}">
                <a16:creationId xmlns:a16="http://schemas.microsoft.com/office/drawing/2014/main" id="{9D2D0A41-D259-4E1A-451C-1F3376F24E49}"/>
              </a:ext>
            </a:extLst>
          </p:cNvPr>
          <p:cNvGrpSpPr/>
          <p:nvPr/>
        </p:nvGrpSpPr>
        <p:grpSpPr>
          <a:xfrm>
            <a:off x="1678836" y="6358501"/>
            <a:ext cx="7038922" cy="230832"/>
            <a:chOff x="454585" y="453468"/>
            <a:chExt cx="8868441" cy="502040"/>
          </a:xfrm>
        </p:grpSpPr>
        <p:sp>
          <p:nvSpPr>
            <p:cNvPr id="87" name="Google Shape;1068;p27">
              <a:extLst>
                <a:ext uri="{FF2B5EF4-FFF2-40B4-BE49-F238E27FC236}">
                  <a16:creationId xmlns:a16="http://schemas.microsoft.com/office/drawing/2014/main" id="{286E6BDE-0565-F94D-D227-FC2BF52803A2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88" name="Google Shape;1069;p27">
              <a:extLst>
                <a:ext uri="{FF2B5EF4-FFF2-40B4-BE49-F238E27FC236}">
                  <a16:creationId xmlns:a16="http://schemas.microsoft.com/office/drawing/2014/main" id="{2560F640-DE84-7329-D4C2-AA99329BD406}"/>
                </a:ext>
              </a:extLst>
            </p:cNvPr>
            <p:cNvSpPr/>
            <p:nvPr/>
          </p:nvSpPr>
          <p:spPr>
            <a:xfrm>
              <a:off x="454586" y="607891"/>
              <a:ext cx="8868440" cy="185007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4" name="직사각형 3">
            <a:extLst>
              <a:ext uri="{FF2B5EF4-FFF2-40B4-BE49-F238E27FC236}">
                <a16:creationId xmlns:a16="http://schemas.microsoft.com/office/drawing/2014/main" id="{FF03BB02-5D3B-F115-BB08-D88CF2C30A38}"/>
              </a:ext>
            </a:extLst>
          </p:cNvPr>
          <p:cNvSpPr/>
          <p:nvPr/>
        </p:nvSpPr>
        <p:spPr>
          <a:xfrm>
            <a:off x="2933923" y="557080"/>
            <a:ext cx="4936665" cy="5704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200" b="1" dirty="0" err="1">
                <a:latin typeface="+mn-ea"/>
              </a:rPr>
              <a:t>라라마켓을</a:t>
            </a:r>
            <a:r>
              <a:rPr lang="ko-KR" altLang="en-US" sz="1200" b="1" dirty="0">
                <a:latin typeface="+mn-ea"/>
              </a:rPr>
              <a:t> 이용하며</a:t>
            </a:r>
            <a:r>
              <a:rPr lang="en-US" altLang="ko-KR" sz="1200" b="1" dirty="0">
                <a:latin typeface="+mn-ea"/>
              </a:rPr>
              <a:t> </a:t>
            </a:r>
            <a:r>
              <a:rPr lang="ko-KR" altLang="en-US" sz="1200" b="1" dirty="0">
                <a:latin typeface="+mn-ea"/>
              </a:rPr>
              <a:t>궁금한점</a:t>
            </a:r>
            <a:r>
              <a:rPr lang="en-US" altLang="ko-KR" sz="1200" b="1" dirty="0">
                <a:latin typeface="+mn-ea"/>
              </a:rPr>
              <a:t>, </a:t>
            </a:r>
            <a:r>
              <a:rPr lang="ko-KR" altLang="en-US" sz="1200" b="1" dirty="0">
                <a:latin typeface="+mn-ea"/>
              </a:rPr>
              <a:t>불편한 점을 모두 </a:t>
            </a:r>
            <a:r>
              <a:rPr lang="ko-KR" altLang="en-US" sz="1200" b="1" dirty="0" err="1">
                <a:latin typeface="+mn-ea"/>
              </a:rPr>
              <a:t>모두</a:t>
            </a:r>
            <a:r>
              <a:rPr lang="ko-KR" altLang="en-US" sz="1200" b="1" dirty="0">
                <a:latin typeface="+mn-ea"/>
              </a:rPr>
              <a:t> 알려주세요</a:t>
            </a:r>
            <a:r>
              <a:rPr lang="en-US" altLang="ko-KR" sz="1200" b="1" dirty="0">
                <a:latin typeface="+mn-ea"/>
              </a:rPr>
              <a:t>! </a:t>
            </a: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latin typeface="+mn-ea"/>
              </a:rPr>
              <a:t>고객님의 의견을 적극적으로 경청하고</a:t>
            </a:r>
            <a:r>
              <a:rPr lang="en-US" altLang="ko-KR" sz="1000" dirty="0">
                <a:latin typeface="+mn-ea"/>
              </a:rPr>
              <a:t>, </a:t>
            </a:r>
            <a:r>
              <a:rPr lang="ko-KR" altLang="en-US" sz="1000" dirty="0">
                <a:latin typeface="+mn-ea"/>
              </a:rPr>
              <a:t>개선을 위해 최선을 다하고 있습니다</a:t>
            </a:r>
            <a:r>
              <a:rPr lang="en-US" altLang="ko-KR" sz="1000" dirty="0">
                <a:latin typeface="+mn-ea"/>
              </a:rPr>
              <a:t>.</a:t>
            </a: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2581496B-B807-760F-DD9C-0FB6CC511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044" y="378901"/>
            <a:ext cx="8609859" cy="1082337"/>
          </a:xfrm>
          <a:prstGeom prst="roundRect">
            <a:avLst>
              <a:gd name="adj" fmla="val 0"/>
            </a:avLst>
          </a:prstGeom>
          <a:noFill/>
          <a:ln w="3175" algn="ctr">
            <a:solidFill>
              <a:schemeClr val="bg1">
                <a:lumMod val="8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800">
              <a:latin typeface="+mn-ea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0F80E56F-3EFD-4782-A460-BB7474ED6582}"/>
              </a:ext>
            </a:extLst>
          </p:cNvPr>
          <p:cNvGrpSpPr/>
          <p:nvPr/>
        </p:nvGrpSpPr>
        <p:grpSpPr>
          <a:xfrm>
            <a:off x="345726" y="494757"/>
            <a:ext cx="1712571" cy="830997"/>
            <a:chOff x="2469932" y="3943754"/>
            <a:chExt cx="708502" cy="857287"/>
          </a:xfrm>
        </p:grpSpPr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983AD579-F842-3CC9-DDF9-C73B6E55D13D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0" name="직사각형 9">
                <a:extLst>
                  <a:ext uri="{FF2B5EF4-FFF2-40B4-BE49-F238E27FC236}">
                    <a16:creationId xmlns:a16="http://schemas.microsoft.com/office/drawing/2014/main" id="{0C244893-F92A-26C5-A544-7CE2F6D96E5D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1" name="직선 연결선 10">
                <a:extLst>
                  <a:ext uri="{FF2B5EF4-FFF2-40B4-BE49-F238E27FC236}">
                    <a16:creationId xmlns:a16="http://schemas.microsoft.com/office/drawing/2014/main" id="{ACC63F03-62C8-80B4-514F-B49C1DB65A73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직선 연결선 11">
                <a:extLst>
                  <a:ext uri="{FF2B5EF4-FFF2-40B4-BE49-F238E27FC236}">
                    <a16:creationId xmlns:a16="http://schemas.microsoft.com/office/drawing/2014/main" id="{0F471186-4AF4-8BF3-3D01-72E15300AE8E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B542557-EEA0-5A6B-CBBA-FFD92B8F99A1}"/>
                </a:ext>
              </a:extLst>
            </p:cNvPr>
            <p:cNvSpPr txBox="1"/>
            <p:nvPr/>
          </p:nvSpPr>
          <p:spPr>
            <a:xfrm>
              <a:off x="2570222" y="4289100"/>
              <a:ext cx="475459" cy="2222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아이콘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2537A18E-6361-B62B-41A6-CE7A9C042DF1}"/>
              </a:ext>
            </a:extLst>
          </p:cNvPr>
          <p:cNvSpPr/>
          <p:nvPr/>
        </p:nvSpPr>
        <p:spPr>
          <a:xfrm>
            <a:off x="164251" y="2313702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4486941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제목 12">
            <a:extLst>
              <a:ext uri="{FF2B5EF4-FFF2-40B4-BE49-F238E27FC236}">
                <a16:creationId xmlns:a16="http://schemas.microsoft.com/office/drawing/2014/main" id="{8E344984-BB1F-DD1B-EBBC-8FEE626650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P-FE-CC-15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고객센터 </a:t>
            </a:r>
            <a:r>
              <a:rPr lang="en-US" altLang="ko-KR" dirty="0"/>
              <a:t>&gt; </a:t>
            </a:r>
            <a:r>
              <a:rPr lang="ko-KR" altLang="en-US" dirty="0"/>
              <a:t>커뮤니티</a:t>
            </a:r>
            <a:r>
              <a:rPr lang="en-US" altLang="ko-KR" dirty="0"/>
              <a:t>] </a:t>
            </a:r>
            <a:r>
              <a:rPr lang="ko-KR" altLang="en-US" dirty="0"/>
              <a:t>커뮤니티 상세 </a:t>
            </a:r>
            <a:r>
              <a:rPr lang="en-US" altLang="ko-KR" dirty="0"/>
              <a:t>- 1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17997A4D-A202-4B39-9AF9-8BBCAF0677EC}"/>
              </a:ext>
            </a:extLst>
          </p:cNvPr>
          <p:cNvSpPr/>
          <p:nvPr/>
        </p:nvSpPr>
        <p:spPr>
          <a:xfrm>
            <a:off x="1736928" y="2138065"/>
            <a:ext cx="279114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200" b="1" dirty="0">
                <a:latin typeface="+mn-ea"/>
              </a:rPr>
              <a:t>{</a:t>
            </a:r>
            <a:r>
              <a:rPr lang="ko-KR" altLang="en-US" sz="1200" b="1" dirty="0">
                <a:latin typeface="+mn-ea"/>
              </a:rPr>
              <a:t>제목 표기</a:t>
            </a:r>
            <a:r>
              <a:rPr lang="en-US" altLang="ko-KR" sz="1200" b="1" dirty="0">
                <a:latin typeface="+mn-ea"/>
              </a:rPr>
              <a:t>} </a:t>
            </a:r>
            <a:r>
              <a:rPr lang="ko-KR" altLang="en-US" sz="1200" b="1" dirty="0">
                <a:latin typeface="+mn-ea"/>
              </a:rPr>
              <a:t>관리자님께 </a:t>
            </a:r>
            <a:r>
              <a:rPr lang="ko-KR" altLang="en-US" sz="1200" b="1" dirty="0" err="1">
                <a:latin typeface="+mn-ea"/>
              </a:rPr>
              <a:t>문의드립니다</a:t>
            </a:r>
            <a:r>
              <a:rPr lang="en-US" altLang="ko-KR" sz="1200" b="1" dirty="0">
                <a:latin typeface="+mn-ea"/>
              </a:rPr>
              <a:t>.</a:t>
            </a:r>
            <a:endParaRPr lang="ko-KR" altLang="en-US" sz="1200" b="1" dirty="0">
              <a:latin typeface="+mn-ea"/>
            </a:endParaRPr>
          </a:p>
        </p:txBody>
      </p:sp>
      <p:sp>
        <p:nvSpPr>
          <p:cNvPr id="21" name="모서리가 둥근 직사각형 50">
            <a:extLst>
              <a:ext uri="{FF2B5EF4-FFF2-40B4-BE49-F238E27FC236}">
                <a16:creationId xmlns:a16="http://schemas.microsoft.com/office/drawing/2014/main" id="{ACDFDC33-DDC4-4153-9352-763D0D3D7B40}"/>
              </a:ext>
            </a:extLst>
          </p:cNvPr>
          <p:cNvSpPr/>
          <p:nvPr/>
        </p:nvSpPr>
        <p:spPr>
          <a:xfrm>
            <a:off x="7112433" y="6157290"/>
            <a:ext cx="735448" cy="28800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수정</a:t>
            </a:r>
          </a:p>
        </p:txBody>
      </p:sp>
      <p:sp>
        <p:nvSpPr>
          <p:cNvPr id="22" name="모서리가 둥근 직사각형 51">
            <a:extLst>
              <a:ext uri="{FF2B5EF4-FFF2-40B4-BE49-F238E27FC236}">
                <a16:creationId xmlns:a16="http://schemas.microsoft.com/office/drawing/2014/main" id="{E474BB89-9393-4CED-A1F4-8FA01C7A99BB}"/>
              </a:ext>
            </a:extLst>
          </p:cNvPr>
          <p:cNvSpPr/>
          <p:nvPr/>
        </p:nvSpPr>
        <p:spPr>
          <a:xfrm>
            <a:off x="7893483" y="6157290"/>
            <a:ext cx="735448" cy="288000"/>
          </a:xfrm>
          <a:prstGeom prst="round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>
                <a:solidFill>
                  <a:schemeClr val="tx1"/>
                </a:solidFill>
                <a:latin typeface="+mn-ea"/>
              </a:rPr>
              <a:t>삭제</a:t>
            </a: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1B9F9FED-68EF-46E1-B3AA-D83B2866FC6E}"/>
              </a:ext>
            </a:extLst>
          </p:cNvPr>
          <p:cNvSpPr/>
          <p:nvPr/>
        </p:nvSpPr>
        <p:spPr>
          <a:xfrm>
            <a:off x="1734008" y="2392477"/>
            <a:ext cx="171232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작성자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ID}  {YYYY-MM-DD}</a:t>
            </a:r>
            <a:endParaRPr lang="ko-KR" altLang="en-US" sz="9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25" name="모서리가 둥근 직사각형 60">
            <a:extLst>
              <a:ext uri="{FF2B5EF4-FFF2-40B4-BE49-F238E27FC236}">
                <a16:creationId xmlns:a16="http://schemas.microsoft.com/office/drawing/2014/main" id="{1EA52778-A426-4A10-B5D7-517115457E91}"/>
              </a:ext>
            </a:extLst>
          </p:cNvPr>
          <p:cNvSpPr/>
          <p:nvPr/>
        </p:nvSpPr>
        <p:spPr>
          <a:xfrm>
            <a:off x="1874106" y="6166815"/>
            <a:ext cx="735448" cy="2880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>
                <a:solidFill>
                  <a:schemeClr val="tx1"/>
                </a:solidFill>
                <a:latin typeface="+mn-ea"/>
              </a:rPr>
              <a:t>목록</a:t>
            </a:r>
          </a:p>
        </p:txBody>
      </p:sp>
      <p:sp>
        <p:nvSpPr>
          <p:cNvPr id="26" name="모서리가 둥근 직사각형 61">
            <a:extLst>
              <a:ext uri="{FF2B5EF4-FFF2-40B4-BE49-F238E27FC236}">
                <a16:creationId xmlns:a16="http://schemas.microsoft.com/office/drawing/2014/main" id="{2C878F36-CE78-44FD-90D0-F757135B3B32}"/>
              </a:ext>
            </a:extLst>
          </p:cNvPr>
          <p:cNvSpPr/>
          <p:nvPr/>
        </p:nvSpPr>
        <p:spPr>
          <a:xfrm>
            <a:off x="2683731" y="6166815"/>
            <a:ext cx="735448" cy="2880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err="1">
                <a:solidFill>
                  <a:schemeClr val="tx1"/>
                </a:solidFill>
                <a:latin typeface="+mn-ea"/>
              </a:rPr>
              <a:t>이전글</a:t>
            </a:r>
            <a:r>
              <a:rPr lang="ko-KR" altLang="en-US" sz="900" b="1">
                <a:solidFill>
                  <a:schemeClr val="tx1"/>
                </a:solidFill>
                <a:latin typeface="+mn-ea"/>
              </a:rPr>
              <a:t>▲</a:t>
            </a:r>
          </a:p>
        </p:txBody>
      </p:sp>
      <p:sp>
        <p:nvSpPr>
          <p:cNvPr id="27" name="모서리가 둥근 직사각형 64">
            <a:extLst>
              <a:ext uri="{FF2B5EF4-FFF2-40B4-BE49-F238E27FC236}">
                <a16:creationId xmlns:a16="http://schemas.microsoft.com/office/drawing/2014/main" id="{35A1898A-9ECF-45CB-B1A9-C338801F2FC2}"/>
              </a:ext>
            </a:extLst>
          </p:cNvPr>
          <p:cNvSpPr/>
          <p:nvPr/>
        </p:nvSpPr>
        <p:spPr>
          <a:xfrm>
            <a:off x="3483831" y="6166815"/>
            <a:ext cx="735448" cy="2880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err="1">
                <a:solidFill>
                  <a:schemeClr val="tx1"/>
                </a:solidFill>
                <a:latin typeface="+mn-ea"/>
              </a:rPr>
              <a:t>다음글</a:t>
            </a:r>
            <a:r>
              <a:rPr lang="ko-KR" altLang="en-US" sz="900" b="1">
                <a:solidFill>
                  <a:schemeClr val="tx1"/>
                </a:solidFill>
                <a:latin typeface="+mn-ea"/>
              </a:rPr>
              <a:t>▼</a:t>
            </a: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61794529-A8F2-40DA-9131-46EEC4E05B5A}"/>
              </a:ext>
            </a:extLst>
          </p:cNvPr>
          <p:cNvSpPr/>
          <p:nvPr/>
        </p:nvSpPr>
        <p:spPr>
          <a:xfrm>
            <a:off x="7363381" y="599796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40AF1A0C-18BE-4E83-9AB1-FBCE54BC4141}"/>
              </a:ext>
            </a:extLst>
          </p:cNvPr>
          <p:cNvSpPr/>
          <p:nvPr/>
        </p:nvSpPr>
        <p:spPr>
          <a:xfrm>
            <a:off x="8154825" y="599796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0" name="타원 39">
            <a:extLst>
              <a:ext uri="{FF2B5EF4-FFF2-40B4-BE49-F238E27FC236}">
                <a16:creationId xmlns:a16="http://schemas.microsoft.com/office/drawing/2014/main" id="{C95B10EC-B206-49D4-995B-31460EE6DF4A}"/>
              </a:ext>
            </a:extLst>
          </p:cNvPr>
          <p:cNvSpPr/>
          <p:nvPr/>
        </p:nvSpPr>
        <p:spPr>
          <a:xfrm>
            <a:off x="1602707" y="217818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E9B9CD07-585D-4488-9EAF-F99921B5A594}"/>
              </a:ext>
            </a:extLst>
          </p:cNvPr>
          <p:cNvSpPr/>
          <p:nvPr/>
        </p:nvSpPr>
        <p:spPr>
          <a:xfrm>
            <a:off x="1828087" y="2694311"/>
            <a:ext cx="6863371" cy="32626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no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내용표기</a:t>
            </a:r>
            <a:r>
              <a:rPr lang="en-US" altLang="ko-KR" sz="900" dirty="0">
                <a:latin typeface="+mn-ea"/>
              </a:rPr>
              <a:t>}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상품을 판매하려고 오픈숍에 상품 등록 버튼을 클릭하면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이용 가능한 등급이 아니라고 합니다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어떻게 하면 이용 할 수 있는 등급이 되나요</a:t>
            </a:r>
            <a:r>
              <a:rPr lang="en-US" altLang="ko-KR" sz="900" dirty="0">
                <a:latin typeface="+mn-ea"/>
              </a:rPr>
              <a:t>? 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빠른 답변 부탁드립니다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DB435BA0-5493-4A73-A95B-69775C2C8474}"/>
              </a:ext>
            </a:extLst>
          </p:cNvPr>
          <p:cNvGrpSpPr/>
          <p:nvPr/>
        </p:nvGrpSpPr>
        <p:grpSpPr>
          <a:xfrm>
            <a:off x="1687377" y="1773920"/>
            <a:ext cx="7052580" cy="287878"/>
            <a:chOff x="1321916" y="479207"/>
            <a:chExt cx="7326784" cy="287878"/>
          </a:xfrm>
        </p:grpSpPr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389988A5-B537-4266-BBEA-86D75F881AA1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커뮤니티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71" name="직선 연결선 70">
              <a:extLst>
                <a:ext uri="{FF2B5EF4-FFF2-40B4-BE49-F238E27FC236}">
                  <a16:creationId xmlns:a16="http://schemas.microsoft.com/office/drawing/2014/main" id="{E6B96FD9-3EAB-40AC-A30F-477C62582960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96" name="표 4">
            <a:extLst>
              <a:ext uri="{FF2B5EF4-FFF2-40B4-BE49-F238E27FC236}">
                <a16:creationId xmlns:a16="http://schemas.microsoft.com/office/drawing/2014/main" id="{3BAF68F7-FA48-4336-93E8-34EF627095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1069743"/>
              </p:ext>
            </p:extLst>
          </p:nvPr>
        </p:nvGraphicFramePr>
        <p:xfrm>
          <a:off x="9016139" y="234980"/>
          <a:ext cx="2508867" cy="696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커뮤니티 상세 글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ID,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작성일 표기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내용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수정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미로그인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아이디와 작성자 아이디가 다른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아이디와 작성자 아이디가 같은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글쓰기 페이지로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작성한 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삭제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미로그인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아이디와 작성자 아이디가 다른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아이디와 작성자 아이디가 같은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Confirm(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?)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 삭제 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글이 삭제 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커뮤니티 리스트로 이동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]: Confir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m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닫힘</a:t>
                      </a:r>
                      <a:endParaRPr lang="en-US" altLang="ko-KR" sz="9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040016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목록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</a:rPr>
                        <a:t>이전글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</a:rPr>
                        <a:t>다음글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공지사항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다음글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기능 참고</a:t>
                      </a:r>
                      <a:endParaRPr lang="en-US" altLang="ko-KR" sz="9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517295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댓글 기능 다음 화면 참고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1723565"/>
                  </a:ext>
                </a:extLst>
              </a:tr>
              <a:tr h="3312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pSp>
        <p:nvGrpSpPr>
          <p:cNvPr id="111" name="Google Shape;1067;p27">
            <a:extLst>
              <a:ext uri="{FF2B5EF4-FFF2-40B4-BE49-F238E27FC236}">
                <a16:creationId xmlns:a16="http://schemas.microsoft.com/office/drawing/2014/main" id="{6CFE1BC6-BE1C-603A-6F24-F4F989347C80}"/>
              </a:ext>
            </a:extLst>
          </p:cNvPr>
          <p:cNvGrpSpPr/>
          <p:nvPr/>
        </p:nvGrpSpPr>
        <p:grpSpPr>
          <a:xfrm>
            <a:off x="1687377" y="6634674"/>
            <a:ext cx="7038922" cy="230832"/>
            <a:chOff x="454585" y="453468"/>
            <a:chExt cx="8868441" cy="502040"/>
          </a:xfrm>
        </p:grpSpPr>
        <p:sp>
          <p:nvSpPr>
            <p:cNvPr id="112" name="Google Shape;1068;p27">
              <a:extLst>
                <a:ext uri="{FF2B5EF4-FFF2-40B4-BE49-F238E27FC236}">
                  <a16:creationId xmlns:a16="http://schemas.microsoft.com/office/drawing/2014/main" id="{C8DF8EE5-C2C7-95BD-1342-AEDD92FB128A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13" name="Google Shape;1069;p27">
              <a:extLst>
                <a:ext uri="{FF2B5EF4-FFF2-40B4-BE49-F238E27FC236}">
                  <a16:creationId xmlns:a16="http://schemas.microsoft.com/office/drawing/2014/main" id="{8E74A154-C16C-B4C6-04A5-9662C96AD924}"/>
                </a:ext>
              </a:extLst>
            </p:cNvPr>
            <p:cNvSpPr/>
            <p:nvPr/>
          </p:nvSpPr>
          <p:spPr>
            <a:xfrm>
              <a:off x="454586" y="607891"/>
              <a:ext cx="8868440" cy="185007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49" name="타원 48">
            <a:extLst>
              <a:ext uri="{FF2B5EF4-FFF2-40B4-BE49-F238E27FC236}">
                <a16:creationId xmlns:a16="http://schemas.microsoft.com/office/drawing/2014/main" id="{F7480098-967D-6575-C5A6-165A22083AD2}"/>
              </a:ext>
            </a:extLst>
          </p:cNvPr>
          <p:cNvSpPr/>
          <p:nvPr/>
        </p:nvSpPr>
        <p:spPr>
          <a:xfrm>
            <a:off x="1583929" y="622929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09C40A07-EFC2-1476-645F-5797789D9E56}"/>
              </a:ext>
            </a:extLst>
          </p:cNvPr>
          <p:cNvSpPr/>
          <p:nvPr/>
        </p:nvSpPr>
        <p:spPr>
          <a:xfrm>
            <a:off x="1575181" y="688692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B3447E2-153A-6242-63AC-52F33ED9D8A9}"/>
              </a:ext>
            </a:extLst>
          </p:cNvPr>
          <p:cNvSpPr txBox="1"/>
          <p:nvPr/>
        </p:nvSpPr>
        <p:spPr>
          <a:xfrm>
            <a:off x="1799573" y="6883337"/>
            <a:ext cx="1495887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댓글 기능 다음 화면 참고</a:t>
            </a:r>
            <a:endParaRPr lang="en-US" altLang="ko-KR" sz="9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4F0C9C8C-8228-47DC-BD0B-1F1407E4369F}"/>
              </a:ext>
            </a:extLst>
          </p:cNvPr>
          <p:cNvSpPr/>
          <p:nvPr/>
        </p:nvSpPr>
        <p:spPr>
          <a:xfrm>
            <a:off x="2933923" y="557080"/>
            <a:ext cx="4936665" cy="5704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200" b="1" dirty="0" err="1">
                <a:latin typeface="+mn-ea"/>
              </a:rPr>
              <a:t>라라마켓을</a:t>
            </a:r>
            <a:r>
              <a:rPr lang="ko-KR" altLang="en-US" sz="1200" b="1" dirty="0">
                <a:latin typeface="+mn-ea"/>
              </a:rPr>
              <a:t> 이용하며</a:t>
            </a:r>
            <a:r>
              <a:rPr lang="en-US" altLang="ko-KR" sz="1200" b="1" dirty="0">
                <a:latin typeface="+mn-ea"/>
              </a:rPr>
              <a:t> </a:t>
            </a:r>
            <a:r>
              <a:rPr lang="ko-KR" altLang="en-US" sz="1200" b="1" dirty="0">
                <a:latin typeface="+mn-ea"/>
              </a:rPr>
              <a:t>궁금한점</a:t>
            </a:r>
            <a:r>
              <a:rPr lang="en-US" altLang="ko-KR" sz="1200" b="1" dirty="0">
                <a:latin typeface="+mn-ea"/>
              </a:rPr>
              <a:t>, </a:t>
            </a:r>
            <a:r>
              <a:rPr lang="ko-KR" altLang="en-US" sz="1200" b="1" dirty="0">
                <a:latin typeface="+mn-ea"/>
              </a:rPr>
              <a:t>불편한 점을 모두 </a:t>
            </a:r>
            <a:r>
              <a:rPr lang="ko-KR" altLang="en-US" sz="1200" b="1" dirty="0" err="1">
                <a:latin typeface="+mn-ea"/>
              </a:rPr>
              <a:t>모두</a:t>
            </a:r>
            <a:r>
              <a:rPr lang="ko-KR" altLang="en-US" sz="1200" b="1" dirty="0">
                <a:latin typeface="+mn-ea"/>
              </a:rPr>
              <a:t> 알려주세요</a:t>
            </a:r>
            <a:r>
              <a:rPr lang="en-US" altLang="ko-KR" sz="1200" b="1" dirty="0">
                <a:latin typeface="+mn-ea"/>
              </a:rPr>
              <a:t>! </a:t>
            </a: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latin typeface="+mn-ea"/>
              </a:rPr>
              <a:t>고객님의 의견을 적극적으로 경청하고</a:t>
            </a:r>
            <a:r>
              <a:rPr lang="en-US" altLang="ko-KR" sz="1000" dirty="0">
                <a:latin typeface="+mn-ea"/>
              </a:rPr>
              <a:t>, </a:t>
            </a:r>
            <a:r>
              <a:rPr lang="ko-KR" altLang="en-US" sz="1000" dirty="0">
                <a:latin typeface="+mn-ea"/>
              </a:rPr>
              <a:t>개선을 위해 최선을 다하고 있습니다</a:t>
            </a:r>
            <a:r>
              <a:rPr lang="en-US" altLang="ko-KR" sz="1000" dirty="0">
                <a:latin typeface="+mn-ea"/>
              </a:rPr>
              <a:t>.</a:t>
            </a: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947209D6-FF03-9D72-570C-E2D482324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044" y="378901"/>
            <a:ext cx="8609859" cy="1082337"/>
          </a:xfrm>
          <a:prstGeom prst="roundRect">
            <a:avLst>
              <a:gd name="adj" fmla="val 0"/>
            </a:avLst>
          </a:prstGeom>
          <a:noFill/>
          <a:ln w="3175" algn="ctr">
            <a:solidFill>
              <a:schemeClr val="bg1">
                <a:lumMod val="8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800">
              <a:latin typeface="+mn-ea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39D289B0-5BD0-602C-BBB3-C23F8B88B168}"/>
              </a:ext>
            </a:extLst>
          </p:cNvPr>
          <p:cNvGrpSpPr/>
          <p:nvPr/>
        </p:nvGrpSpPr>
        <p:grpSpPr>
          <a:xfrm>
            <a:off x="345726" y="494757"/>
            <a:ext cx="1712571" cy="830997"/>
            <a:chOff x="2469932" y="3943754"/>
            <a:chExt cx="708502" cy="857287"/>
          </a:xfrm>
        </p:grpSpPr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FDA9AEBD-9693-25FF-99BC-45520A1A6FBE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0" name="직사각형 9">
                <a:extLst>
                  <a:ext uri="{FF2B5EF4-FFF2-40B4-BE49-F238E27FC236}">
                    <a16:creationId xmlns:a16="http://schemas.microsoft.com/office/drawing/2014/main" id="{2694039C-12C7-BC56-C340-06BBCBFFFA73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1" name="직선 연결선 10">
                <a:extLst>
                  <a:ext uri="{FF2B5EF4-FFF2-40B4-BE49-F238E27FC236}">
                    <a16:creationId xmlns:a16="http://schemas.microsoft.com/office/drawing/2014/main" id="{8DCEC212-949F-790D-6B32-CCA0C911CF11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직선 연결선 11">
                <a:extLst>
                  <a:ext uri="{FF2B5EF4-FFF2-40B4-BE49-F238E27FC236}">
                    <a16:creationId xmlns:a16="http://schemas.microsoft.com/office/drawing/2014/main" id="{99F2A0D1-D57B-2BB3-3BCF-D67DC6077EB4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12C75DF-1AE8-1CFB-C50F-045A8A30A8E8}"/>
                </a:ext>
              </a:extLst>
            </p:cNvPr>
            <p:cNvSpPr txBox="1"/>
            <p:nvPr/>
          </p:nvSpPr>
          <p:spPr>
            <a:xfrm>
              <a:off x="2570222" y="4289100"/>
              <a:ext cx="475459" cy="2222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아이콘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DA2AA4CF-525F-F174-2A00-A82C292F4D8A}"/>
              </a:ext>
            </a:extLst>
          </p:cNvPr>
          <p:cNvSpPr/>
          <p:nvPr/>
        </p:nvSpPr>
        <p:spPr>
          <a:xfrm>
            <a:off x="164251" y="2313702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6451375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P-FE-CC-20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고객센터 </a:t>
            </a:r>
            <a:r>
              <a:rPr lang="en-US" altLang="ko-KR" dirty="0"/>
              <a:t>&gt; </a:t>
            </a:r>
            <a:r>
              <a:rPr lang="ko-KR" altLang="en-US" dirty="0"/>
              <a:t>커뮤니티</a:t>
            </a:r>
            <a:r>
              <a:rPr lang="en-US" altLang="ko-KR" dirty="0"/>
              <a:t>] </a:t>
            </a:r>
            <a:r>
              <a:rPr lang="ko-KR" altLang="en-US" dirty="0"/>
              <a:t>커뮤니티 상세 </a:t>
            </a:r>
            <a:r>
              <a:rPr lang="en-US" altLang="ko-KR" dirty="0"/>
              <a:t>- 2</a:t>
            </a:r>
          </a:p>
        </p:txBody>
      </p:sp>
      <p:graphicFrame>
        <p:nvGraphicFramePr>
          <p:cNvPr id="96" name="표 4">
            <a:extLst>
              <a:ext uri="{FF2B5EF4-FFF2-40B4-BE49-F238E27FC236}">
                <a16:creationId xmlns:a16="http://schemas.microsoft.com/office/drawing/2014/main" id="{3BAF68F7-FA48-4336-93E8-34EF627095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2993678"/>
              </p:ext>
            </p:extLst>
          </p:nvPr>
        </p:nvGraphicFramePr>
        <p:xfrm>
          <a:off x="9016139" y="234980"/>
          <a:ext cx="2508867" cy="696190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작성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작성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미로그인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후 이용해주세요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!)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자까지 등록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이상 등록 시 입력되지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글자수 카운트 기능 제공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등록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전인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후 이용해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!)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글을 입력하지 않고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댓글을 작성해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 입력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등록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리스트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040016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수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전체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656371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구성 항목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작성자 아이디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/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버튼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작성내용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517295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댓글 삭제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아이디와 작성자 아이디가 다른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아이디와 작성자 아이디가 같은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Confirm(‘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?’)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글 삭제 됨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글이 삭제 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.’)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→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Confirm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닫힘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022781"/>
                  </a:ext>
                </a:extLst>
              </a:tr>
              <a:tr h="1980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pSp>
        <p:nvGrpSpPr>
          <p:cNvPr id="111" name="Google Shape;1067;p27">
            <a:extLst>
              <a:ext uri="{FF2B5EF4-FFF2-40B4-BE49-F238E27FC236}">
                <a16:creationId xmlns:a16="http://schemas.microsoft.com/office/drawing/2014/main" id="{6CFE1BC6-BE1C-603A-6F24-F4F989347C80}"/>
              </a:ext>
            </a:extLst>
          </p:cNvPr>
          <p:cNvGrpSpPr/>
          <p:nvPr/>
        </p:nvGrpSpPr>
        <p:grpSpPr>
          <a:xfrm>
            <a:off x="1423272" y="274407"/>
            <a:ext cx="7038922" cy="230832"/>
            <a:chOff x="454585" y="453468"/>
            <a:chExt cx="8868441" cy="502040"/>
          </a:xfrm>
        </p:grpSpPr>
        <p:sp>
          <p:nvSpPr>
            <p:cNvPr id="112" name="Google Shape;1068;p27">
              <a:extLst>
                <a:ext uri="{FF2B5EF4-FFF2-40B4-BE49-F238E27FC236}">
                  <a16:creationId xmlns:a16="http://schemas.microsoft.com/office/drawing/2014/main" id="{C8DF8EE5-C2C7-95BD-1342-AEDD92FB128A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13" name="Google Shape;1069;p27">
              <a:extLst>
                <a:ext uri="{FF2B5EF4-FFF2-40B4-BE49-F238E27FC236}">
                  <a16:creationId xmlns:a16="http://schemas.microsoft.com/office/drawing/2014/main" id="{8E74A154-C16C-B4C6-04A5-9662C96AD924}"/>
                </a:ext>
              </a:extLst>
            </p:cNvPr>
            <p:cNvSpPr/>
            <p:nvPr/>
          </p:nvSpPr>
          <p:spPr>
            <a:xfrm>
              <a:off x="454586" y="607891"/>
              <a:ext cx="8868440" cy="185007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9FA6F516-C2EB-781F-67FC-8CD0EDEE967B}"/>
              </a:ext>
            </a:extLst>
          </p:cNvPr>
          <p:cNvSpPr/>
          <p:nvPr/>
        </p:nvSpPr>
        <p:spPr>
          <a:xfrm>
            <a:off x="1654560" y="1774747"/>
            <a:ext cx="2242920" cy="16158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05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작성된 댓글 </a:t>
            </a:r>
            <a:r>
              <a:rPr lang="en-US" altLang="ko-KR" sz="105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({</a:t>
            </a:r>
            <a:r>
              <a:rPr lang="ko-KR" altLang="en-US" sz="105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댓글 수</a:t>
            </a:r>
            <a:r>
              <a:rPr lang="en-US" altLang="ko-KR" sz="105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  <a:r>
              <a:rPr lang="ko-KR" altLang="en-US" sz="105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</a:t>
            </a:r>
            <a:r>
              <a:rPr lang="en-US" altLang="ko-KR" sz="105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</a:p>
        </p:txBody>
      </p:sp>
      <p:cxnSp>
        <p:nvCxnSpPr>
          <p:cNvPr id="44" name="직선 연결선 43">
            <a:extLst>
              <a:ext uri="{FF2B5EF4-FFF2-40B4-BE49-F238E27FC236}">
                <a16:creationId xmlns:a16="http://schemas.microsoft.com/office/drawing/2014/main" id="{ECC5A20E-81A7-6921-8DF8-23166FB06B74}"/>
              </a:ext>
            </a:extLst>
          </p:cNvPr>
          <p:cNvCxnSpPr>
            <a:cxnSpLocks/>
          </p:cNvCxnSpPr>
          <p:nvPr/>
        </p:nvCxnSpPr>
        <p:spPr>
          <a:xfrm>
            <a:off x="1643884" y="1988888"/>
            <a:ext cx="681831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3E738F3D-587B-AA34-6EC9-15101A0403CF}"/>
              </a:ext>
            </a:extLst>
          </p:cNvPr>
          <p:cNvSpPr/>
          <p:nvPr/>
        </p:nvSpPr>
        <p:spPr>
          <a:xfrm>
            <a:off x="1714013" y="2995046"/>
            <a:ext cx="298132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develop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2020-06-10 14:10</a:t>
            </a:r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B1326228-5EB4-0AFA-F107-FEFD490B0F6F}"/>
              </a:ext>
            </a:extLst>
          </p:cNvPr>
          <p:cNvCxnSpPr>
            <a:cxnSpLocks/>
          </p:cNvCxnSpPr>
          <p:nvPr/>
        </p:nvCxnSpPr>
        <p:spPr>
          <a:xfrm>
            <a:off x="1670587" y="3633103"/>
            <a:ext cx="6834964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2539BB84-EE73-69AB-8224-148A8D1E8ACB}"/>
              </a:ext>
            </a:extLst>
          </p:cNvPr>
          <p:cNvCxnSpPr>
            <a:cxnSpLocks/>
          </p:cNvCxnSpPr>
          <p:nvPr/>
        </p:nvCxnSpPr>
        <p:spPr>
          <a:xfrm>
            <a:off x="1670587" y="4562733"/>
            <a:ext cx="6834964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모서리가 둥근 직사각형 72">
            <a:extLst>
              <a:ext uri="{FF2B5EF4-FFF2-40B4-BE49-F238E27FC236}">
                <a16:creationId xmlns:a16="http://schemas.microsoft.com/office/drawing/2014/main" id="{66442D91-E961-AB15-C5D8-1D995D5F0D98}"/>
              </a:ext>
            </a:extLst>
          </p:cNvPr>
          <p:cNvSpPr/>
          <p:nvPr/>
        </p:nvSpPr>
        <p:spPr>
          <a:xfrm>
            <a:off x="3276319" y="3870065"/>
            <a:ext cx="391177" cy="180986"/>
          </a:xfrm>
          <a:prstGeom prst="roundRect">
            <a:avLst>
              <a:gd name="adj" fmla="val 12223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삭제</a:t>
            </a: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26F30D56-E733-D7A6-17C5-1AB8882591A0}"/>
              </a:ext>
            </a:extLst>
          </p:cNvPr>
          <p:cNvSpPr/>
          <p:nvPr/>
        </p:nvSpPr>
        <p:spPr>
          <a:xfrm>
            <a:off x="3584027" y="6492512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2B7E5F12-FC9D-F838-5E18-0E5D47B270A4}"/>
              </a:ext>
            </a:extLst>
          </p:cNvPr>
          <p:cNvSpPr/>
          <p:nvPr/>
        </p:nvSpPr>
        <p:spPr>
          <a:xfrm>
            <a:off x="1794508" y="3188701"/>
            <a:ext cx="2981325" cy="2732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본인인증을 해보셨나요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?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본인인증을 해보시면 됩니다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2C24E1F6-9B79-D493-82D0-65C4703D845C}"/>
              </a:ext>
            </a:extLst>
          </p:cNvPr>
          <p:cNvSpPr/>
          <p:nvPr/>
        </p:nvSpPr>
        <p:spPr>
          <a:xfrm>
            <a:off x="1714013" y="3845363"/>
            <a:ext cx="298132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pubilsing</a:t>
            </a:r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2020-06-09 15:30</a:t>
            </a:r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FB32E0D1-E43C-9D19-6576-8E430A76F9D9}"/>
              </a:ext>
            </a:extLst>
          </p:cNvPr>
          <p:cNvSpPr/>
          <p:nvPr/>
        </p:nvSpPr>
        <p:spPr>
          <a:xfrm>
            <a:off x="1791278" y="4084742"/>
            <a:ext cx="5786127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SMS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인증을 위해서는 본인 명의의 핸드폰이 필수적으로 필요합니다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1E6F2682-100A-35E5-35F6-A6E504BB903E}"/>
              </a:ext>
            </a:extLst>
          </p:cNvPr>
          <p:cNvSpPr/>
          <p:nvPr/>
        </p:nvSpPr>
        <p:spPr>
          <a:xfrm>
            <a:off x="1670587" y="2092146"/>
            <a:ext cx="298132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작성자 아이디</a:t>
            </a:r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작성 년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일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시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분 표기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C50F24D9-34EB-E5D2-D711-B9A02DC37822}"/>
              </a:ext>
            </a:extLst>
          </p:cNvPr>
          <p:cNvSpPr/>
          <p:nvPr/>
        </p:nvSpPr>
        <p:spPr>
          <a:xfrm>
            <a:off x="1747852" y="2331525"/>
            <a:ext cx="2981325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작성내용 표기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CC7359DA-1E3F-9728-B496-72BF57D04FB8}"/>
              </a:ext>
            </a:extLst>
          </p:cNvPr>
          <p:cNvCxnSpPr>
            <a:cxnSpLocks/>
          </p:cNvCxnSpPr>
          <p:nvPr/>
        </p:nvCxnSpPr>
        <p:spPr>
          <a:xfrm>
            <a:off x="1654560" y="2835594"/>
            <a:ext cx="6834964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모서리가 둥근 직사각형 72">
            <a:extLst>
              <a:ext uri="{FF2B5EF4-FFF2-40B4-BE49-F238E27FC236}">
                <a16:creationId xmlns:a16="http://schemas.microsoft.com/office/drawing/2014/main" id="{5AF33F0A-FC01-9AB5-E1F9-FE51625B9DEA}"/>
              </a:ext>
            </a:extLst>
          </p:cNvPr>
          <p:cNvSpPr/>
          <p:nvPr/>
        </p:nvSpPr>
        <p:spPr>
          <a:xfrm>
            <a:off x="4253838" y="2131950"/>
            <a:ext cx="391177" cy="180986"/>
          </a:xfrm>
          <a:prstGeom prst="roundRect">
            <a:avLst>
              <a:gd name="adj" fmla="val 12223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삭제</a:t>
            </a: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6F3FC2B0-2544-CA47-1A9E-F459D9699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103" y="486057"/>
            <a:ext cx="6937615" cy="1056443"/>
          </a:xfrm>
          <a:prstGeom prst="roundRect">
            <a:avLst>
              <a:gd name="adj" fmla="val 8122"/>
            </a:avLst>
          </a:prstGeom>
          <a:solidFill>
            <a:schemeClr val="bg1"/>
          </a:solidFill>
          <a:ln w="3175" algn="ctr">
            <a:solidFill>
              <a:schemeClr val="bg1">
                <a:lumMod val="8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1000">
              <a:latin typeface="+mn-ea"/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D309FD2D-9CC5-8C73-37FB-094746123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7043" y="795242"/>
            <a:ext cx="5122615" cy="638176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최대 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500</a:t>
            </a: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자까지 작성이 가능합니다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.(</a:t>
            </a: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띄어쓰기 포함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)</a:t>
            </a:r>
          </a:p>
          <a:p>
            <a:pPr>
              <a:lnSpc>
                <a:spcPts val="1300"/>
              </a:lnSpc>
            </a:pP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※ </a:t>
            </a: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욕설</a:t>
            </a:r>
            <a:r>
              <a:rPr lang="en-US" altLang="ko-KR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10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영업에 방해되는 글은 관리자에 의해 삭제 됩니다</a:t>
            </a:r>
            <a:endParaRPr lang="en-US" altLang="ko-KR" sz="10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40" name="모서리가 둥근 직사각형 90">
            <a:extLst>
              <a:ext uri="{FF2B5EF4-FFF2-40B4-BE49-F238E27FC236}">
                <a16:creationId xmlns:a16="http://schemas.microsoft.com/office/drawing/2014/main" id="{B2740417-D3C4-8466-B943-D6BFE12948C8}"/>
              </a:ext>
            </a:extLst>
          </p:cNvPr>
          <p:cNvSpPr/>
          <p:nvPr/>
        </p:nvSpPr>
        <p:spPr>
          <a:xfrm>
            <a:off x="7172380" y="909631"/>
            <a:ext cx="1222572" cy="476146"/>
          </a:xfrm>
          <a:prstGeom prst="roundRect">
            <a:avLst>
              <a:gd name="adj" fmla="val 5172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등록</a:t>
            </a: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FF020065-D2BB-4B5D-92D8-F8FA34BDD0F2}"/>
              </a:ext>
            </a:extLst>
          </p:cNvPr>
          <p:cNvSpPr/>
          <p:nvPr/>
        </p:nvSpPr>
        <p:spPr>
          <a:xfrm>
            <a:off x="1959178" y="556235"/>
            <a:ext cx="1067921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2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댓글 작성 </a:t>
            </a:r>
            <a:endParaRPr lang="en-US" altLang="ko-KR" sz="12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01E4E9B6-9C08-D0E6-DD3B-6D21038AE23F}"/>
              </a:ext>
            </a:extLst>
          </p:cNvPr>
          <p:cNvSpPr/>
          <p:nvPr/>
        </p:nvSpPr>
        <p:spPr>
          <a:xfrm>
            <a:off x="7361405" y="103246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DA13B2D0-F8F7-FEA9-16D9-19A8A9184914}"/>
              </a:ext>
            </a:extLst>
          </p:cNvPr>
          <p:cNvSpPr/>
          <p:nvPr/>
        </p:nvSpPr>
        <p:spPr>
          <a:xfrm>
            <a:off x="7578551" y="655295"/>
            <a:ext cx="79861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0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endParaRPr lang="ko-KR" altLang="en-US" sz="900" dirty="0">
              <a:latin typeface="+mn-ea"/>
            </a:endParaRPr>
          </a:p>
        </p:txBody>
      </p: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182220C5-77AE-2958-5302-28EAC25D244C}"/>
              </a:ext>
            </a:extLst>
          </p:cNvPr>
          <p:cNvCxnSpPr>
            <a:cxnSpLocks/>
          </p:cNvCxnSpPr>
          <p:nvPr/>
        </p:nvCxnSpPr>
        <p:spPr>
          <a:xfrm>
            <a:off x="1643884" y="5456158"/>
            <a:ext cx="6834964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B7B55864-5C2D-9EA7-F3A2-0BC9B85413DD}"/>
              </a:ext>
            </a:extLst>
          </p:cNvPr>
          <p:cNvSpPr/>
          <p:nvPr/>
        </p:nvSpPr>
        <p:spPr>
          <a:xfrm>
            <a:off x="1687310" y="4738788"/>
            <a:ext cx="298132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azure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2020-06-09 15:30</a:t>
            </a:r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A026D4A0-310B-6F65-1F01-2E160A795CBB}"/>
              </a:ext>
            </a:extLst>
          </p:cNvPr>
          <p:cNvSpPr/>
          <p:nvPr/>
        </p:nvSpPr>
        <p:spPr>
          <a:xfrm>
            <a:off x="1764575" y="4978167"/>
            <a:ext cx="551511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본인인증 시 사용 중이신 핸드폰의 전화번호를 정확하게 입력했는지 확인하세요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</p:txBody>
      </p:sp>
      <p:cxnSp>
        <p:nvCxnSpPr>
          <p:cNvPr id="53" name="직선 연결선 52">
            <a:extLst>
              <a:ext uri="{FF2B5EF4-FFF2-40B4-BE49-F238E27FC236}">
                <a16:creationId xmlns:a16="http://schemas.microsoft.com/office/drawing/2014/main" id="{E10DD847-B6BB-94F8-66D2-4AF9A7C9FF81}"/>
              </a:ext>
            </a:extLst>
          </p:cNvPr>
          <p:cNvCxnSpPr>
            <a:cxnSpLocks/>
          </p:cNvCxnSpPr>
          <p:nvPr/>
        </p:nvCxnSpPr>
        <p:spPr>
          <a:xfrm>
            <a:off x="1636222" y="6307329"/>
            <a:ext cx="6834964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CC26D2B1-C02C-EEC4-AA52-0521578F362B}"/>
              </a:ext>
            </a:extLst>
          </p:cNvPr>
          <p:cNvSpPr/>
          <p:nvPr/>
        </p:nvSpPr>
        <p:spPr>
          <a:xfrm>
            <a:off x="1679648" y="5589959"/>
            <a:ext cx="298132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aloha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2020-06-09 15:30</a:t>
            </a:r>
            <a:endParaRPr lang="en-US" altLang="ko-KR" sz="10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478683F2-4C26-B0B7-BA86-E301579A4D49}"/>
              </a:ext>
            </a:extLst>
          </p:cNvPr>
          <p:cNvSpPr/>
          <p:nvPr/>
        </p:nvSpPr>
        <p:spPr>
          <a:xfrm>
            <a:off x="1756913" y="5829338"/>
            <a:ext cx="6638039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입력한 정보가 통신사에 저장된 정보와 다를 경우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이름은 띄어쓰기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본인 인증에 실패할 수 있습니다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97F8DE99-8B79-E07A-C8F8-ED3A5196C9E1}"/>
              </a:ext>
            </a:extLst>
          </p:cNvPr>
          <p:cNvSpPr/>
          <p:nvPr/>
        </p:nvSpPr>
        <p:spPr>
          <a:xfrm>
            <a:off x="1630982" y="50088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71818674-980A-F22F-91AE-4C7AA2429210}"/>
              </a:ext>
            </a:extLst>
          </p:cNvPr>
          <p:cNvSpPr/>
          <p:nvPr/>
        </p:nvSpPr>
        <p:spPr>
          <a:xfrm>
            <a:off x="1366469" y="174753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408DD5C7-39D5-492E-01D0-CFF4D37DDB65}"/>
              </a:ext>
            </a:extLst>
          </p:cNvPr>
          <p:cNvSpPr/>
          <p:nvPr/>
        </p:nvSpPr>
        <p:spPr>
          <a:xfrm>
            <a:off x="2493138" y="158118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4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D4A43236-F5F4-EE30-3AF6-F745D9C314BE}"/>
              </a:ext>
            </a:extLst>
          </p:cNvPr>
          <p:cNvSpPr/>
          <p:nvPr/>
        </p:nvSpPr>
        <p:spPr>
          <a:xfrm>
            <a:off x="1367022" y="213195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5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9A0E0F45-C892-A25F-4ED1-26F079933A42}"/>
              </a:ext>
            </a:extLst>
          </p:cNvPr>
          <p:cNvSpPr/>
          <p:nvPr/>
        </p:nvSpPr>
        <p:spPr>
          <a:xfrm>
            <a:off x="4726732" y="211444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6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107093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제목 15">
            <a:extLst>
              <a:ext uri="{FF2B5EF4-FFF2-40B4-BE49-F238E27FC236}">
                <a16:creationId xmlns:a16="http://schemas.microsoft.com/office/drawing/2014/main" id="{AFBAB939-2998-26AA-0027-96A1EE6ECE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P-FE-CC-25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고객센터 </a:t>
            </a:r>
            <a:r>
              <a:rPr lang="en-US" altLang="ko-KR" dirty="0"/>
              <a:t>&gt; </a:t>
            </a:r>
            <a:r>
              <a:rPr lang="ko-KR" altLang="en-US" dirty="0"/>
              <a:t>커뮤니티</a:t>
            </a:r>
            <a:r>
              <a:rPr lang="en-US" altLang="ko-KR" dirty="0"/>
              <a:t>] </a:t>
            </a:r>
            <a:r>
              <a:rPr lang="ko-KR" altLang="en-US" dirty="0"/>
              <a:t>커뮤니티 글쓰기</a:t>
            </a:r>
            <a:endParaRPr lang="en-US" altLang="ko-KR" dirty="0"/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5F0F4EE-3D4D-470A-9232-80E8D8A4D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450" y="2206096"/>
            <a:ext cx="6923890" cy="289453"/>
          </a:xfrm>
          <a:prstGeom prst="rect">
            <a:avLst/>
          </a:prstGeom>
          <a:noFill/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>
                <a:solidFill>
                  <a:schemeClr val="bg1">
                    <a:lumMod val="65000"/>
                  </a:schemeClr>
                </a:solidFill>
                <a:latin typeface="+mn-ea"/>
              </a:rPr>
              <a:t>제목을 입력해 주세요</a:t>
            </a:r>
            <a:r>
              <a:rPr lang="en-US" altLang="ko-KR" sz="900">
                <a:solidFill>
                  <a:schemeClr val="bg1">
                    <a:lumMod val="65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12F3CBA8-58A1-4F93-B4A1-F3CFF03DC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54" y="2760215"/>
            <a:ext cx="6929471" cy="3773752"/>
          </a:xfrm>
          <a:prstGeom prst="rect">
            <a:avLst/>
          </a:prstGeom>
          <a:noFill/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800">
              <a:latin typeface="+mn-ea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B4C524BD-16C1-49D6-BD38-64E21AC58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449" y="2769036"/>
            <a:ext cx="6920400" cy="32925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1000" dirty="0">
                <a:latin typeface="+mn-ea"/>
              </a:rPr>
              <a:t>에디터</a:t>
            </a:r>
            <a:r>
              <a:rPr lang="en-US" altLang="ko-KR" sz="1000" dirty="0">
                <a:latin typeface="+mn-ea"/>
              </a:rPr>
              <a:t>(editor)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72CE9274-EA4B-401D-A95C-EC7B127D6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2416" y="3097974"/>
            <a:ext cx="167709" cy="3435994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▲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▼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C5D3C977-DF63-4448-977D-677EEB23F7D6}"/>
              </a:ext>
            </a:extLst>
          </p:cNvPr>
          <p:cNvSpPr/>
          <p:nvPr/>
        </p:nvSpPr>
        <p:spPr>
          <a:xfrm>
            <a:off x="1765598" y="3201519"/>
            <a:ext cx="146546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00">
                <a:solidFill>
                  <a:schemeClr val="bg1">
                    <a:lumMod val="65000"/>
                  </a:schemeClr>
                </a:solidFill>
                <a:latin typeface="+mn-ea"/>
              </a:rPr>
              <a:t>내용을 입력해 주세요</a:t>
            </a:r>
            <a:r>
              <a:rPr lang="en-US" altLang="ko-KR" sz="1000">
                <a:solidFill>
                  <a:schemeClr val="bg1">
                    <a:lumMod val="65000"/>
                  </a:schemeClr>
                </a:solidFill>
                <a:latin typeface="+mn-ea"/>
              </a:rPr>
              <a:t>!</a:t>
            </a:r>
          </a:p>
        </p:txBody>
      </p:sp>
      <p:graphicFrame>
        <p:nvGraphicFramePr>
          <p:cNvPr id="22" name="표 21">
            <a:extLst>
              <a:ext uri="{FF2B5EF4-FFF2-40B4-BE49-F238E27FC236}">
                <a16:creationId xmlns:a16="http://schemas.microsoft.com/office/drawing/2014/main" id="{39564EC6-2A92-43F5-AC17-64DDC9D6E1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04063"/>
              </p:ext>
            </p:extLst>
          </p:nvPr>
        </p:nvGraphicFramePr>
        <p:xfrm>
          <a:off x="1834280" y="5455063"/>
          <a:ext cx="4901028" cy="838200"/>
        </p:xfrm>
        <a:graphic>
          <a:graphicData uri="http://schemas.openxmlformats.org/drawingml/2006/table">
            <a:tbl>
              <a:tblPr/>
              <a:tblGrid>
                <a:gridCol w="7274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17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49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378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894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Button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예측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Action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Type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확인 클릭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9550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작성완료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제목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제목을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955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내용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내용을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955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정상 등록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글이 등록되었습니다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.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0" name="그룹 49">
            <a:extLst>
              <a:ext uri="{FF2B5EF4-FFF2-40B4-BE49-F238E27FC236}">
                <a16:creationId xmlns:a16="http://schemas.microsoft.com/office/drawing/2014/main" id="{74E57248-3BD1-41E9-8A90-2FA4E393B26F}"/>
              </a:ext>
            </a:extLst>
          </p:cNvPr>
          <p:cNvGrpSpPr/>
          <p:nvPr/>
        </p:nvGrpSpPr>
        <p:grpSpPr>
          <a:xfrm>
            <a:off x="1687377" y="1773920"/>
            <a:ext cx="7052580" cy="287878"/>
            <a:chOff x="1321916" y="479207"/>
            <a:chExt cx="7326784" cy="287878"/>
          </a:xfrm>
        </p:grpSpPr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5538177C-B576-4DCE-999D-51259A67E22C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커뮤니티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52" name="직선 연결선 51">
              <a:extLst>
                <a:ext uri="{FF2B5EF4-FFF2-40B4-BE49-F238E27FC236}">
                  <a16:creationId xmlns:a16="http://schemas.microsoft.com/office/drawing/2014/main" id="{FDF8E129-962E-452E-8F0D-C10853E7D75B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" name="모서리가 둥근 직사각형 151">
            <a:extLst>
              <a:ext uri="{FF2B5EF4-FFF2-40B4-BE49-F238E27FC236}">
                <a16:creationId xmlns:a16="http://schemas.microsoft.com/office/drawing/2014/main" id="{C6386176-7466-41B5-A0D2-BEEC4C90F3FD}"/>
              </a:ext>
            </a:extLst>
          </p:cNvPr>
          <p:cNvSpPr/>
          <p:nvPr/>
        </p:nvSpPr>
        <p:spPr>
          <a:xfrm>
            <a:off x="3861612" y="6671762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등록</a:t>
            </a:r>
          </a:p>
        </p:txBody>
      </p:sp>
      <p:sp>
        <p:nvSpPr>
          <p:cNvPr id="54" name="모서리가 둥근 직사각형 152">
            <a:extLst>
              <a:ext uri="{FF2B5EF4-FFF2-40B4-BE49-F238E27FC236}">
                <a16:creationId xmlns:a16="http://schemas.microsoft.com/office/drawing/2014/main" id="{A2012ADA-8AF9-481F-B75C-D4C3A8E408C5}"/>
              </a:ext>
            </a:extLst>
          </p:cNvPr>
          <p:cNvSpPr/>
          <p:nvPr/>
        </p:nvSpPr>
        <p:spPr>
          <a:xfrm>
            <a:off x="5303041" y="6664133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55" name="타원 54">
            <a:extLst>
              <a:ext uri="{FF2B5EF4-FFF2-40B4-BE49-F238E27FC236}">
                <a16:creationId xmlns:a16="http://schemas.microsoft.com/office/drawing/2014/main" id="{63A6CFE5-8F98-4EBB-A9C6-0E79FB286066}"/>
              </a:ext>
            </a:extLst>
          </p:cNvPr>
          <p:cNvSpPr/>
          <p:nvPr/>
        </p:nvSpPr>
        <p:spPr>
          <a:xfrm>
            <a:off x="3753612" y="673397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74B9822E-DE4E-4FF4-A7C8-B8E630AFB23F}"/>
              </a:ext>
            </a:extLst>
          </p:cNvPr>
          <p:cNvSpPr/>
          <p:nvPr/>
        </p:nvSpPr>
        <p:spPr>
          <a:xfrm>
            <a:off x="5271076" y="674719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7" name="표 4">
            <a:extLst>
              <a:ext uri="{FF2B5EF4-FFF2-40B4-BE49-F238E27FC236}">
                <a16:creationId xmlns:a16="http://schemas.microsoft.com/office/drawing/2014/main" id="{253633EF-2367-4F68-8350-10CA134D90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8842204"/>
              </p:ext>
            </p:extLst>
          </p:nvPr>
        </p:nvGraphicFramePr>
        <p:xfrm>
          <a:off x="9016139" y="234980"/>
          <a:ext cx="2508867" cy="6974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제목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: 50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자 이상 입력되지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글자 카운트 기능 제공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Placeholder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기획안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내용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에디터 기능 제공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Placeholder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기획안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6798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등록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Validation Check 3.1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등록 완료 후 커뮤니티 리스트 화면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이동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취소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Confirm(‘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글 등록을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취소하시겠습니까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?’)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커뮤니티 리스트 화면 이동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Confirm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0400167"/>
                  </a:ext>
                </a:extLst>
              </a:tr>
              <a:tr h="4284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38" name="직사각형 37">
            <a:extLst>
              <a:ext uri="{FF2B5EF4-FFF2-40B4-BE49-F238E27FC236}">
                <a16:creationId xmlns:a16="http://schemas.microsoft.com/office/drawing/2014/main" id="{5D37FCA6-4E2A-5B12-D886-1A897E2368B2}"/>
              </a:ext>
            </a:extLst>
          </p:cNvPr>
          <p:cNvSpPr/>
          <p:nvPr/>
        </p:nvSpPr>
        <p:spPr>
          <a:xfrm>
            <a:off x="8030120" y="2475863"/>
            <a:ext cx="6719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latin typeface="+mn-ea"/>
              </a:rPr>
              <a:t>0</a:t>
            </a:r>
            <a:r>
              <a:rPr lang="ko-KR" altLang="en-US" sz="800" dirty="0">
                <a:latin typeface="+mn-ea"/>
              </a:rPr>
              <a:t>자 </a:t>
            </a:r>
            <a:r>
              <a:rPr lang="en-US" altLang="ko-KR" sz="800" dirty="0">
                <a:latin typeface="+mn-ea"/>
              </a:rPr>
              <a:t>/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50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endParaRPr lang="ko-KR" altLang="en-US" sz="800" dirty="0">
              <a:latin typeface="+mn-ea"/>
            </a:endParaRPr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B6A1DC04-2E20-9C2A-DB07-6F964CE70814}"/>
              </a:ext>
            </a:extLst>
          </p:cNvPr>
          <p:cNvSpPr/>
          <p:nvPr/>
        </p:nvSpPr>
        <p:spPr>
          <a:xfrm>
            <a:off x="1728768" y="532309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DE1B7C76-D55E-71EA-300D-24FBF86479E4}"/>
              </a:ext>
            </a:extLst>
          </p:cNvPr>
          <p:cNvSpPr/>
          <p:nvPr/>
        </p:nvSpPr>
        <p:spPr>
          <a:xfrm>
            <a:off x="2933923" y="557080"/>
            <a:ext cx="4936665" cy="5704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200" b="1" dirty="0" err="1">
                <a:latin typeface="+mn-ea"/>
              </a:rPr>
              <a:t>라라마켓을</a:t>
            </a:r>
            <a:r>
              <a:rPr lang="ko-KR" altLang="en-US" sz="1200" b="1" dirty="0">
                <a:latin typeface="+mn-ea"/>
              </a:rPr>
              <a:t> 이용하며</a:t>
            </a:r>
            <a:r>
              <a:rPr lang="en-US" altLang="ko-KR" sz="1200" b="1" dirty="0">
                <a:latin typeface="+mn-ea"/>
              </a:rPr>
              <a:t> </a:t>
            </a:r>
            <a:r>
              <a:rPr lang="ko-KR" altLang="en-US" sz="1200" b="1" dirty="0">
                <a:latin typeface="+mn-ea"/>
              </a:rPr>
              <a:t>궁금한점</a:t>
            </a:r>
            <a:r>
              <a:rPr lang="en-US" altLang="ko-KR" sz="1200" b="1" dirty="0">
                <a:latin typeface="+mn-ea"/>
              </a:rPr>
              <a:t>, </a:t>
            </a:r>
            <a:r>
              <a:rPr lang="ko-KR" altLang="en-US" sz="1200" b="1" dirty="0">
                <a:latin typeface="+mn-ea"/>
              </a:rPr>
              <a:t>불편한 점을 모두 </a:t>
            </a:r>
            <a:r>
              <a:rPr lang="ko-KR" altLang="en-US" sz="1200" b="1" dirty="0" err="1">
                <a:latin typeface="+mn-ea"/>
              </a:rPr>
              <a:t>모두</a:t>
            </a:r>
            <a:r>
              <a:rPr lang="ko-KR" altLang="en-US" sz="1200" b="1" dirty="0">
                <a:latin typeface="+mn-ea"/>
              </a:rPr>
              <a:t> 알려주세요</a:t>
            </a:r>
            <a:r>
              <a:rPr lang="en-US" altLang="ko-KR" sz="1200" b="1" dirty="0">
                <a:latin typeface="+mn-ea"/>
              </a:rPr>
              <a:t>! </a:t>
            </a: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latin typeface="+mn-ea"/>
              </a:rPr>
              <a:t>고객님의 의견을 적극적으로 경청하고</a:t>
            </a:r>
            <a:r>
              <a:rPr lang="en-US" altLang="ko-KR" sz="1000" dirty="0">
                <a:latin typeface="+mn-ea"/>
              </a:rPr>
              <a:t>, </a:t>
            </a:r>
            <a:r>
              <a:rPr lang="ko-KR" altLang="en-US" sz="1000" dirty="0">
                <a:latin typeface="+mn-ea"/>
              </a:rPr>
              <a:t>개선을 위해 최선을 다하고 있습니다</a:t>
            </a:r>
            <a:r>
              <a:rPr lang="en-US" altLang="ko-KR" sz="1000" dirty="0">
                <a:latin typeface="+mn-ea"/>
              </a:rPr>
              <a:t>.</a:t>
            </a: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8ACB341D-ECB1-50E2-8CC1-F5070311D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044" y="378901"/>
            <a:ext cx="8609859" cy="1082337"/>
          </a:xfrm>
          <a:prstGeom prst="roundRect">
            <a:avLst>
              <a:gd name="adj" fmla="val 0"/>
            </a:avLst>
          </a:prstGeom>
          <a:noFill/>
          <a:ln w="3175" algn="ctr">
            <a:solidFill>
              <a:schemeClr val="bg1">
                <a:lumMod val="8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800">
              <a:latin typeface="+mn-ea"/>
            </a:endParaRP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689505FA-B0A7-1A7B-3B93-69E656A198D8}"/>
              </a:ext>
            </a:extLst>
          </p:cNvPr>
          <p:cNvGrpSpPr/>
          <p:nvPr/>
        </p:nvGrpSpPr>
        <p:grpSpPr>
          <a:xfrm>
            <a:off x="345726" y="494757"/>
            <a:ext cx="1712571" cy="830997"/>
            <a:chOff x="2469932" y="3943754"/>
            <a:chExt cx="708502" cy="857287"/>
          </a:xfrm>
        </p:grpSpPr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A85C0283-A01B-D70A-B33B-9FC5B0A8A43A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3" name="직사각형 12">
                <a:extLst>
                  <a:ext uri="{FF2B5EF4-FFF2-40B4-BE49-F238E27FC236}">
                    <a16:creationId xmlns:a16="http://schemas.microsoft.com/office/drawing/2014/main" id="{265F9382-AA82-6073-1956-67F9921BB04D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4" name="직선 연결선 13">
                <a:extLst>
                  <a:ext uri="{FF2B5EF4-FFF2-40B4-BE49-F238E27FC236}">
                    <a16:creationId xmlns:a16="http://schemas.microsoft.com/office/drawing/2014/main" id="{56C94C69-6A76-0554-C9EC-CB17188DB538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직선 연결선 14">
                <a:extLst>
                  <a:ext uri="{FF2B5EF4-FFF2-40B4-BE49-F238E27FC236}">
                    <a16:creationId xmlns:a16="http://schemas.microsoft.com/office/drawing/2014/main" id="{6514530C-9EDA-D6EF-296F-88357C3EF72E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559C920-0140-E729-948B-8F8EC718E9CB}"/>
                </a:ext>
              </a:extLst>
            </p:cNvPr>
            <p:cNvSpPr txBox="1"/>
            <p:nvPr/>
          </p:nvSpPr>
          <p:spPr>
            <a:xfrm>
              <a:off x="2570222" y="4289100"/>
              <a:ext cx="475459" cy="2222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아이콘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E2F82C04-497C-05F8-0E76-B6B682ED3C8F}"/>
              </a:ext>
            </a:extLst>
          </p:cNvPr>
          <p:cNvSpPr/>
          <p:nvPr/>
        </p:nvSpPr>
        <p:spPr>
          <a:xfrm>
            <a:off x="164251" y="2313702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9AAAEE2C-A365-790B-2EC7-F3A3B8366F5F}"/>
              </a:ext>
            </a:extLst>
          </p:cNvPr>
          <p:cNvSpPr/>
          <p:nvPr/>
        </p:nvSpPr>
        <p:spPr>
          <a:xfrm>
            <a:off x="1484864" y="224858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6CA55A94-36CB-9CE0-B9BF-C942EE4472C2}"/>
              </a:ext>
            </a:extLst>
          </p:cNvPr>
          <p:cNvSpPr/>
          <p:nvPr/>
        </p:nvSpPr>
        <p:spPr>
          <a:xfrm>
            <a:off x="1486134" y="271228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4118029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제목 15">
            <a:extLst>
              <a:ext uri="{FF2B5EF4-FFF2-40B4-BE49-F238E27FC236}">
                <a16:creationId xmlns:a16="http://schemas.microsoft.com/office/drawing/2014/main" id="{753A4FC1-B4AA-941D-64DF-1353788196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P-FE-CC-30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고객센터 </a:t>
            </a:r>
            <a:r>
              <a:rPr lang="en-US" altLang="ko-KR" dirty="0"/>
              <a:t>&gt; </a:t>
            </a:r>
            <a:r>
              <a:rPr lang="ko-KR" altLang="en-US" dirty="0" err="1"/>
              <a:t>자주묻는</a:t>
            </a:r>
            <a:r>
              <a:rPr lang="ko-KR" altLang="en-US" dirty="0"/>
              <a:t> 질문</a:t>
            </a:r>
            <a:r>
              <a:rPr lang="en-US" altLang="ko-KR" dirty="0"/>
              <a:t>] </a:t>
            </a:r>
            <a:r>
              <a:rPr lang="ko-KR" altLang="en-US" dirty="0" err="1"/>
              <a:t>자주묻는</a:t>
            </a:r>
            <a:r>
              <a:rPr lang="ko-KR" altLang="en-US" dirty="0"/>
              <a:t> 질문 목록</a:t>
            </a:r>
            <a:endParaRPr lang="en-US" altLang="ko-KR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07937BE4-9799-4154-A2E6-8A51D899C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8844" y="2415954"/>
            <a:ext cx="3551186" cy="268213"/>
          </a:xfrm>
          <a:prstGeom prst="rect">
            <a:avLst/>
          </a:prstGeom>
          <a:noFill/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0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(</a:t>
            </a:r>
            <a:r>
              <a:rPr lang="ko-KR" altLang="en-US" sz="10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예</a:t>
            </a:r>
            <a:r>
              <a:rPr lang="en-US" altLang="ko-KR" sz="10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) </a:t>
            </a:r>
            <a:r>
              <a:rPr lang="ko-KR" altLang="en-US" sz="10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주문취소</a:t>
            </a:r>
            <a:endParaRPr lang="en-US" altLang="ko-KR" sz="10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6" name="모서리가 둥근 직사각형 37">
            <a:extLst>
              <a:ext uri="{FF2B5EF4-FFF2-40B4-BE49-F238E27FC236}">
                <a16:creationId xmlns:a16="http://schemas.microsoft.com/office/drawing/2014/main" id="{C2163698-D249-4ED7-A058-A769485AAD32}"/>
              </a:ext>
            </a:extLst>
          </p:cNvPr>
          <p:cNvSpPr/>
          <p:nvPr/>
        </p:nvSpPr>
        <p:spPr>
          <a:xfrm>
            <a:off x="6744026" y="2411943"/>
            <a:ext cx="735448" cy="272415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검색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B047B19-A749-4216-B236-2E1DE2D99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9382" y="2224618"/>
            <a:ext cx="6862977" cy="854682"/>
          </a:xfrm>
          <a:prstGeom prst="rect">
            <a:avLst/>
          </a:prstGeom>
          <a:noFill/>
          <a:ln w="25400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altLang="ko-KR" sz="10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21B36EEA-6C3E-473C-A7B9-49056CE13A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5560248"/>
              </p:ext>
            </p:extLst>
          </p:nvPr>
        </p:nvGraphicFramePr>
        <p:xfrm>
          <a:off x="1814386" y="3813024"/>
          <a:ext cx="6796953" cy="251476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969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</a:rPr>
                        <a:t>Q</a:t>
                      </a: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</a:t>
                      </a:r>
                      <a:r>
                        <a:rPr lang="en-US" altLang="ko-K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{</a:t>
                      </a: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운영자 계정에서 등록한 </a:t>
                      </a:r>
                      <a:r>
                        <a:rPr lang="ko-KR" altLang="en-US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자주묻는</a:t>
                      </a: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질문 제목</a:t>
                      </a:r>
                      <a:r>
                        <a:rPr lang="en-US" altLang="ko-K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}</a:t>
                      </a: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476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baseline="0" dirty="0">
                        <a:solidFill>
                          <a:schemeClr val="tx1"/>
                        </a:solidFill>
                      </a:endParaRP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</a:rPr>
                        <a:t>A</a:t>
                      </a: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 </a:t>
                      </a:r>
                      <a:r>
                        <a:rPr lang="en-US" altLang="ko-K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{</a:t>
                      </a: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운영자 계정에서 등록한 </a:t>
                      </a:r>
                      <a:r>
                        <a:rPr lang="ko-KR" altLang="en-US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자주묻는</a:t>
                      </a: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답변 내용</a:t>
                      </a:r>
                      <a:r>
                        <a:rPr lang="en-US" altLang="ko-K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}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</a:rPr>
                        <a:t>Q</a:t>
                      </a: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 </a:t>
                      </a:r>
                      <a:r>
                        <a:rPr lang="ko-KR" altLang="en-US" sz="900" dirty="0"/>
                        <a:t>모바일에서 결제하면</a:t>
                      </a:r>
                      <a:r>
                        <a:rPr lang="en-US" altLang="ko-KR" sz="900" dirty="0"/>
                        <a:t>,</a:t>
                      </a:r>
                      <a:r>
                        <a:rPr lang="en-US" altLang="ko-KR" sz="900" baseline="0" dirty="0"/>
                        <a:t> </a:t>
                      </a:r>
                      <a:r>
                        <a:rPr lang="ko-KR" altLang="en-US" sz="900" baseline="0" dirty="0"/>
                        <a:t>상품 주문이 되었다고 했는데</a:t>
                      </a:r>
                      <a:r>
                        <a:rPr lang="en-US" altLang="ko-KR" sz="900" baseline="0" dirty="0"/>
                        <a:t>... 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</a:rPr>
                        <a:t>Q</a:t>
                      </a: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 </a:t>
                      </a:r>
                      <a:r>
                        <a:rPr lang="ko-KR" altLang="en-US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오픈숍</a:t>
                      </a:r>
                      <a:r>
                        <a:rPr lang="ko-KR" altLang="en-US" sz="900" dirty="0"/>
                        <a:t>에서 구매했는데요</a:t>
                      </a:r>
                      <a:r>
                        <a:rPr lang="en-US" altLang="ko-KR" sz="900" dirty="0"/>
                        <a:t>. </a:t>
                      </a:r>
                      <a:r>
                        <a:rPr lang="ko-KR" altLang="en-US" sz="900" dirty="0"/>
                        <a:t>입금은 어떻게 하면 되나</a:t>
                      </a:r>
                      <a:r>
                        <a:rPr lang="en-US" altLang="ko-KR" sz="900" dirty="0"/>
                        <a:t>...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6" name="직사각형 25">
            <a:extLst>
              <a:ext uri="{FF2B5EF4-FFF2-40B4-BE49-F238E27FC236}">
                <a16:creationId xmlns:a16="http://schemas.microsoft.com/office/drawing/2014/main" id="{C84B1182-92B9-43E5-9D10-237FB473B2CE}"/>
              </a:ext>
            </a:extLst>
          </p:cNvPr>
          <p:cNvSpPr/>
          <p:nvPr/>
        </p:nvSpPr>
        <p:spPr>
          <a:xfrm>
            <a:off x="3641637" y="6778385"/>
            <a:ext cx="30283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 dirty="0">
                <a:latin typeface="+mn-ea"/>
              </a:rPr>
              <a:t>|</a:t>
            </a:r>
            <a:r>
              <a:rPr lang="ko-KR" altLang="en-US" sz="1000" dirty="0">
                <a:latin typeface="+mn-ea"/>
              </a:rPr>
              <a:t>처음</a:t>
            </a:r>
            <a:r>
              <a:rPr lang="en-US" altLang="ko-KR" sz="1000" dirty="0">
                <a:latin typeface="+mn-ea"/>
              </a:rPr>
              <a:t>|  &lt;</a:t>
            </a:r>
            <a:r>
              <a:rPr lang="ko-KR" altLang="en-US" sz="1000" dirty="0">
                <a:latin typeface="+mn-ea"/>
              </a:rPr>
              <a:t>이전</a:t>
            </a:r>
            <a:r>
              <a:rPr lang="en-US" altLang="ko-KR" sz="1000" dirty="0">
                <a:latin typeface="+mn-ea"/>
              </a:rPr>
              <a:t> | [1] [2] </a:t>
            </a:r>
            <a:r>
              <a:rPr lang="en-US" altLang="ko-KR" sz="1200" b="1" dirty="0">
                <a:latin typeface="+mn-ea"/>
              </a:rPr>
              <a:t>[3]</a:t>
            </a:r>
            <a:r>
              <a:rPr lang="en-US" altLang="ko-KR" sz="1000" dirty="0">
                <a:latin typeface="+mn-ea"/>
              </a:rPr>
              <a:t> [4] [5] | </a:t>
            </a:r>
            <a:r>
              <a:rPr lang="ko-KR" altLang="en-US" sz="1000" dirty="0">
                <a:latin typeface="+mn-ea"/>
              </a:rPr>
              <a:t>다음</a:t>
            </a:r>
            <a:r>
              <a:rPr lang="en-US" altLang="ko-KR" sz="1000" dirty="0">
                <a:latin typeface="+mn-ea"/>
              </a:rPr>
              <a:t>&gt;  |</a:t>
            </a:r>
            <a:r>
              <a:rPr lang="ko-KR" altLang="en-US" sz="1000" dirty="0">
                <a:latin typeface="+mn-ea"/>
              </a:rPr>
              <a:t>마지막</a:t>
            </a:r>
            <a:r>
              <a:rPr lang="en-US" altLang="ko-KR" sz="1000" dirty="0">
                <a:latin typeface="+mn-ea"/>
              </a:rPr>
              <a:t>|</a:t>
            </a:r>
            <a:endParaRPr lang="ko-KR" altLang="en-US" sz="1000" dirty="0">
              <a:latin typeface="+mn-ea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B54D2F4E-C59A-4066-9D77-D5FE438A70AB}"/>
              </a:ext>
            </a:extLst>
          </p:cNvPr>
          <p:cNvSpPr/>
          <p:nvPr/>
        </p:nvSpPr>
        <p:spPr>
          <a:xfrm>
            <a:off x="3118844" y="2733008"/>
            <a:ext cx="1593706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배송일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|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환불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|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포인트 사용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C4F62BFE-B28B-4ED6-9E0C-0DCE72C86701}"/>
              </a:ext>
            </a:extLst>
          </p:cNvPr>
          <p:cNvSpPr/>
          <p:nvPr/>
        </p:nvSpPr>
        <p:spPr>
          <a:xfrm>
            <a:off x="2868129" y="245508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1F3946BC-F5CD-4AD5-BD6D-2CF1EAAEC199}"/>
              </a:ext>
            </a:extLst>
          </p:cNvPr>
          <p:cNvSpPr/>
          <p:nvPr/>
        </p:nvSpPr>
        <p:spPr>
          <a:xfrm>
            <a:off x="2868129" y="274784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74E7086E-69A8-43FD-A407-4A81C60EDCCC}"/>
              </a:ext>
            </a:extLst>
          </p:cNvPr>
          <p:cNvSpPr/>
          <p:nvPr/>
        </p:nvSpPr>
        <p:spPr>
          <a:xfrm>
            <a:off x="1624107" y="387602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E8BD4DB9-8669-4AFC-A282-08C9800CD38D}"/>
              </a:ext>
            </a:extLst>
          </p:cNvPr>
          <p:cNvSpPr/>
          <p:nvPr/>
        </p:nvSpPr>
        <p:spPr>
          <a:xfrm>
            <a:off x="1789382" y="3390040"/>
            <a:ext cx="5049090" cy="294939"/>
          </a:xfrm>
          <a:prstGeom prst="rect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/>
          <a:p>
            <a:r>
              <a:rPr lang="ko-KR" altLang="en-US" sz="1000" b="1" dirty="0" err="1">
                <a:latin typeface="+mn-ea"/>
              </a:rPr>
              <a:t>자주묻는</a:t>
            </a:r>
            <a:r>
              <a:rPr lang="ko-KR" altLang="en-US" sz="1000" b="1" dirty="0">
                <a:latin typeface="+mn-ea"/>
              </a:rPr>
              <a:t> 질문 </a:t>
            </a:r>
            <a:r>
              <a:rPr lang="en-US" altLang="ko-KR" sz="1000" b="1" dirty="0">
                <a:latin typeface="+mn-ea"/>
              </a:rPr>
              <a:t>BEST  </a:t>
            </a:r>
            <a:r>
              <a:rPr lang="en-US" altLang="ko-KR" sz="900" dirty="0">
                <a:latin typeface="+mn-ea"/>
              </a:rPr>
              <a:t>| </a:t>
            </a:r>
            <a:r>
              <a:rPr lang="en-US" altLang="ko-KR" sz="900" b="1" dirty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배송관련  </a:t>
            </a:r>
            <a:r>
              <a:rPr lang="en-US" altLang="ko-KR" sz="900" dirty="0">
                <a:latin typeface="+mn-ea"/>
              </a:rPr>
              <a:t>|  </a:t>
            </a:r>
            <a:r>
              <a:rPr lang="ko-KR" altLang="en-US" sz="900" dirty="0">
                <a:latin typeface="+mn-ea"/>
              </a:rPr>
              <a:t>상품구매</a:t>
            </a:r>
            <a:r>
              <a:rPr lang="en-US" altLang="ko-KR" sz="900" dirty="0">
                <a:latin typeface="+mn-ea"/>
              </a:rPr>
              <a:t>/</a:t>
            </a:r>
            <a:r>
              <a:rPr lang="ko-KR" altLang="en-US" sz="900" dirty="0">
                <a:latin typeface="+mn-ea"/>
              </a:rPr>
              <a:t>주문절차 및 취소  </a:t>
            </a:r>
            <a:r>
              <a:rPr lang="en-US" altLang="ko-KR" sz="900" dirty="0">
                <a:latin typeface="+mn-ea"/>
              </a:rPr>
              <a:t>|  </a:t>
            </a:r>
            <a:r>
              <a:rPr lang="ko-KR" altLang="en-US" sz="900" dirty="0">
                <a:latin typeface="+mn-ea"/>
              </a:rPr>
              <a:t>상품 판매방법</a:t>
            </a: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7061F9E1-36BA-4396-BA8D-506EB3A9D071}"/>
              </a:ext>
            </a:extLst>
          </p:cNvPr>
          <p:cNvGrpSpPr/>
          <p:nvPr/>
        </p:nvGrpSpPr>
        <p:grpSpPr>
          <a:xfrm>
            <a:off x="1687377" y="1773920"/>
            <a:ext cx="7052580" cy="287878"/>
            <a:chOff x="1321916" y="479207"/>
            <a:chExt cx="7326784" cy="287878"/>
          </a:xfrm>
        </p:grpSpPr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E48D4971-C8C3-402A-948C-016A50614093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자주묻는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 질문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56" name="직선 연결선 55">
              <a:extLst>
                <a:ext uri="{FF2B5EF4-FFF2-40B4-BE49-F238E27FC236}">
                  <a16:creationId xmlns:a16="http://schemas.microsoft.com/office/drawing/2014/main" id="{1608F5A0-175C-40F8-9C6D-1BEC6A5C4857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타원 56">
            <a:extLst>
              <a:ext uri="{FF2B5EF4-FFF2-40B4-BE49-F238E27FC236}">
                <a16:creationId xmlns:a16="http://schemas.microsoft.com/office/drawing/2014/main" id="{1E14347F-FAA4-4A13-B54E-C9AFEBC9A48D}"/>
              </a:ext>
            </a:extLst>
          </p:cNvPr>
          <p:cNvSpPr/>
          <p:nvPr/>
        </p:nvSpPr>
        <p:spPr>
          <a:xfrm>
            <a:off x="1624107" y="344787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8" name="표 4">
            <a:extLst>
              <a:ext uri="{FF2B5EF4-FFF2-40B4-BE49-F238E27FC236}">
                <a16:creationId xmlns:a16="http://schemas.microsoft.com/office/drawing/2014/main" id="{6FF507BC-EA35-47AD-9474-48928C9801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0936462"/>
              </p:ext>
            </p:extLst>
          </p:nvPr>
        </p:nvGraphicFramePr>
        <p:xfrm>
          <a:off x="9016139" y="234980"/>
          <a:ext cx="2508866" cy="69775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4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+mn-ea"/>
                        </a:rPr>
                        <a:t>자주묻는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질문 게시판 기본 사항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Default : ‘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자주묻는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질문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BEST’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&gt;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조회수 순 정렬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노출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페이지당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개씩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보기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제한 없음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작성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운영자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관리자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게시글 없을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등록된 게시글이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+mn-ea"/>
                        </a:rPr>
                        <a:t>자주묻는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질문 검색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검색 범위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제목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+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내용 검색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버튼 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검색어 입력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 결과 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검색어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미입력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Alert (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검색어를 입력해 주세요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검색 키워드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클릭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해당 키워드로 검색한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 결과 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키워드는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관리자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&gt;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게시판 관리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자주묻는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질문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에서 설정 가능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+mn-ea"/>
                        </a:rPr>
                        <a:t>자주묻는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질문 카테고리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관리자에서 등록한 카테고리 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카테고리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해당 카테고리의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글만 리스트에 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운영자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관리자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계정에서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자주묻는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질문을 등록할 수 있으며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자주묻는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질문 등록 시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카테고리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선택 가능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+mn-ea"/>
                        </a:rPr>
                        <a:t>자주묻는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질문 리스트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열기 버튼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리스트 펼침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닫기 버튼 클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릭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리스트 닫힘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021598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디자인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63277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선택된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카테고리는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Bold,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컬러를 활용해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클릭되지 않은 카테고리와 구분되도록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디자인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5232877"/>
                  </a:ext>
                </a:extLst>
              </a:tr>
              <a:tr h="1512000">
                <a:tc gridSpan="2">
                  <a:txBody>
                    <a:bodyPr/>
                    <a:lstStyle/>
                    <a:p>
                      <a:pPr algn="l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59" name="타원 58">
            <a:extLst>
              <a:ext uri="{FF2B5EF4-FFF2-40B4-BE49-F238E27FC236}">
                <a16:creationId xmlns:a16="http://schemas.microsoft.com/office/drawing/2014/main" id="{E7BD3435-4939-31CD-09C1-DF7547431637}"/>
              </a:ext>
            </a:extLst>
          </p:cNvPr>
          <p:cNvSpPr/>
          <p:nvPr/>
        </p:nvSpPr>
        <p:spPr>
          <a:xfrm>
            <a:off x="1457455" y="177751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60" name="직선 연결선 59">
            <a:extLst>
              <a:ext uri="{FF2B5EF4-FFF2-40B4-BE49-F238E27FC236}">
                <a16:creationId xmlns:a16="http://schemas.microsoft.com/office/drawing/2014/main" id="{18C45670-C022-9560-E4EE-4D9DCC58D587}"/>
              </a:ext>
            </a:extLst>
          </p:cNvPr>
          <p:cNvCxnSpPr>
            <a:cxnSpLocks/>
          </p:cNvCxnSpPr>
          <p:nvPr/>
        </p:nvCxnSpPr>
        <p:spPr>
          <a:xfrm>
            <a:off x="1820099" y="3712150"/>
            <a:ext cx="679308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1" name="그림 60">
            <a:extLst>
              <a:ext uri="{FF2B5EF4-FFF2-40B4-BE49-F238E27FC236}">
                <a16:creationId xmlns:a16="http://schemas.microsoft.com/office/drawing/2014/main" id="{5DB54516-67AB-9FD3-214A-5C7B14FE1B6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8187692" y="5691154"/>
            <a:ext cx="193664" cy="216000"/>
          </a:xfrm>
          <a:prstGeom prst="rect">
            <a:avLst/>
          </a:prstGeom>
        </p:spPr>
      </p:pic>
      <p:pic>
        <p:nvPicPr>
          <p:cNvPr id="62" name="그림 61">
            <a:extLst>
              <a:ext uri="{FF2B5EF4-FFF2-40B4-BE49-F238E27FC236}">
                <a16:creationId xmlns:a16="http://schemas.microsoft.com/office/drawing/2014/main" id="{1434FA42-BFD9-7CBC-46DA-ACA2A820138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8187692" y="6021741"/>
            <a:ext cx="193664" cy="216000"/>
          </a:xfrm>
          <a:prstGeom prst="rect">
            <a:avLst/>
          </a:prstGeom>
        </p:spPr>
      </p:pic>
      <p:pic>
        <p:nvPicPr>
          <p:cNvPr id="63" name="그림 62">
            <a:extLst>
              <a:ext uri="{FF2B5EF4-FFF2-40B4-BE49-F238E27FC236}">
                <a16:creationId xmlns:a16="http://schemas.microsoft.com/office/drawing/2014/main" id="{42975530-4915-9882-65B3-CE8B22CE6C4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8183172" y="3880015"/>
            <a:ext cx="193664" cy="216000"/>
          </a:xfrm>
          <a:prstGeom prst="rect">
            <a:avLst/>
          </a:prstGeom>
        </p:spPr>
      </p:pic>
      <p:grpSp>
        <p:nvGrpSpPr>
          <p:cNvPr id="64" name="Google Shape;1067;p27">
            <a:extLst>
              <a:ext uri="{FF2B5EF4-FFF2-40B4-BE49-F238E27FC236}">
                <a16:creationId xmlns:a16="http://schemas.microsoft.com/office/drawing/2014/main" id="{3CD908C9-8EDA-D6B2-4F06-8AF95EF95E02}"/>
              </a:ext>
            </a:extLst>
          </p:cNvPr>
          <p:cNvGrpSpPr/>
          <p:nvPr/>
        </p:nvGrpSpPr>
        <p:grpSpPr>
          <a:xfrm>
            <a:off x="1687377" y="6634674"/>
            <a:ext cx="7038922" cy="230832"/>
            <a:chOff x="454585" y="453468"/>
            <a:chExt cx="8868441" cy="502040"/>
          </a:xfrm>
        </p:grpSpPr>
        <p:sp>
          <p:nvSpPr>
            <p:cNvPr id="73" name="Google Shape;1068;p27">
              <a:extLst>
                <a:ext uri="{FF2B5EF4-FFF2-40B4-BE49-F238E27FC236}">
                  <a16:creationId xmlns:a16="http://schemas.microsoft.com/office/drawing/2014/main" id="{035AD43D-BCFA-50B5-3736-3654631FD060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74" name="Google Shape;1069;p27">
              <a:extLst>
                <a:ext uri="{FF2B5EF4-FFF2-40B4-BE49-F238E27FC236}">
                  <a16:creationId xmlns:a16="http://schemas.microsoft.com/office/drawing/2014/main" id="{2FF5113F-0F20-4FCD-6B4D-96A01413A277}"/>
                </a:ext>
              </a:extLst>
            </p:cNvPr>
            <p:cNvSpPr/>
            <p:nvPr/>
          </p:nvSpPr>
          <p:spPr>
            <a:xfrm>
              <a:off x="454586" y="607891"/>
              <a:ext cx="8868440" cy="185007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4" name="직사각형 3">
            <a:extLst>
              <a:ext uri="{FF2B5EF4-FFF2-40B4-BE49-F238E27FC236}">
                <a16:creationId xmlns:a16="http://schemas.microsoft.com/office/drawing/2014/main" id="{47ED9C5F-8A09-0318-FB81-E82D9A5E1DEB}"/>
              </a:ext>
            </a:extLst>
          </p:cNvPr>
          <p:cNvSpPr/>
          <p:nvPr/>
        </p:nvSpPr>
        <p:spPr>
          <a:xfrm>
            <a:off x="2933923" y="557080"/>
            <a:ext cx="4936665" cy="5704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200" b="1" dirty="0" err="1">
                <a:latin typeface="+mn-ea"/>
              </a:rPr>
              <a:t>라라마켓을</a:t>
            </a:r>
            <a:r>
              <a:rPr lang="ko-KR" altLang="en-US" sz="1200" b="1" dirty="0">
                <a:latin typeface="+mn-ea"/>
              </a:rPr>
              <a:t> 이용하며</a:t>
            </a:r>
            <a:r>
              <a:rPr lang="en-US" altLang="ko-KR" sz="1200" b="1" dirty="0">
                <a:latin typeface="+mn-ea"/>
              </a:rPr>
              <a:t> </a:t>
            </a:r>
            <a:r>
              <a:rPr lang="ko-KR" altLang="en-US" sz="1200" b="1" dirty="0">
                <a:latin typeface="+mn-ea"/>
              </a:rPr>
              <a:t>궁금한점</a:t>
            </a:r>
            <a:r>
              <a:rPr lang="en-US" altLang="ko-KR" sz="1200" b="1" dirty="0">
                <a:latin typeface="+mn-ea"/>
              </a:rPr>
              <a:t>, </a:t>
            </a:r>
            <a:r>
              <a:rPr lang="ko-KR" altLang="en-US" sz="1200" b="1" dirty="0">
                <a:latin typeface="+mn-ea"/>
              </a:rPr>
              <a:t>불편한 점을 모두 </a:t>
            </a:r>
            <a:r>
              <a:rPr lang="ko-KR" altLang="en-US" sz="1200" b="1" dirty="0" err="1">
                <a:latin typeface="+mn-ea"/>
              </a:rPr>
              <a:t>모두</a:t>
            </a:r>
            <a:r>
              <a:rPr lang="ko-KR" altLang="en-US" sz="1200" b="1" dirty="0">
                <a:latin typeface="+mn-ea"/>
              </a:rPr>
              <a:t> 알려주세요</a:t>
            </a:r>
            <a:r>
              <a:rPr lang="en-US" altLang="ko-KR" sz="1200" b="1" dirty="0">
                <a:latin typeface="+mn-ea"/>
              </a:rPr>
              <a:t>! </a:t>
            </a: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latin typeface="+mn-ea"/>
              </a:rPr>
              <a:t>고객님의 의견을 적극적으로 경청하고</a:t>
            </a:r>
            <a:r>
              <a:rPr lang="en-US" altLang="ko-KR" sz="1000" dirty="0">
                <a:latin typeface="+mn-ea"/>
              </a:rPr>
              <a:t>, </a:t>
            </a:r>
            <a:r>
              <a:rPr lang="ko-KR" altLang="en-US" sz="1000" dirty="0">
                <a:latin typeface="+mn-ea"/>
              </a:rPr>
              <a:t>개선을 위해 최선을 다하고 있습니다</a:t>
            </a:r>
            <a:r>
              <a:rPr lang="en-US" altLang="ko-KR" sz="1000" dirty="0">
                <a:latin typeface="+mn-ea"/>
              </a:rPr>
              <a:t>.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4377177A-9EFC-84C0-3C39-12F456B4B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044" y="378901"/>
            <a:ext cx="8609859" cy="1082337"/>
          </a:xfrm>
          <a:prstGeom prst="roundRect">
            <a:avLst>
              <a:gd name="adj" fmla="val 0"/>
            </a:avLst>
          </a:prstGeom>
          <a:noFill/>
          <a:ln w="3175" algn="ctr">
            <a:solidFill>
              <a:schemeClr val="bg1">
                <a:lumMod val="8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altLang="ko-KR" sz="800">
              <a:latin typeface="+mn-ea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3F27E0E2-12BC-E4EA-D00C-D32FE225CA0D}"/>
              </a:ext>
            </a:extLst>
          </p:cNvPr>
          <p:cNvGrpSpPr/>
          <p:nvPr/>
        </p:nvGrpSpPr>
        <p:grpSpPr>
          <a:xfrm>
            <a:off x="345726" y="494757"/>
            <a:ext cx="1712571" cy="830997"/>
            <a:chOff x="2469932" y="3943754"/>
            <a:chExt cx="708502" cy="857287"/>
          </a:xfrm>
        </p:grpSpPr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DB52B8A0-7617-4D25-E444-748B8CDCB1AF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3" name="직사각형 12">
                <a:extLst>
                  <a:ext uri="{FF2B5EF4-FFF2-40B4-BE49-F238E27FC236}">
                    <a16:creationId xmlns:a16="http://schemas.microsoft.com/office/drawing/2014/main" id="{7B9B2788-785D-390A-2F8E-A340309DACD2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4" name="직선 연결선 13">
                <a:extLst>
                  <a:ext uri="{FF2B5EF4-FFF2-40B4-BE49-F238E27FC236}">
                    <a16:creationId xmlns:a16="http://schemas.microsoft.com/office/drawing/2014/main" id="{880A7736-466A-3980-61B7-2BE962DC5EE6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직선 연결선 14">
                <a:extLst>
                  <a:ext uri="{FF2B5EF4-FFF2-40B4-BE49-F238E27FC236}">
                    <a16:creationId xmlns:a16="http://schemas.microsoft.com/office/drawing/2014/main" id="{9C6E0980-62AB-24F5-33D7-C242EB3417AE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6E38C12-E21E-1F50-C9B0-0A7C05969DD5}"/>
                </a:ext>
              </a:extLst>
            </p:cNvPr>
            <p:cNvSpPr txBox="1"/>
            <p:nvPr/>
          </p:nvSpPr>
          <p:spPr>
            <a:xfrm>
              <a:off x="2570222" y="4289100"/>
              <a:ext cx="475459" cy="2222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아이콘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27A78AED-2AEA-8824-8167-D82F55B9BC81}"/>
              </a:ext>
            </a:extLst>
          </p:cNvPr>
          <p:cNvSpPr/>
          <p:nvPr/>
        </p:nvSpPr>
        <p:spPr>
          <a:xfrm>
            <a:off x="164251" y="2523252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6678503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A7FEE434-1AEF-397E-9414-BF65039B8B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P-FE-CC-35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고객센터 </a:t>
            </a:r>
            <a:r>
              <a:rPr lang="en-US" altLang="ko-KR" dirty="0"/>
              <a:t>&gt; </a:t>
            </a:r>
            <a:r>
              <a:rPr lang="ko-KR" altLang="en-US" dirty="0"/>
              <a:t>상품문의</a:t>
            </a:r>
            <a:r>
              <a:rPr lang="en-US" altLang="ko-KR" dirty="0"/>
              <a:t>] </a:t>
            </a:r>
            <a:r>
              <a:rPr lang="ko-KR" altLang="en-US" dirty="0"/>
              <a:t>상품문의 목록</a:t>
            </a:r>
            <a:endParaRPr lang="en-US" altLang="ko-KR" dirty="0"/>
          </a:p>
        </p:txBody>
      </p:sp>
      <p:sp>
        <p:nvSpPr>
          <p:cNvPr id="40" name="타원 39">
            <a:extLst>
              <a:ext uri="{FF2B5EF4-FFF2-40B4-BE49-F238E27FC236}">
                <a16:creationId xmlns:a16="http://schemas.microsoft.com/office/drawing/2014/main" id="{262282E4-5C5B-43E8-BEE4-1DE17A934C4A}"/>
              </a:ext>
            </a:extLst>
          </p:cNvPr>
          <p:cNvSpPr/>
          <p:nvPr/>
        </p:nvSpPr>
        <p:spPr>
          <a:xfrm>
            <a:off x="2818022" y="121939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1" name="타원 40">
            <a:extLst>
              <a:ext uri="{FF2B5EF4-FFF2-40B4-BE49-F238E27FC236}">
                <a16:creationId xmlns:a16="http://schemas.microsoft.com/office/drawing/2014/main" id="{C38FB7F8-B725-44C8-8F92-0DBBB5835427}"/>
              </a:ext>
            </a:extLst>
          </p:cNvPr>
          <p:cNvSpPr/>
          <p:nvPr/>
        </p:nvSpPr>
        <p:spPr>
          <a:xfrm>
            <a:off x="1827614" y="180427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46496194-89CA-4DF5-97A8-5810D68999AF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63" name="직사각형 62">
              <a:extLst>
                <a:ext uri="{FF2B5EF4-FFF2-40B4-BE49-F238E27FC236}">
                  <a16:creationId xmlns:a16="http://schemas.microsoft.com/office/drawing/2014/main" id="{3946D92E-3B7C-4662-89AE-5B0683B2372F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상품문의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64" name="직선 연결선 63">
              <a:extLst>
                <a:ext uri="{FF2B5EF4-FFF2-40B4-BE49-F238E27FC236}">
                  <a16:creationId xmlns:a16="http://schemas.microsoft.com/office/drawing/2014/main" id="{5D4DE8BC-16AC-4696-B6DF-1C7AC34516B1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" name="직사각형 66">
            <a:extLst>
              <a:ext uri="{FF2B5EF4-FFF2-40B4-BE49-F238E27FC236}">
                <a16:creationId xmlns:a16="http://schemas.microsoft.com/office/drawing/2014/main" id="{8A68D056-38E8-4F37-B9B2-429B381148DD}"/>
              </a:ext>
            </a:extLst>
          </p:cNvPr>
          <p:cNvSpPr/>
          <p:nvPr/>
        </p:nvSpPr>
        <p:spPr>
          <a:xfrm>
            <a:off x="3033403" y="918247"/>
            <a:ext cx="287360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나와 같은 질문이 있는지 먼저 찾아보세요</a:t>
            </a:r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84A05C0-9D1A-4BE0-90F4-242E43C6531A}"/>
              </a:ext>
            </a:extLst>
          </p:cNvPr>
          <p:cNvSpPr txBox="1"/>
          <p:nvPr/>
        </p:nvSpPr>
        <p:spPr>
          <a:xfrm>
            <a:off x="2025423" y="1789446"/>
            <a:ext cx="36604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ctr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10.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F7A681BB-DCCF-42B1-8628-9BB9462162DE}"/>
              </a:ext>
            </a:extLst>
          </p:cNvPr>
          <p:cNvSpPr txBox="1"/>
          <p:nvPr/>
        </p:nvSpPr>
        <p:spPr>
          <a:xfrm>
            <a:off x="2025423" y="3128789"/>
            <a:ext cx="36604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ctr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9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.</a:t>
            </a:r>
          </a:p>
        </p:txBody>
      </p:sp>
      <p:graphicFrame>
        <p:nvGraphicFramePr>
          <p:cNvPr id="102" name="표 4">
            <a:extLst>
              <a:ext uri="{FF2B5EF4-FFF2-40B4-BE49-F238E27FC236}">
                <a16:creationId xmlns:a16="http://schemas.microsoft.com/office/drawing/2014/main" id="{795CE951-2633-4335-ACEC-4A6C12106B9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3039155"/>
              </p:ext>
            </p:extLst>
          </p:nvPr>
        </p:nvGraphicFramePr>
        <p:xfrm>
          <a:off x="9016139" y="252735"/>
          <a:ext cx="2508867" cy="69465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32789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 문의 게시판 기본사항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최신순으로 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</a:t>
                      </a: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노출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페이지당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개씩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보기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제한 없음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작성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로그인 회원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 상세 화면에서 문의 작성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게시글 없을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등록된 문의가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132789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질문 검색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카테고리 선택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상품 카테고리 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검색범위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상품명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질문내용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답변내용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버튼 클릭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→ 검색어 입력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 결과 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→ 검색어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미입력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Alert (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검색어를 입력해 주세요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180141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 문의 리스트 구성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상품 </a:t>
                      </a:r>
                      <a:r>
                        <a:rPr lang="ko-KR" altLang="en-US" sz="900" dirty="0" err="1">
                          <a:solidFill>
                            <a:schemeClr val="tx1"/>
                          </a:solidFill>
                          <a:latin typeface="+mn-ea"/>
                        </a:rPr>
                        <a:t>섬네일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 이미지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상품 카테고리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&gt;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상품명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해당 상품의 소개 화면으로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(Blank)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작성 년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월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일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분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열림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/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닫힘 버튼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질문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내용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줄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답변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내용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줄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답변 내용이 없을 시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'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등록된 답변이 없습니다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.'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기본 문구 표기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148145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질문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답변 열린 경우 표기 항목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Q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질문자 아이디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작성 년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월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일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분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질문 내용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A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쇼핑몰 명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답변 년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월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일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분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답변 내용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100793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※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질문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/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답변 작성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질문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스타일 숍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의 해당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상품소개 페이지에서 상품문의 가능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답변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관리자 화면에서 답변 가능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※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질문의 수정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삭제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마이페이지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&gt;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나의 상품문의에서 가능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021598"/>
                  </a:ext>
                </a:extLst>
              </a:tr>
            </a:tbl>
          </a:graphicData>
        </a:graphic>
      </p:graphicFrame>
      <p:grpSp>
        <p:nvGrpSpPr>
          <p:cNvPr id="68" name="그룹 67">
            <a:extLst>
              <a:ext uri="{FF2B5EF4-FFF2-40B4-BE49-F238E27FC236}">
                <a16:creationId xmlns:a16="http://schemas.microsoft.com/office/drawing/2014/main" id="{4766FC78-AB1E-4301-A76E-6DD6524E8641}"/>
              </a:ext>
            </a:extLst>
          </p:cNvPr>
          <p:cNvGrpSpPr/>
          <p:nvPr/>
        </p:nvGrpSpPr>
        <p:grpSpPr>
          <a:xfrm>
            <a:off x="2437982" y="1821599"/>
            <a:ext cx="804829" cy="876991"/>
            <a:chOff x="2469932" y="3943754"/>
            <a:chExt cx="708502" cy="857287"/>
          </a:xfrm>
        </p:grpSpPr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D1248F15-A7BA-4514-82F8-3DF3588AF4F6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F100272A-5731-452B-9019-462E36D8F760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74" name="직선 연결선 73">
                <a:extLst>
                  <a:ext uri="{FF2B5EF4-FFF2-40B4-BE49-F238E27FC236}">
                    <a16:creationId xmlns:a16="http://schemas.microsoft.com/office/drawing/2014/main" id="{60523C0C-BF11-434D-B48F-75C6E9C4DF5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직선 연결선 74">
                <a:extLst>
                  <a:ext uri="{FF2B5EF4-FFF2-40B4-BE49-F238E27FC236}">
                    <a16:creationId xmlns:a16="http://schemas.microsoft.com/office/drawing/2014/main" id="{8E715944-528F-4AEF-A651-A732E28C3F22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D359A93-1BC3-4781-A1DB-D0CB6C1FCC34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308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{Thumbnail image}</a:t>
              </a:r>
            </a:p>
          </p:txBody>
        </p:sp>
      </p:grp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BB1E3FCD-A4CE-427D-9E4F-61155AC89DB0}"/>
              </a:ext>
            </a:extLst>
          </p:cNvPr>
          <p:cNvGrpSpPr/>
          <p:nvPr/>
        </p:nvGrpSpPr>
        <p:grpSpPr>
          <a:xfrm>
            <a:off x="2437982" y="3122994"/>
            <a:ext cx="804829" cy="876991"/>
            <a:chOff x="2469932" y="3943754"/>
            <a:chExt cx="708502" cy="857287"/>
          </a:xfrm>
        </p:grpSpPr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BC9DCC06-F310-41E5-AAB6-425A08109EB3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84" name="직사각형 83">
                <a:extLst>
                  <a:ext uri="{FF2B5EF4-FFF2-40B4-BE49-F238E27FC236}">
                    <a16:creationId xmlns:a16="http://schemas.microsoft.com/office/drawing/2014/main" id="{51040C75-432A-4166-BC40-A98CEA50F1FB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04" name="직선 연결선 103">
                <a:extLst>
                  <a:ext uri="{FF2B5EF4-FFF2-40B4-BE49-F238E27FC236}">
                    <a16:creationId xmlns:a16="http://schemas.microsoft.com/office/drawing/2014/main" id="{AF3A83D7-E782-4FDB-B9A8-BAD9D33D8846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직선 연결선 104">
                <a:extLst>
                  <a:ext uri="{FF2B5EF4-FFF2-40B4-BE49-F238E27FC236}">
                    <a16:creationId xmlns:a16="http://schemas.microsoft.com/office/drawing/2014/main" id="{CB87D7F7-052A-4DAA-92CE-D82D94690835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75D5501C-FDA6-4D31-899A-D595A2123E0A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308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{Thumbnail image}</a:t>
              </a:r>
            </a:p>
          </p:txBody>
        </p:sp>
      </p:grpSp>
      <p:sp>
        <p:nvSpPr>
          <p:cNvPr id="82" name="타원 81">
            <a:extLst>
              <a:ext uri="{FF2B5EF4-FFF2-40B4-BE49-F238E27FC236}">
                <a16:creationId xmlns:a16="http://schemas.microsoft.com/office/drawing/2014/main" id="{24C6FC90-51F8-F2C9-8E8B-5E20170554AE}"/>
              </a:ext>
            </a:extLst>
          </p:cNvPr>
          <p:cNvSpPr/>
          <p:nvPr/>
        </p:nvSpPr>
        <p:spPr>
          <a:xfrm>
            <a:off x="1528324" y="47367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85" name="그림 84">
            <a:extLst>
              <a:ext uri="{FF2B5EF4-FFF2-40B4-BE49-F238E27FC236}">
                <a16:creationId xmlns:a16="http://schemas.microsoft.com/office/drawing/2014/main" id="{515A76B2-2230-3A62-363A-12CE6F3684A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8463457" y="1776535"/>
            <a:ext cx="193664" cy="216000"/>
          </a:xfrm>
          <a:prstGeom prst="rect">
            <a:avLst/>
          </a:prstGeom>
        </p:spPr>
      </p:pic>
      <p:pic>
        <p:nvPicPr>
          <p:cNvPr id="103" name="그림 102">
            <a:extLst>
              <a:ext uri="{FF2B5EF4-FFF2-40B4-BE49-F238E27FC236}">
                <a16:creationId xmlns:a16="http://schemas.microsoft.com/office/drawing/2014/main" id="{6F4C104E-C633-FA5B-FBEF-2B0E8015312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8481213" y="3028770"/>
            <a:ext cx="193664" cy="216000"/>
          </a:xfrm>
          <a:prstGeom prst="rect">
            <a:avLst/>
          </a:prstGeom>
        </p:spPr>
      </p:pic>
      <p:sp>
        <p:nvSpPr>
          <p:cNvPr id="8" name="모서리가 둥근 직사각형 63">
            <a:extLst>
              <a:ext uri="{FF2B5EF4-FFF2-40B4-BE49-F238E27FC236}">
                <a16:creationId xmlns:a16="http://schemas.microsoft.com/office/drawing/2014/main" id="{05B4D58D-5A36-23F1-5ED4-A08E1181F061}"/>
              </a:ext>
            </a:extLst>
          </p:cNvPr>
          <p:cNvSpPr/>
          <p:nvPr/>
        </p:nvSpPr>
        <p:spPr>
          <a:xfrm>
            <a:off x="3070360" y="1206963"/>
            <a:ext cx="1459556" cy="255466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카테고리 전체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9" name="Chevron">
            <a:extLst>
              <a:ext uri="{FF2B5EF4-FFF2-40B4-BE49-F238E27FC236}">
                <a16:creationId xmlns:a16="http://schemas.microsoft.com/office/drawing/2014/main" id="{4AA51A10-5CCB-056C-D93C-41E184E8CBC7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4318402" y="1313853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0" name="모서리가 둥근 직사각형 63">
            <a:extLst>
              <a:ext uri="{FF2B5EF4-FFF2-40B4-BE49-F238E27FC236}">
                <a16:creationId xmlns:a16="http://schemas.microsoft.com/office/drawing/2014/main" id="{634FCD16-47C6-A65F-57B6-92EF0F6B768A}"/>
              </a:ext>
            </a:extLst>
          </p:cNvPr>
          <p:cNvSpPr/>
          <p:nvPr/>
        </p:nvSpPr>
        <p:spPr>
          <a:xfrm>
            <a:off x="4575035" y="1210519"/>
            <a:ext cx="2200400" cy="255466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상품명 또는 질문 키워드를 입력하세요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11" name="모서리가 둥근 직사각형 28">
            <a:extLst>
              <a:ext uri="{FF2B5EF4-FFF2-40B4-BE49-F238E27FC236}">
                <a16:creationId xmlns:a16="http://schemas.microsoft.com/office/drawing/2014/main" id="{96F5433A-5718-C8BD-F9DB-DF808D70B0EA}"/>
              </a:ext>
            </a:extLst>
          </p:cNvPr>
          <p:cNvSpPr/>
          <p:nvPr/>
        </p:nvSpPr>
        <p:spPr>
          <a:xfrm>
            <a:off x="6847650" y="1214988"/>
            <a:ext cx="735448" cy="24765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검색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486E48EA-1EAA-F840-6496-703160846169}"/>
              </a:ext>
            </a:extLst>
          </p:cNvPr>
          <p:cNvCxnSpPr>
            <a:cxnSpLocks/>
          </p:cNvCxnSpPr>
          <p:nvPr/>
        </p:nvCxnSpPr>
        <p:spPr>
          <a:xfrm>
            <a:off x="1744266" y="1591454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FF35D4C1-B8F2-20EC-F595-35B4E471C4C3}"/>
              </a:ext>
            </a:extLst>
          </p:cNvPr>
          <p:cNvCxnSpPr>
            <a:cxnSpLocks/>
          </p:cNvCxnSpPr>
          <p:nvPr/>
        </p:nvCxnSpPr>
        <p:spPr>
          <a:xfrm>
            <a:off x="1735388" y="2906827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8F1B91FF-67DB-79EC-576F-CB192C25F961}"/>
              </a:ext>
            </a:extLst>
          </p:cNvPr>
          <p:cNvSpPr/>
          <p:nvPr/>
        </p:nvSpPr>
        <p:spPr>
          <a:xfrm>
            <a:off x="3256856" y="1803188"/>
            <a:ext cx="155844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[{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카테고리 명 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&gt; 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상품명 표기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}]</a:t>
            </a:r>
            <a:endParaRPr lang="ko-KR" altLang="en-US" sz="8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C76E661A-D74A-A342-3BCC-7947AEBD8A55}"/>
              </a:ext>
            </a:extLst>
          </p:cNvPr>
          <p:cNvSpPr/>
          <p:nvPr/>
        </p:nvSpPr>
        <p:spPr>
          <a:xfrm>
            <a:off x="3283203" y="3116961"/>
            <a:ext cx="108395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[Top&gt;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기모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티셔츠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]</a:t>
            </a: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3CB12687-FEA6-F346-E6C1-93E01945018F}"/>
              </a:ext>
            </a:extLst>
          </p:cNvPr>
          <p:cNvSpPr/>
          <p:nvPr/>
        </p:nvSpPr>
        <p:spPr>
          <a:xfrm>
            <a:off x="4275185" y="3111965"/>
            <a:ext cx="108074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2023-01-01 12:48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FEEE9A77-B9A9-1EB2-8B1C-C7F5F215E2EC}"/>
              </a:ext>
            </a:extLst>
          </p:cNvPr>
          <p:cNvSpPr/>
          <p:nvPr/>
        </p:nvSpPr>
        <p:spPr>
          <a:xfrm>
            <a:off x="4641711" y="1787703"/>
            <a:ext cx="127791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{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작성 년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월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일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시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분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</a:t>
            </a:r>
            <a:endParaRPr lang="ko-KR" altLang="en-US" sz="8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B6CE0A4E-6606-2A83-709F-03E5069C5480}"/>
              </a:ext>
            </a:extLst>
          </p:cNvPr>
          <p:cNvSpPr/>
          <p:nvPr/>
        </p:nvSpPr>
        <p:spPr>
          <a:xfrm>
            <a:off x="3283203" y="2072840"/>
            <a:ext cx="2249891" cy="602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Q. {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문의 글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상단 내용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줄 표기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}</a:t>
            </a:r>
          </a:p>
          <a:p>
            <a:pPr>
              <a:lnSpc>
                <a:spcPct val="200000"/>
              </a:lnSpc>
            </a:pP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A.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등록된 답변이 없습니다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8D1ACF2-7599-DD6D-EC66-9158AB7C592B}"/>
              </a:ext>
            </a:extLst>
          </p:cNvPr>
          <p:cNvSpPr txBox="1"/>
          <p:nvPr/>
        </p:nvSpPr>
        <p:spPr>
          <a:xfrm>
            <a:off x="3297162" y="3331640"/>
            <a:ext cx="516190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>
              <a:lnSpc>
                <a:spcPct val="200000"/>
              </a:lnSpc>
            </a:pP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Q. 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이 옷은 어떻게 세탁을 하면 되나요</a:t>
            </a: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? </a:t>
            </a:r>
            <a:r>
              <a:rPr lang="ko-KR" altLang="en-US" sz="900" dirty="0">
                <a:latin typeface="+mn-ea"/>
              </a:rPr>
              <a:t>사진으로 보기에는 손빨래를 해야 할 것 같은데</a:t>
            </a:r>
            <a:r>
              <a:rPr lang="en-US" altLang="ko-KR" sz="900" dirty="0">
                <a:latin typeface="+mn-ea"/>
              </a:rPr>
              <a:t>…</a:t>
            </a:r>
            <a:endParaRPr lang="en-US" altLang="ko-KR" sz="900" b="0" i="0" u="none" strike="noStrike" dirty="0">
              <a:solidFill>
                <a:srgbClr val="000000"/>
              </a:solidFill>
              <a:effectLst/>
              <a:latin typeface="+mn-ea"/>
            </a:endParaRPr>
          </a:p>
          <a:p>
            <a:pPr fontAlgn="ctr">
              <a:lnSpc>
                <a:spcPct val="200000"/>
              </a:lnSpc>
            </a:pP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A. 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안녕하세요</a:t>
            </a: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~ 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고객님</a:t>
            </a: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! </a:t>
            </a:r>
            <a:r>
              <a:rPr lang="ko-KR" altLang="en-US" sz="900" dirty="0">
                <a:latin typeface="+mn-ea"/>
              </a:rPr>
              <a:t>본 상품의 원단은 세탁기로 돌려도 원단이 손상되지 않는 상품이지만</a:t>
            </a:r>
            <a:r>
              <a:rPr lang="en-US" altLang="ko-KR" sz="900" dirty="0">
                <a:latin typeface="+mn-ea"/>
              </a:rPr>
              <a:t>…</a:t>
            </a: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41D3DF8E-2F33-364E-FFA8-E960DA68EB4F}"/>
              </a:ext>
            </a:extLst>
          </p:cNvPr>
          <p:cNvSpPr/>
          <p:nvPr/>
        </p:nvSpPr>
        <p:spPr>
          <a:xfrm>
            <a:off x="2152663" y="4252583"/>
            <a:ext cx="6519141" cy="226362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DD1901D5-2E60-8FF5-1A44-F4A864176AB3}"/>
              </a:ext>
            </a:extLst>
          </p:cNvPr>
          <p:cNvSpPr/>
          <p:nvPr/>
        </p:nvSpPr>
        <p:spPr>
          <a:xfrm>
            <a:off x="2323399" y="4322070"/>
            <a:ext cx="3982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en-US" altLang="ko-KR" dirty="0">
                <a:solidFill>
                  <a:srgbClr val="000000"/>
                </a:solidFill>
                <a:latin typeface="+mn-ea"/>
              </a:rPr>
              <a:t>Q.</a:t>
            </a:r>
            <a:endParaRPr lang="ko-KR" altLang="en-US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62B1292C-4132-01B6-B36D-E46FF0E15589}"/>
              </a:ext>
            </a:extLst>
          </p:cNvPr>
          <p:cNvSpPr/>
          <p:nvPr/>
        </p:nvSpPr>
        <p:spPr>
          <a:xfrm>
            <a:off x="3008185" y="4524491"/>
            <a:ext cx="4234166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이 옷은 어떻게 세탁하면 되나요</a:t>
            </a:r>
            <a:r>
              <a:rPr lang="en-US" altLang="ko-KR" sz="900" dirty="0">
                <a:latin typeface="+mn-ea"/>
              </a:rPr>
              <a:t>? 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사진으로 보기에는 손빨래를 해야 할 것 같은데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세탁기를 써도 되나요</a:t>
            </a:r>
            <a:r>
              <a:rPr lang="en-US" altLang="ko-KR" sz="900" dirty="0">
                <a:latin typeface="+mn-ea"/>
              </a:rPr>
              <a:t>?</a:t>
            </a:r>
            <a:endParaRPr lang="ko-KR" altLang="en-US" sz="900" dirty="0">
              <a:latin typeface="+mn-ea"/>
            </a:endParaRPr>
          </a:p>
        </p:txBody>
      </p:sp>
      <p:cxnSp>
        <p:nvCxnSpPr>
          <p:cNvPr id="27" name="직선 연결선 26">
            <a:extLst>
              <a:ext uri="{FF2B5EF4-FFF2-40B4-BE49-F238E27FC236}">
                <a16:creationId xmlns:a16="http://schemas.microsoft.com/office/drawing/2014/main" id="{FE449896-412D-190D-7C34-3C28B47E2F32}"/>
              </a:ext>
            </a:extLst>
          </p:cNvPr>
          <p:cNvCxnSpPr/>
          <p:nvPr/>
        </p:nvCxnSpPr>
        <p:spPr>
          <a:xfrm>
            <a:off x="2397227" y="5122040"/>
            <a:ext cx="601163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3398FBA7-236E-131D-2DFA-0D5A72D0C70E}"/>
              </a:ext>
            </a:extLst>
          </p:cNvPr>
          <p:cNvSpPr/>
          <p:nvPr/>
        </p:nvSpPr>
        <p:spPr>
          <a:xfrm>
            <a:off x="2342620" y="5186635"/>
            <a:ext cx="38824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en-US" altLang="ko-KR" dirty="0">
                <a:solidFill>
                  <a:srgbClr val="000000"/>
                </a:solidFill>
                <a:latin typeface="+mn-ea"/>
              </a:rPr>
              <a:t>A.</a:t>
            </a:r>
            <a:endParaRPr lang="ko-KR" altLang="en-US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4AD47C3F-4944-9B52-0513-7A6934F09239}"/>
              </a:ext>
            </a:extLst>
          </p:cNvPr>
          <p:cNvSpPr/>
          <p:nvPr/>
        </p:nvSpPr>
        <p:spPr>
          <a:xfrm>
            <a:off x="3008185" y="5506106"/>
            <a:ext cx="484637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안녕하세요</a:t>
            </a:r>
            <a:r>
              <a:rPr lang="en-US" altLang="ko-KR" sz="900" dirty="0">
                <a:latin typeface="+mn-ea"/>
              </a:rPr>
              <a:t>~ </a:t>
            </a:r>
            <a:r>
              <a:rPr lang="ko-KR" altLang="en-US" sz="900" dirty="0">
                <a:latin typeface="+mn-ea"/>
              </a:rPr>
              <a:t>고객님</a:t>
            </a:r>
            <a:r>
              <a:rPr lang="en-US" altLang="ko-KR" sz="900" dirty="0">
                <a:latin typeface="+mn-ea"/>
              </a:rPr>
              <a:t>!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본 상품의 원단은 세탁기로 돌려도 원단이 손상되지 않는 상품이지만</a:t>
            </a:r>
            <a:r>
              <a:rPr lang="en-US" altLang="ko-KR" sz="900" dirty="0">
                <a:latin typeface="+mn-ea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ko-KR" altLang="en-US" sz="900" dirty="0" err="1">
                <a:latin typeface="+mn-ea"/>
              </a:rPr>
              <a:t>세탁망을</a:t>
            </a:r>
            <a:r>
              <a:rPr lang="ko-KR" altLang="en-US" sz="900" dirty="0">
                <a:latin typeface="+mn-ea"/>
              </a:rPr>
              <a:t> 이용하여 세탁하시면 옷감 손상을 줄일 수 있습니다</a:t>
            </a:r>
            <a:r>
              <a:rPr lang="en-US" altLang="ko-KR" sz="900" dirty="0">
                <a:latin typeface="+mn-ea"/>
              </a:rPr>
              <a:t>.</a:t>
            </a:r>
            <a:r>
              <a:rPr lang="ko-KR" altLang="en-US" sz="900" dirty="0">
                <a:latin typeface="+mn-ea"/>
              </a:rPr>
              <a:t> 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이용해 주셔서 감사합니다</a:t>
            </a:r>
            <a:r>
              <a:rPr lang="en-US" altLang="ko-KR" sz="900" dirty="0">
                <a:latin typeface="+mn-ea"/>
              </a:rPr>
              <a:t>.</a:t>
            </a:r>
            <a:endParaRPr lang="ko-KR" altLang="en-US" sz="900" dirty="0">
              <a:latin typeface="+mn-ea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93D4A99B-97A6-7566-62C5-A4E59B61E1DA}"/>
              </a:ext>
            </a:extLst>
          </p:cNvPr>
          <p:cNvSpPr/>
          <p:nvPr/>
        </p:nvSpPr>
        <p:spPr>
          <a:xfrm>
            <a:off x="2866497" y="5281335"/>
            <a:ext cx="192522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└ </a:t>
            </a:r>
            <a:r>
              <a:rPr lang="ko-KR" altLang="en-US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라라마켓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2022-01-01 12:48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2D91076A-E870-47AE-E9EA-C2E1AED356E8}"/>
              </a:ext>
            </a:extLst>
          </p:cNvPr>
          <p:cNvSpPr/>
          <p:nvPr/>
        </p:nvSpPr>
        <p:spPr>
          <a:xfrm>
            <a:off x="2883759" y="4351180"/>
            <a:ext cx="192522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└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azure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2022-01-01 12:48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C98BAA74-2C87-52CB-D2C9-642B665F7427}"/>
              </a:ext>
            </a:extLst>
          </p:cNvPr>
          <p:cNvSpPr/>
          <p:nvPr/>
        </p:nvSpPr>
        <p:spPr>
          <a:xfrm>
            <a:off x="3641637" y="6778385"/>
            <a:ext cx="301556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 dirty="0">
                <a:latin typeface="+mn-ea"/>
              </a:rPr>
              <a:t>|</a:t>
            </a:r>
            <a:r>
              <a:rPr lang="ko-KR" altLang="en-US" sz="1000" dirty="0">
                <a:latin typeface="+mn-ea"/>
              </a:rPr>
              <a:t>처음</a:t>
            </a:r>
            <a:r>
              <a:rPr lang="en-US" altLang="ko-KR" sz="1000" dirty="0">
                <a:latin typeface="+mn-ea"/>
              </a:rPr>
              <a:t>|  &lt;</a:t>
            </a:r>
            <a:r>
              <a:rPr lang="ko-KR" altLang="en-US" sz="1000" dirty="0">
                <a:latin typeface="+mn-ea"/>
              </a:rPr>
              <a:t>이전</a:t>
            </a:r>
            <a:r>
              <a:rPr lang="en-US" altLang="ko-KR" sz="1000" dirty="0">
                <a:latin typeface="+mn-ea"/>
              </a:rPr>
              <a:t> | </a:t>
            </a:r>
            <a:r>
              <a:rPr lang="en-US" altLang="ko-KR" sz="1000" b="1" dirty="0">
                <a:latin typeface="+mn-ea"/>
              </a:rPr>
              <a:t>[1] </a:t>
            </a:r>
            <a:r>
              <a:rPr lang="en-US" altLang="ko-KR" sz="1000" dirty="0">
                <a:latin typeface="+mn-ea"/>
              </a:rPr>
              <a:t>[2] [3] [4] [5] | </a:t>
            </a:r>
            <a:r>
              <a:rPr lang="ko-KR" altLang="en-US" sz="1000" dirty="0">
                <a:latin typeface="+mn-ea"/>
              </a:rPr>
              <a:t>다음</a:t>
            </a:r>
            <a:r>
              <a:rPr lang="en-US" altLang="ko-KR" sz="1000" dirty="0">
                <a:latin typeface="+mn-ea"/>
              </a:rPr>
              <a:t>&gt;  |</a:t>
            </a:r>
            <a:r>
              <a:rPr lang="ko-KR" altLang="en-US" sz="1000" dirty="0">
                <a:latin typeface="+mn-ea"/>
              </a:rPr>
              <a:t>마지막</a:t>
            </a:r>
            <a:r>
              <a:rPr lang="en-US" altLang="ko-KR" sz="1000" dirty="0">
                <a:latin typeface="+mn-ea"/>
              </a:rPr>
              <a:t>|</a:t>
            </a:r>
            <a:endParaRPr lang="ko-KR" altLang="en-US" sz="1000" dirty="0">
              <a:latin typeface="+mn-ea"/>
            </a:endParaRPr>
          </a:p>
        </p:txBody>
      </p:sp>
      <p:grpSp>
        <p:nvGrpSpPr>
          <p:cNvPr id="34" name="Google Shape;1067;p27">
            <a:extLst>
              <a:ext uri="{FF2B5EF4-FFF2-40B4-BE49-F238E27FC236}">
                <a16:creationId xmlns:a16="http://schemas.microsoft.com/office/drawing/2014/main" id="{F08A6569-9727-5477-1C79-1D3A4823D903}"/>
              </a:ext>
            </a:extLst>
          </p:cNvPr>
          <p:cNvGrpSpPr/>
          <p:nvPr/>
        </p:nvGrpSpPr>
        <p:grpSpPr>
          <a:xfrm>
            <a:off x="1687377" y="6634674"/>
            <a:ext cx="7038922" cy="230832"/>
            <a:chOff x="454585" y="453468"/>
            <a:chExt cx="8868441" cy="502040"/>
          </a:xfrm>
        </p:grpSpPr>
        <p:sp>
          <p:nvSpPr>
            <p:cNvPr id="35" name="Google Shape;1068;p27">
              <a:extLst>
                <a:ext uri="{FF2B5EF4-FFF2-40B4-BE49-F238E27FC236}">
                  <a16:creationId xmlns:a16="http://schemas.microsoft.com/office/drawing/2014/main" id="{B8CE454D-944B-CCA4-3ADE-BBED9414BB95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36" name="Google Shape;1069;p27">
              <a:extLst>
                <a:ext uri="{FF2B5EF4-FFF2-40B4-BE49-F238E27FC236}">
                  <a16:creationId xmlns:a16="http://schemas.microsoft.com/office/drawing/2014/main" id="{9BDEC614-928A-BAD8-5119-AB8C27B6C96A}"/>
                </a:ext>
              </a:extLst>
            </p:cNvPr>
            <p:cNvSpPr/>
            <p:nvPr/>
          </p:nvSpPr>
          <p:spPr>
            <a:xfrm>
              <a:off x="454586" y="607891"/>
              <a:ext cx="8868440" cy="185007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37" name="타원 36">
            <a:extLst>
              <a:ext uri="{FF2B5EF4-FFF2-40B4-BE49-F238E27FC236}">
                <a16:creationId xmlns:a16="http://schemas.microsoft.com/office/drawing/2014/main" id="{F2E035C2-FD29-4C66-D735-339C4D4D5C5D}"/>
              </a:ext>
            </a:extLst>
          </p:cNvPr>
          <p:cNvSpPr/>
          <p:nvPr/>
        </p:nvSpPr>
        <p:spPr>
          <a:xfrm>
            <a:off x="1995820" y="421407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F72AFC7E-B735-FC40-BFD3-5CA08FBC0824}"/>
              </a:ext>
            </a:extLst>
          </p:cNvPr>
          <p:cNvSpPr/>
          <p:nvPr/>
        </p:nvSpPr>
        <p:spPr>
          <a:xfrm>
            <a:off x="164251" y="1437402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1061463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147E9068-36E9-4A8D-A008-04C2190317CE}"/>
              </a:ext>
            </a:extLst>
          </p:cNvPr>
          <p:cNvSpPr/>
          <p:nvPr/>
        </p:nvSpPr>
        <p:spPr>
          <a:xfrm>
            <a:off x="1976602" y="923328"/>
            <a:ext cx="113255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000" b="1" dirty="0">
                <a:latin typeface="+mn-ea"/>
              </a:rPr>
              <a:t>아이디 찾기</a:t>
            </a:r>
            <a:endParaRPr lang="en-US" altLang="ko-KR" sz="1000" b="1" dirty="0">
              <a:latin typeface="+mn-ea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ABD6AFEE-FDF4-4C43-823A-84FC77142CAF}"/>
              </a:ext>
            </a:extLst>
          </p:cNvPr>
          <p:cNvSpPr/>
          <p:nvPr/>
        </p:nvSpPr>
        <p:spPr>
          <a:xfrm>
            <a:off x="3235885" y="918366"/>
            <a:ext cx="146621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000" dirty="0">
                <a:latin typeface="+mn-ea"/>
              </a:rPr>
              <a:t>비밀번호 찾기</a:t>
            </a:r>
            <a:endParaRPr lang="en-US" altLang="ko-KR" sz="1000" dirty="0">
              <a:latin typeface="+mn-ea"/>
            </a:endParaRPr>
          </a:p>
        </p:txBody>
      </p:sp>
      <p:sp>
        <p:nvSpPr>
          <p:cNvPr id="4" name="제목 3">
            <a:extLst>
              <a:ext uri="{FF2B5EF4-FFF2-40B4-BE49-F238E27FC236}">
                <a16:creationId xmlns:a16="http://schemas.microsoft.com/office/drawing/2014/main" id="{8290E91A-0BD6-2DD1-ADF8-414A0744F8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P-FE-CC-40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고객센터 </a:t>
            </a:r>
            <a:r>
              <a:rPr lang="en-US" altLang="ko-KR" dirty="0"/>
              <a:t>&gt; </a:t>
            </a:r>
            <a:r>
              <a:rPr lang="ko-KR" altLang="en-US" dirty="0"/>
              <a:t>아이디</a:t>
            </a:r>
            <a:r>
              <a:rPr lang="en-US" altLang="ko-KR" dirty="0"/>
              <a:t>/</a:t>
            </a:r>
            <a:r>
              <a:rPr lang="ko-KR" altLang="en-US" dirty="0"/>
              <a:t>비밀번호 찾기</a:t>
            </a:r>
            <a:r>
              <a:rPr lang="en-US" altLang="ko-KR" dirty="0"/>
              <a:t>] </a:t>
            </a:r>
            <a:r>
              <a:rPr lang="ko-KR" altLang="en-US" dirty="0"/>
              <a:t>아이디 찾기</a:t>
            </a:r>
            <a:endParaRPr lang="en-US" altLang="ko-KR" dirty="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FDB5D62B-94A0-4779-B908-0F0D66C842AA}"/>
              </a:ext>
            </a:extLst>
          </p:cNvPr>
          <p:cNvSpPr/>
          <p:nvPr/>
        </p:nvSpPr>
        <p:spPr>
          <a:xfrm>
            <a:off x="3784572" y="1597767"/>
            <a:ext cx="2730235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ko-KR" altLang="en-US" sz="1100" dirty="0">
                <a:latin typeface="+mn-ea"/>
              </a:rPr>
              <a:t>가입 시 등록하신 정보를 입력해 주세요</a:t>
            </a:r>
            <a:r>
              <a:rPr lang="en-US" altLang="ko-KR" sz="1100" dirty="0">
                <a:latin typeface="+mn-ea"/>
              </a:rPr>
              <a:t>!</a:t>
            </a:r>
            <a:endParaRPr lang="ko-KR" altLang="en-US" sz="1100" dirty="0">
              <a:latin typeface="+mn-ea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9D60DDA-20B0-4271-B274-00A55E01C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770" y="2065822"/>
            <a:ext cx="2987983" cy="2438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altLang="ko-KR" sz="10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287C9108-466F-46F2-A498-AD66F72A0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770" y="2399197"/>
            <a:ext cx="2987983" cy="2438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altLang="ko-KR" sz="10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AEB947D8-94FC-4C3B-B663-57108F5A711A}"/>
              </a:ext>
            </a:extLst>
          </p:cNvPr>
          <p:cNvSpPr/>
          <p:nvPr/>
        </p:nvSpPr>
        <p:spPr>
          <a:xfrm>
            <a:off x="2754019" y="2073412"/>
            <a:ext cx="415498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 dirty="0">
                <a:latin typeface="+mn-ea"/>
              </a:rPr>
              <a:t>이름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741427EA-E923-47D6-8589-18298E6CCC5F}"/>
              </a:ext>
            </a:extLst>
          </p:cNvPr>
          <p:cNvSpPr/>
          <p:nvPr/>
        </p:nvSpPr>
        <p:spPr>
          <a:xfrm>
            <a:off x="2754019" y="2406787"/>
            <a:ext cx="80182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 dirty="0">
                <a:latin typeface="+mn-ea"/>
              </a:rPr>
              <a:t>이메일 주소</a:t>
            </a:r>
          </a:p>
        </p:txBody>
      </p:sp>
      <p:sp>
        <p:nvSpPr>
          <p:cNvPr id="13" name="모서리가 둥근 직사각형 45">
            <a:extLst>
              <a:ext uri="{FF2B5EF4-FFF2-40B4-BE49-F238E27FC236}">
                <a16:creationId xmlns:a16="http://schemas.microsoft.com/office/drawing/2014/main" id="{3E3E6CB0-AFC7-4CD0-87D8-CB444D68F290}"/>
              </a:ext>
            </a:extLst>
          </p:cNvPr>
          <p:cNvSpPr/>
          <p:nvPr/>
        </p:nvSpPr>
        <p:spPr>
          <a:xfrm>
            <a:off x="6800105" y="2065822"/>
            <a:ext cx="735448" cy="587186"/>
          </a:xfrm>
          <a:prstGeom prst="roundRect">
            <a:avLst>
              <a:gd name="adj" fmla="val 515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>
                <a:solidFill>
                  <a:schemeClr val="bg1"/>
                </a:solidFill>
                <a:latin typeface="+mn-ea"/>
              </a:rPr>
              <a:t>확인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19B3CB6B-D97F-45AD-B395-4CB1FFBB51FB}"/>
              </a:ext>
            </a:extLst>
          </p:cNvPr>
          <p:cNvSpPr/>
          <p:nvPr/>
        </p:nvSpPr>
        <p:spPr>
          <a:xfrm>
            <a:off x="4465832" y="3347412"/>
            <a:ext cx="137088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ko-KR" altLang="en-US" sz="1200" dirty="0">
                <a:latin typeface="+mn-ea"/>
              </a:rPr>
              <a:t>아이디 조회 결과</a:t>
            </a: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78B299D-0D04-4BB2-9F80-F7C6A9C398C3}"/>
              </a:ext>
            </a:extLst>
          </p:cNvPr>
          <p:cNvSpPr/>
          <p:nvPr/>
        </p:nvSpPr>
        <p:spPr>
          <a:xfrm>
            <a:off x="2891234" y="3756042"/>
            <a:ext cx="873957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defRPr/>
            </a:pPr>
            <a:r>
              <a:rPr lang="en-US" altLang="ko-KR" sz="1000" dirty="0" err="1">
                <a:latin typeface="+mn-ea"/>
              </a:rPr>
              <a:t>webpl</a:t>
            </a:r>
            <a:r>
              <a:rPr lang="en-US" altLang="ko-KR" sz="1000" dirty="0">
                <a:latin typeface="+mn-ea"/>
              </a:rPr>
              <a:t>***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defRPr/>
            </a:pPr>
            <a:r>
              <a:rPr lang="en-US" altLang="ko-KR" sz="1000" dirty="0">
                <a:latin typeface="+mn-ea"/>
              </a:rPr>
              <a:t>desi***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defRPr/>
            </a:pPr>
            <a:r>
              <a:rPr lang="en-US" altLang="ko-KR" sz="1000" dirty="0">
                <a:latin typeface="+mn-ea"/>
              </a:rPr>
              <a:t>public***</a:t>
            </a:r>
            <a:endParaRPr lang="ko-KR" altLang="en-US" sz="1000" dirty="0">
              <a:latin typeface="+mn-ea"/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40FE2711-C2E2-4F9B-8E7E-74A351527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0474" y="3768004"/>
            <a:ext cx="4762178" cy="793472"/>
          </a:xfrm>
          <a:prstGeom prst="rect">
            <a:avLst/>
          </a:prstGeom>
          <a:noFill/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altLang="ko-KR" sz="10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F43E005C-F435-42DD-A56D-200D4659D2BA}"/>
              </a:ext>
            </a:extLst>
          </p:cNvPr>
          <p:cNvSpPr/>
          <p:nvPr/>
        </p:nvSpPr>
        <p:spPr>
          <a:xfrm>
            <a:off x="4433317" y="5501588"/>
            <a:ext cx="137088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1200" dirty="0">
                <a:latin typeface="+mn-ea"/>
              </a:rPr>
              <a:t>아이디 조회 결과</a:t>
            </a: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8530FB8B-45A8-47B7-BA8F-A06C67F9169D}"/>
              </a:ext>
            </a:extLst>
          </p:cNvPr>
          <p:cNvSpPr/>
          <p:nvPr/>
        </p:nvSpPr>
        <p:spPr>
          <a:xfrm>
            <a:off x="2616461" y="3172018"/>
            <a:ext cx="5167450" cy="1941520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0BDDC9E-F1F2-4F5D-9B2E-9CBB667C2EC7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58" name="직사각형 57">
              <a:extLst>
                <a:ext uri="{FF2B5EF4-FFF2-40B4-BE49-F238E27FC236}">
                  <a16:creationId xmlns:a16="http://schemas.microsoft.com/office/drawing/2014/main" id="{12A8169E-5877-4FC4-A714-2491001B42B4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아이디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비밀번호 찾기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59" name="직선 연결선 58">
              <a:extLst>
                <a:ext uri="{FF2B5EF4-FFF2-40B4-BE49-F238E27FC236}">
                  <a16:creationId xmlns:a16="http://schemas.microsoft.com/office/drawing/2014/main" id="{A83967FE-DC91-436E-90B2-6CD2806036B8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직사각형 68">
            <a:extLst>
              <a:ext uri="{FF2B5EF4-FFF2-40B4-BE49-F238E27FC236}">
                <a16:creationId xmlns:a16="http://schemas.microsoft.com/office/drawing/2014/main" id="{A6095CAF-D16D-41A4-9ED0-E3CCC5E9D848}"/>
              </a:ext>
            </a:extLst>
          </p:cNvPr>
          <p:cNvSpPr/>
          <p:nvPr/>
        </p:nvSpPr>
        <p:spPr>
          <a:xfrm>
            <a:off x="2609851" y="1535227"/>
            <a:ext cx="5167450" cy="1222404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454E9A2E-5E7C-486F-83E8-850CC6D5BF9C}"/>
              </a:ext>
            </a:extLst>
          </p:cNvPr>
          <p:cNvSpPr/>
          <p:nvPr/>
        </p:nvSpPr>
        <p:spPr>
          <a:xfrm>
            <a:off x="2609851" y="5364189"/>
            <a:ext cx="5167450" cy="1563484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cxnSp>
        <p:nvCxnSpPr>
          <p:cNvPr id="72" name="직선 화살표 연결선 71">
            <a:extLst>
              <a:ext uri="{FF2B5EF4-FFF2-40B4-BE49-F238E27FC236}">
                <a16:creationId xmlns:a16="http://schemas.microsoft.com/office/drawing/2014/main" id="{4D99A277-84A1-4213-A3D9-7964E043926E}"/>
              </a:ext>
            </a:extLst>
          </p:cNvPr>
          <p:cNvCxnSpPr>
            <a:cxnSpLocks/>
            <a:stCxn id="69" idx="2"/>
          </p:cNvCxnSpPr>
          <p:nvPr/>
        </p:nvCxnSpPr>
        <p:spPr>
          <a:xfrm>
            <a:off x="5193576" y="2757631"/>
            <a:ext cx="0" cy="331798"/>
          </a:xfrm>
          <a:prstGeom prst="straightConnector1">
            <a:avLst/>
          </a:prstGeom>
          <a:ln>
            <a:solidFill>
              <a:srgbClr val="FF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표 4">
            <a:extLst>
              <a:ext uri="{FF2B5EF4-FFF2-40B4-BE49-F238E27FC236}">
                <a16:creationId xmlns:a16="http://schemas.microsoft.com/office/drawing/2014/main" id="{75A14FE6-F128-4929-819E-E21EF3893A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1779852"/>
              </p:ext>
            </p:extLst>
          </p:nvPr>
        </p:nvGraphicFramePr>
        <p:xfrm>
          <a:off x="9016139" y="243858"/>
          <a:ext cx="2508867" cy="69527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아이디 찾기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Tap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가입 시 등록한 이름 입력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이메일 주소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가입 시 입력한 이메일 주소 입력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이름을 입력하지 않고 확인 버튼을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클릭한 경우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이름을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!)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이메일 주소를 입력하지 않고 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버튼을 클릭한 경우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이메일 주소를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!)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이메일 주소 입력 후 버튼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일치하는 정보가 있는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아이디 리스트를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[1]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영역에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[2]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번과 같이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일치하는 정보가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[1]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영역에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[3]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번과 같이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아이디 조회 결과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정보가 있는 경우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조회된 아이디 리스트 나열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 뒤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마스킹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99361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아이디 조회 결과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정보가 없는 경우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안내문구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96095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다시 찾기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[1]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화면으로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돌아감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3060000">
                <a:tc gridSpan="2">
                  <a:txBody>
                    <a:bodyPr/>
                    <a:lstStyle/>
                    <a:p>
                      <a:pPr algn="l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79" name="타원 78">
            <a:extLst>
              <a:ext uri="{FF2B5EF4-FFF2-40B4-BE49-F238E27FC236}">
                <a16:creationId xmlns:a16="http://schemas.microsoft.com/office/drawing/2014/main" id="{16107CD2-EB1D-4835-B889-D462E13A3D47}"/>
              </a:ext>
            </a:extLst>
          </p:cNvPr>
          <p:cNvSpPr/>
          <p:nvPr/>
        </p:nvSpPr>
        <p:spPr>
          <a:xfrm>
            <a:off x="2521177" y="142791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0" name="타원 79">
            <a:extLst>
              <a:ext uri="{FF2B5EF4-FFF2-40B4-BE49-F238E27FC236}">
                <a16:creationId xmlns:a16="http://schemas.microsoft.com/office/drawing/2014/main" id="{C6615FC1-0F76-4739-964C-BB7252479AB4}"/>
              </a:ext>
            </a:extLst>
          </p:cNvPr>
          <p:cNvSpPr/>
          <p:nvPr/>
        </p:nvSpPr>
        <p:spPr>
          <a:xfrm>
            <a:off x="2473870" y="525618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1" name="타원 80">
            <a:extLst>
              <a:ext uri="{FF2B5EF4-FFF2-40B4-BE49-F238E27FC236}">
                <a16:creationId xmlns:a16="http://schemas.microsoft.com/office/drawing/2014/main" id="{69424ACA-AADA-4D2F-ADFC-F6EE8D6605A0}"/>
              </a:ext>
            </a:extLst>
          </p:cNvPr>
          <p:cNvSpPr/>
          <p:nvPr/>
        </p:nvSpPr>
        <p:spPr>
          <a:xfrm>
            <a:off x="2527138" y="309952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B7C6D2E1-BFDE-2DD7-80DE-49242DCA09E6}"/>
              </a:ext>
            </a:extLst>
          </p:cNvPr>
          <p:cNvCxnSpPr/>
          <p:nvPr/>
        </p:nvCxnSpPr>
        <p:spPr>
          <a:xfrm>
            <a:off x="1994358" y="1200099"/>
            <a:ext cx="113255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F38FCF4-1EBD-42A8-D19B-2BF1E66DBFC5}"/>
              </a:ext>
            </a:extLst>
          </p:cNvPr>
          <p:cNvSpPr txBox="1"/>
          <p:nvPr/>
        </p:nvSpPr>
        <p:spPr>
          <a:xfrm>
            <a:off x="3744582" y="5915986"/>
            <a:ext cx="295813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입력하신 정보와 일치하는 정보가 없습니다</a:t>
            </a:r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ctr">
              <a:defRPr/>
            </a:pPr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정보를 다시 확인하시고 조회해 주세요</a:t>
            </a:r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  <a:endParaRPr lang="ko-KR" altLang="en-US" sz="10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0" name="모서리가 둥근 직사각형 70">
            <a:extLst>
              <a:ext uri="{FF2B5EF4-FFF2-40B4-BE49-F238E27FC236}">
                <a16:creationId xmlns:a16="http://schemas.microsoft.com/office/drawing/2014/main" id="{56FB8C6A-6C67-62DF-2A06-212F1783A263}"/>
              </a:ext>
            </a:extLst>
          </p:cNvPr>
          <p:cNvSpPr/>
          <p:nvPr/>
        </p:nvSpPr>
        <p:spPr>
          <a:xfrm>
            <a:off x="4257276" y="6466154"/>
            <a:ext cx="1943624" cy="333564"/>
          </a:xfrm>
          <a:prstGeom prst="roundRect">
            <a:avLst>
              <a:gd name="adj" fmla="val 515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다시 찾기</a:t>
            </a: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DEC40F7A-3025-3C0C-6D10-5576161F0FBD}"/>
              </a:ext>
            </a:extLst>
          </p:cNvPr>
          <p:cNvSpPr/>
          <p:nvPr/>
        </p:nvSpPr>
        <p:spPr>
          <a:xfrm>
            <a:off x="4149276" y="652141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" name="모서리가 둥근 직사각형 70">
            <a:extLst>
              <a:ext uri="{FF2B5EF4-FFF2-40B4-BE49-F238E27FC236}">
                <a16:creationId xmlns:a16="http://schemas.microsoft.com/office/drawing/2014/main" id="{648CD88E-C910-CDC0-8085-D4A67CA4F852}"/>
              </a:ext>
            </a:extLst>
          </p:cNvPr>
          <p:cNvSpPr/>
          <p:nvPr/>
        </p:nvSpPr>
        <p:spPr>
          <a:xfrm>
            <a:off x="4257276" y="4645345"/>
            <a:ext cx="1943624" cy="333564"/>
          </a:xfrm>
          <a:prstGeom prst="roundRect">
            <a:avLst>
              <a:gd name="adj" fmla="val 515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다시 찾기</a:t>
            </a: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E92BF4BF-D7E5-F254-1439-7344D6C50352}"/>
              </a:ext>
            </a:extLst>
          </p:cNvPr>
          <p:cNvSpPr/>
          <p:nvPr/>
        </p:nvSpPr>
        <p:spPr>
          <a:xfrm>
            <a:off x="4149276" y="470060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A51EFB90-264F-351B-B47E-5614A007101D}"/>
              </a:ext>
            </a:extLst>
          </p:cNvPr>
          <p:cNvSpPr/>
          <p:nvPr/>
        </p:nvSpPr>
        <p:spPr>
          <a:xfrm>
            <a:off x="164251" y="1656476"/>
            <a:ext cx="1404000" cy="409345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459980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제목 6">
            <a:extLst>
              <a:ext uri="{FF2B5EF4-FFF2-40B4-BE49-F238E27FC236}">
                <a16:creationId xmlns:a16="http://schemas.microsoft.com/office/drawing/2014/main" id="{A6B7267E-8006-C84C-7CF8-4E6CC3105B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P-FE-CC-45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고객센터 </a:t>
            </a:r>
            <a:r>
              <a:rPr lang="en-US" altLang="ko-KR" dirty="0"/>
              <a:t>&gt; </a:t>
            </a:r>
            <a:r>
              <a:rPr lang="ko-KR" altLang="en-US" dirty="0"/>
              <a:t>아이디</a:t>
            </a:r>
            <a:r>
              <a:rPr lang="en-US" altLang="ko-KR" dirty="0"/>
              <a:t>/</a:t>
            </a:r>
            <a:r>
              <a:rPr lang="ko-KR" altLang="en-US" dirty="0"/>
              <a:t>비밀번호 찾기</a:t>
            </a:r>
            <a:r>
              <a:rPr lang="en-US" altLang="ko-KR" dirty="0"/>
              <a:t>] </a:t>
            </a:r>
            <a:r>
              <a:rPr lang="ko-KR" altLang="en-US" dirty="0"/>
              <a:t>비밀번호 찾기</a:t>
            </a:r>
            <a:endParaRPr lang="en-US" altLang="ko-KR" dirty="0"/>
          </a:p>
        </p:txBody>
      </p: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4D7D91B0-4C50-48EF-866C-DF85D2934165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99" name="직사각형 98">
              <a:extLst>
                <a:ext uri="{FF2B5EF4-FFF2-40B4-BE49-F238E27FC236}">
                  <a16:creationId xmlns:a16="http://schemas.microsoft.com/office/drawing/2014/main" id="{420444BC-2E03-4EE3-A350-0B0D0887AD89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아이디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비밀번호 찾기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00" name="직선 연결선 99">
              <a:extLst>
                <a:ext uri="{FF2B5EF4-FFF2-40B4-BE49-F238E27FC236}">
                  <a16:creationId xmlns:a16="http://schemas.microsoft.com/office/drawing/2014/main" id="{58635E53-EB81-4514-A3BC-EC23E2CB117D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" name="직사각형 102">
            <a:extLst>
              <a:ext uri="{FF2B5EF4-FFF2-40B4-BE49-F238E27FC236}">
                <a16:creationId xmlns:a16="http://schemas.microsoft.com/office/drawing/2014/main" id="{4A1AB939-0680-4FE2-8B58-6655A51F4195}"/>
              </a:ext>
            </a:extLst>
          </p:cNvPr>
          <p:cNvSpPr/>
          <p:nvPr/>
        </p:nvSpPr>
        <p:spPr>
          <a:xfrm>
            <a:off x="1929456" y="1384627"/>
            <a:ext cx="157927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</a:rPr>
              <a:t>상품 구매 계정 회원</a:t>
            </a:r>
          </a:p>
        </p:txBody>
      </p: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09D16E37-6F4F-4CAC-A540-7CD2072F7307}"/>
              </a:ext>
            </a:extLst>
          </p:cNvPr>
          <p:cNvSpPr/>
          <p:nvPr/>
        </p:nvSpPr>
        <p:spPr>
          <a:xfrm>
            <a:off x="5505441" y="1384627"/>
            <a:ext cx="255711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</a:rPr>
              <a:t>상품 구매 </a:t>
            </a:r>
            <a:r>
              <a:rPr lang="en-US" altLang="ko-KR" sz="1200" dirty="0">
                <a:latin typeface="+mn-ea"/>
              </a:rPr>
              <a:t>+ </a:t>
            </a:r>
            <a:r>
              <a:rPr lang="ko-KR" altLang="en-US" sz="1200" dirty="0">
                <a:latin typeface="+mn-ea"/>
              </a:rPr>
              <a:t>상품 판매 계정</a:t>
            </a:r>
            <a:r>
              <a:rPr lang="en-US" altLang="ko-KR" sz="1200" dirty="0">
                <a:latin typeface="+mn-ea"/>
              </a:rPr>
              <a:t> </a:t>
            </a:r>
            <a:r>
              <a:rPr lang="ko-KR" altLang="en-US" sz="1200" dirty="0">
                <a:latin typeface="+mn-ea"/>
              </a:rPr>
              <a:t>회원</a:t>
            </a:r>
          </a:p>
        </p:txBody>
      </p:sp>
      <p:sp>
        <p:nvSpPr>
          <p:cNvPr id="128" name="직사각형 127">
            <a:extLst>
              <a:ext uri="{FF2B5EF4-FFF2-40B4-BE49-F238E27FC236}">
                <a16:creationId xmlns:a16="http://schemas.microsoft.com/office/drawing/2014/main" id="{A8BD76A8-119B-4858-91AF-74DF72C42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7804" y="1883234"/>
            <a:ext cx="2023851" cy="2438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altLang="ko-KR" sz="10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D998B88A-C9DE-41C9-BEA2-BA680D771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7804" y="2216609"/>
            <a:ext cx="2023851" cy="2438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altLang="ko-KR" sz="10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710CD4FF-5044-4E1F-BBC1-55054A8662E2}"/>
              </a:ext>
            </a:extLst>
          </p:cNvPr>
          <p:cNvSpPr/>
          <p:nvPr/>
        </p:nvSpPr>
        <p:spPr>
          <a:xfrm>
            <a:off x="1967053" y="1890824"/>
            <a:ext cx="415498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 dirty="0">
                <a:latin typeface="+mn-ea"/>
              </a:rPr>
              <a:t>이름</a:t>
            </a:r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E3C4F748-EEC7-4D86-87CD-B2406030B7BD}"/>
              </a:ext>
            </a:extLst>
          </p:cNvPr>
          <p:cNvSpPr/>
          <p:nvPr/>
        </p:nvSpPr>
        <p:spPr>
          <a:xfrm>
            <a:off x="1967053" y="2224199"/>
            <a:ext cx="53091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 dirty="0">
                <a:latin typeface="+mn-ea"/>
              </a:rPr>
              <a:t>아이디</a:t>
            </a:r>
          </a:p>
        </p:txBody>
      </p:sp>
      <p:sp>
        <p:nvSpPr>
          <p:cNvPr id="132" name="모서리가 둥근 직사각형 45">
            <a:extLst>
              <a:ext uri="{FF2B5EF4-FFF2-40B4-BE49-F238E27FC236}">
                <a16:creationId xmlns:a16="http://schemas.microsoft.com/office/drawing/2014/main" id="{415EDB50-398F-45AC-8D08-E8C41B6C8F71}"/>
              </a:ext>
            </a:extLst>
          </p:cNvPr>
          <p:cNvSpPr/>
          <p:nvPr/>
        </p:nvSpPr>
        <p:spPr>
          <a:xfrm>
            <a:off x="2114874" y="3019688"/>
            <a:ext cx="2746782" cy="388450"/>
          </a:xfrm>
          <a:prstGeom prst="roundRect">
            <a:avLst>
              <a:gd name="adj" fmla="val 515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확인</a:t>
            </a:r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89DE4DC7-D173-4D7D-9C53-098E3BA7F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7804" y="2575286"/>
            <a:ext cx="2023851" cy="2438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altLang="ko-KR" sz="10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34" name="직사각형 133">
            <a:extLst>
              <a:ext uri="{FF2B5EF4-FFF2-40B4-BE49-F238E27FC236}">
                <a16:creationId xmlns:a16="http://schemas.microsoft.com/office/drawing/2014/main" id="{B72A8238-0711-4A9C-B891-C208F6725121}"/>
              </a:ext>
            </a:extLst>
          </p:cNvPr>
          <p:cNvSpPr/>
          <p:nvPr/>
        </p:nvSpPr>
        <p:spPr>
          <a:xfrm>
            <a:off x="1967053" y="2582876"/>
            <a:ext cx="80182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 dirty="0">
                <a:latin typeface="+mn-ea"/>
              </a:rPr>
              <a:t>이메일 주소</a:t>
            </a:r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ED356CAE-B7E7-4162-BE5C-B3655D10A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3464" y="1860896"/>
            <a:ext cx="2023851" cy="24383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altLang="ko-KR" sz="100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7FAE4BA7-2D07-4974-A257-FD7780B8FE69}"/>
              </a:ext>
            </a:extLst>
          </p:cNvPr>
          <p:cNvSpPr/>
          <p:nvPr/>
        </p:nvSpPr>
        <p:spPr>
          <a:xfrm>
            <a:off x="5512713" y="1868486"/>
            <a:ext cx="53091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 dirty="0">
                <a:latin typeface="+mn-ea"/>
              </a:rPr>
              <a:t>아이디</a:t>
            </a:r>
          </a:p>
        </p:txBody>
      </p:sp>
      <p:cxnSp>
        <p:nvCxnSpPr>
          <p:cNvPr id="139" name="직선 연결선 138">
            <a:extLst>
              <a:ext uri="{FF2B5EF4-FFF2-40B4-BE49-F238E27FC236}">
                <a16:creationId xmlns:a16="http://schemas.microsoft.com/office/drawing/2014/main" id="{E1A4EDCC-F2A6-49B3-808E-99036105AFCA}"/>
              </a:ext>
            </a:extLst>
          </p:cNvPr>
          <p:cNvCxnSpPr>
            <a:cxnSpLocks/>
          </p:cNvCxnSpPr>
          <p:nvPr/>
        </p:nvCxnSpPr>
        <p:spPr>
          <a:xfrm>
            <a:off x="5219700" y="1466300"/>
            <a:ext cx="0" cy="193796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모서리가 둥근 직사각형 45">
            <a:extLst>
              <a:ext uri="{FF2B5EF4-FFF2-40B4-BE49-F238E27FC236}">
                <a16:creationId xmlns:a16="http://schemas.microsoft.com/office/drawing/2014/main" id="{2A37F036-A456-4296-ACC8-212AD183FC77}"/>
              </a:ext>
            </a:extLst>
          </p:cNvPr>
          <p:cNvSpPr/>
          <p:nvPr/>
        </p:nvSpPr>
        <p:spPr>
          <a:xfrm>
            <a:off x="5699186" y="3019688"/>
            <a:ext cx="2746782" cy="388450"/>
          </a:xfrm>
          <a:prstGeom prst="roundRect">
            <a:avLst>
              <a:gd name="adj" fmla="val 515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본인인증</a:t>
            </a:r>
          </a:p>
        </p:txBody>
      </p: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EAEADEA5-014B-4D4D-9BB7-AEBBBAB62371}"/>
              </a:ext>
            </a:extLst>
          </p:cNvPr>
          <p:cNvSpPr/>
          <p:nvPr/>
        </p:nvSpPr>
        <p:spPr>
          <a:xfrm>
            <a:off x="4417174" y="3982372"/>
            <a:ext cx="157927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ko-KR" altLang="en-US" sz="1200" dirty="0">
                <a:latin typeface="+mn-ea"/>
              </a:rPr>
              <a:t>비밀번호 찾기 결과</a:t>
            </a: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2DE1AFE8-0169-4759-A81F-67876EB415C2}"/>
              </a:ext>
            </a:extLst>
          </p:cNvPr>
          <p:cNvSpPr/>
          <p:nvPr/>
        </p:nvSpPr>
        <p:spPr>
          <a:xfrm>
            <a:off x="2494354" y="3894424"/>
            <a:ext cx="5684195" cy="1395845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148" name="타원 147">
            <a:extLst>
              <a:ext uri="{FF2B5EF4-FFF2-40B4-BE49-F238E27FC236}">
                <a16:creationId xmlns:a16="http://schemas.microsoft.com/office/drawing/2014/main" id="{9F621B56-B638-4BA0-BD1E-698812DBF177}"/>
              </a:ext>
            </a:extLst>
          </p:cNvPr>
          <p:cNvSpPr/>
          <p:nvPr/>
        </p:nvSpPr>
        <p:spPr>
          <a:xfrm>
            <a:off x="2417426" y="378836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85666244-0BDE-4C5F-AEB6-D8872FE5E74A}"/>
              </a:ext>
            </a:extLst>
          </p:cNvPr>
          <p:cNvSpPr/>
          <p:nvPr/>
        </p:nvSpPr>
        <p:spPr>
          <a:xfrm>
            <a:off x="4399418" y="5523473"/>
            <a:ext cx="157927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ko-KR" altLang="en-US" sz="1200" dirty="0">
                <a:latin typeface="+mn-ea"/>
              </a:rPr>
              <a:t>비밀번호 찾기 결과</a:t>
            </a:r>
          </a:p>
        </p:txBody>
      </p: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AB688386-AEAA-428A-9EAC-DC51D2F229EF}"/>
              </a:ext>
            </a:extLst>
          </p:cNvPr>
          <p:cNvSpPr/>
          <p:nvPr/>
        </p:nvSpPr>
        <p:spPr>
          <a:xfrm>
            <a:off x="2494354" y="5435525"/>
            <a:ext cx="5684195" cy="1595590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155" name="타원 154">
            <a:extLst>
              <a:ext uri="{FF2B5EF4-FFF2-40B4-BE49-F238E27FC236}">
                <a16:creationId xmlns:a16="http://schemas.microsoft.com/office/drawing/2014/main" id="{8F5F9E6D-91CC-4BA2-91C7-CCC4B139CE89}"/>
              </a:ext>
            </a:extLst>
          </p:cNvPr>
          <p:cNvSpPr/>
          <p:nvPr/>
        </p:nvSpPr>
        <p:spPr>
          <a:xfrm>
            <a:off x="2417426" y="532946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C9F67A04-7E7E-4226-B105-94696B988363}"/>
              </a:ext>
            </a:extLst>
          </p:cNvPr>
          <p:cNvSpPr/>
          <p:nvPr/>
        </p:nvSpPr>
        <p:spPr>
          <a:xfrm>
            <a:off x="1864684" y="1355908"/>
            <a:ext cx="3202585" cy="2136602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157" name="직사각형 156">
            <a:extLst>
              <a:ext uri="{FF2B5EF4-FFF2-40B4-BE49-F238E27FC236}">
                <a16:creationId xmlns:a16="http://schemas.microsoft.com/office/drawing/2014/main" id="{289A690A-6718-4DB7-A855-C641CDF1054D}"/>
              </a:ext>
            </a:extLst>
          </p:cNvPr>
          <p:cNvSpPr/>
          <p:nvPr/>
        </p:nvSpPr>
        <p:spPr>
          <a:xfrm>
            <a:off x="5441285" y="1355908"/>
            <a:ext cx="3202585" cy="2136602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158" name="타원 157">
            <a:extLst>
              <a:ext uri="{FF2B5EF4-FFF2-40B4-BE49-F238E27FC236}">
                <a16:creationId xmlns:a16="http://schemas.microsoft.com/office/drawing/2014/main" id="{E97D6496-C92C-4292-9C7E-957F68D81541}"/>
              </a:ext>
            </a:extLst>
          </p:cNvPr>
          <p:cNvSpPr/>
          <p:nvPr/>
        </p:nvSpPr>
        <p:spPr>
          <a:xfrm>
            <a:off x="5321020" y="126272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59" name="타원 158">
            <a:extLst>
              <a:ext uri="{FF2B5EF4-FFF2-40B4-BE49-F238E27FC236}">
                <a16:creationId xmlns:a16="http://schemas.microsoft.com/office/drawing/2014/main" id="{BA2B4270-F4D0-4FBC-8E45-45E413402774}"/>
              </a:ext>
            </a:extLst>
          </p:cNvPr>
          <p:cNvSpPr/>
          <p:nvPr/>
        </p:nvSpPr>
        <p:spPr>
          <a:xfrm>
            <a:off x="1757217" y="126272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graphicFrame>
        <p:nvGraphicFramePr>
          <p:cNvPr id="162" name="표 4">
            <a:extLst>
              <a:ext uri="{FF2B5EF4-FFF2-40B4-BE49-F238E27FC236}">
                <a16:creationId xmlns:a16="http://schemas.microsoft.com/office/drawing/2014/main" id="{CF692D61-F38A-4714-986E-A3A712C72B1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8991370"/>
              </p:ext>
            </p:extLst>
          </p:nvPr>
        </p:nvGraphicFramePr>
        <p:xfrm>
          <a:off x="9016139" y="243858"/>
          <a:ext cx="2508867" cy="69555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상품구매 계정고객 비밀번호 찾기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이름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이메일 주소 정보가 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일치할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[3]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번과 같이 내용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이용자 메일로 임시 비밀번호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 발송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일치하는 정보가 없을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[4]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내용 표기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이름을 입력하지 않고 확인 버튼을 클릭한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이름을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!)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아이디를 입력하지 않고 확인 버튼을 클릭한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아이디를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!)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이메일 주소를 입력하지 않고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버튼을 클릭한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이메일 주소를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!)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상품구매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상품판매 계정 고객 비밀번호 찾기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아이디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입력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본인인증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본인인증 팝업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본인인증 완료 후 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일치하는 정보가 있을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[3]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내용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메일로 임시 비밀번호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 발송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일치하는 정보가 없을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[4]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내용 표기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아이디를 입력하지 않고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버튼을 클릭한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아이디를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!)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다시 찾기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[1] or [2]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화면으로 </a:t>
                      </a:r>
                      <a:r>
                        <a:rPr lang="ko-KR" altLang="en-US" sz="9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돌아감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0127611"/>
                  </a:ext>
                </a:extLst>
              </a:tr>
              <a:tr h="2196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4" name="직사각형 3">
            <a:extLst>
              <a:ext uri="{FF2B5EF4-FFF2-40B4-BE49-F238E27FC236}">
                <a16:creationId xmlns:a16="http://schemas.microsoft.com/office/drawing/2014/main" id="{C2005C98-E839-DF41-1476-990E3DD7B32A}"/>
              </a:ext>
            </a:extLst>
          </p:cNvPr>
          <p:cNvSpPr/>
          <p:nvPr/>
        </p:nvSpPr>
        <p:spPr>
          <a:xfrm>
            <a:off x="1976602" y="923328"/>
            <a:ext cx="113255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000" dirty="0">
                <a:latin typeface="+mn-ea"/>
              </a:rPr>
              <a:t>아이디 찾기</a:t>
            </a:r>
            <a:endParaRPr lang="en-US" altLang="ko-KR" sz="1000" dirty="0">
              <a:latin typeface="+mn-ea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D999B245-EFFB-9908-E147-C88E18F8C108}"/>
              </a:ext>
            </a:extLst>
          </p:cNvPr>
          <p:cNvSpPr/>
          <p:nvPr/>
        </p:nvSpPr>
        <p:spPr>
          <a:xfrm>
            <a:off x="3235885" y="918366"/>
            <a:ext cx="146621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000" b="1" dirty="0">
                <a:latin typeface="+mn-ea"/>
              </a:rPr>
              <a:t>비밀번호 찾기</a:t>
            </a:r>
            <a:endParaRPr lang="en-US" altLang="ko-KR" sz="1000" b="1" dirty="0">
              <a:latin typeface="+mn-ea"/>
            </a:endParaRPr>
          </a:p>
        </p:txBody>
      </p:sp>
      <p:cxnSp>
        <p:nvCxnSpPr>
          <p:cNvPr id="6" name="직선 연결선 5">
            <a:extLst>
              <a:ext uri="{FF2B5EF4-FFF2-40B4-BE49-F238E27FC236}">
                <a16:creationId xmlns:a16="http://schemas.microsoft.com/office/drawing/2014/main" id="{C866B3C6-76C2-BABD-7A27-3B23451411DC}"/>
              </a:ext>
            </a:extLst>
          </p:cNvPr>
          <p:cNvCxnSpPr/>
          <p:nvPr/>
        </p:nvCxnSpPr>
        <p:spPr>
          <a:xfrm>
            <a:off x="3388150" y="1200099"/>
            <a:ext cx="113255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ACE06C1-DC7B-9369-5CF8-0E99F0966E73}"/>
              </a:ext>
            </a:extLst>
          </p:cNvPr>
          <p:cNvSpPr txBox="1"/>
          <p:nvPr/>
        </p:nvSpPr>
        <p:spPr>
          <a:xfrm>
            <a:off x="3130618" y="4396305"/>
            <a:ext cx="4218407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가입 시 등록하신 메일 주소로 임시 비밀번호가 발송되었습니다</a:t>
            </a:r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10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1" name="모서리가 둥근 직사각형 70">
            <a:extLst>
              <a:ext uri="{FF2B5EF4-FFF2-40B4-BE49-F238E27FC236}">
                <a16:creationId xmlns:a16="http://schemas.microsoft.com/office/drawing/2014/main" id="{AC60A9E1-6FE1-A7C1-EC66-C3D6FB5161E0}"/>
              </a:ext>
            </a:extLst>
          </p:cNvPr>
          <p:cNvSpPr/>
          <p:nvPr/>
        </p:nvSpPr>
        <p:spPr>
          <a:xfrm>
            <a:off x="4247888" y="4850572"/>
            <a:ext cx="1943624" cy="333564"/>
          </a:xfrm>
          <a:prstGeom prst="roundRect">
            <a:avLst>
              <a:gd name="adj" fmla="val 515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다시 찾기</a:t>
            </a: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B17CFA5B-F688-9452-CF11-91ACA4653C4F}"/>
              </a:ext>
            </a:extLst>
          </p:cNvPr>
          <p:cNvSpPr/>
          <p:nvPr/>
        </p:nvSpPr>
        <p:spPr>
          <a:xfrm>
            <a:off x="4139888" y="490583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092391E-0396-C5FE-1EF1-4569300A60BE}"/>
              </a:ext>
            </a:extLst>
          </p:cNvPr>
          <p:cNvSpPr txBox="1"/>
          <p:nvPr/>
        </p:nvSpPr>
        <p:spPr>
          <a:xfrm>
            <a:off x="3155983" y="5908935"/>
            <a:ext cx="41131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입력하신 정보와 일치하는 정보가 없습니다</a:t>
            </a:r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ctr"/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정보를 다시 확인하시고 비밀번호 찾기를 진행해 주세요</a:t>
            </a:r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15" name="모서리가 둥근 직사각형 70">
            <a:extLst>
              <a:ext uri="{FF2B5EF4-FFF2-40B4-BE49-F238E27FC236}">
                <a16:creationId xmlns:a16="http://schemas.microsoft.com/office/drawing/2014/main" id="{674A6C66-2A24-3F64-2E39-6DD16B7E4F49}"/>
              </a:ext>
            </a:extLst>
          </p:cNvPr>
          <p:cNvSpPr/>
          <p:nvPr/>
        </p:nvSpPr>
        <p:spPr>
          <a:xfrm>
            <a:off x="4239690" y="6464333"/>
            <a:ext cx="1943624" cy="333564"/>
          </a:xfrm>
          <a:prstGeom prst="roundRect">
            <a:avLst>
              <a:gd name="adj" fmla="val 515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다시 찾기</a:t>
            </a: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09B42408-0293-6295-2C14-E2277E93FEF1}"/>
              </a:ext>
            </a:extLst>
          </p:cNvPr>
          <p:cNvSpPr/>
          <p:nvPr/>
        </p:nvSpPr>
        <p:spPr>
          <a:xfrm>
            <a:off x="4131690" y="651959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28201DAB-A63A-1446-6F44-F344FFDD677D}"/>
              </a:ext>
            </a:extLst>
          </p:cNvPr>
          <p:cNvSpPr/>
          <p:nvPr/>
        </p:nvSpPr>
        <p:spPr>
          <a:xfrm>
            <a:off x="164251" y="1656476"/>
            <a:ext cx="1404000" cy="409345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2598462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B953F898-D9B0-884B-C998-37D7D305D6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3125997"/>
              </p:ext>
            </p:extLst>
          </p:nvPr>
        </p:nvGraphicFramePr>
        <p:xfrm>
          <a:off x="177553" y="1181624"/>
          <a:ext cx="8673484" cy="8517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73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51719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P-FE-GN-05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[Header/Footer &gt; Header] Header (</a:t>
            </a:r>
            <a:r>
              <a:rPr lang="ko-KR" altLang="en-US" dirty="0"/>
              <a:t>팝업</a:t>
            </a:r>
            <a:r>
              <a:rPr lang="en-US" altLang="ko-KR" dirty="0"/>
              <a:t>)</a:t>
            </a:r>
            <a:endParaRPr lang="ko-KR" altLang="en-US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1A54AFEC-5736-AE24-64D7-E8AA79CA99E1}"/>
              </a:ext>
            </a:extLst>
          </p:cNvPr>
          <p:cNvSpPr/>
          <p:nvPr/>
        </p:nvSpPr>
        <p:spPr>
          <a:xfrm>
            <a:off x="894456" y="1539280"/>
            <a:ext cx="13271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600" b="1" spc="-3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</a:t>
            </a:r>
            <a:endParaRPr lang="ko-KR" altLang="en-US" sz="1600" b="1" spc="-3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94246FD7-2C74-F229-1216-9C3CA0EF32DB}"/>
              </a:ext>
            </a:extLst>
          </p:cNvPr>
          <p:cNvSpPr/>
          <p:nvPr/>
        </p:nvSpPr>
        <p:spPr>
          <a:xfrm>
            <a:off x="6765951" y="1288776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회원가입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로그인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비회원 주문조회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99" name="모서리가 둥근 직사각형 50">
            <a:extLst>
              <a:ext uri="{FF2B5EF4-FFF2-40B4-BE49-F238E27FC236}">
                <a16:creationId xmlns:a16="http://schemas.microsoft.com/office/drawing/2014/main" id="{3BA4CB5C-AFF1-CD67-94FE-243448BA6522}"/>
              </a:ext>
            </a:extLst>
          </p:cNvPr>
          <p:cNvSpPr/>
          <p:nvPr/>
        </p:nvSpPr>
        <p:spPr>
          <a:xfrm>
            <a:off x="727913" y="2189974"/>
            <a:ext cx="1152000" cy="446695"/>
          </a:xfrm>
          <a:prstGeom prst="roundRect">
            <a:avLst>
              <a:gd name="adj" fmla="val 50000"/>
            </a:avLst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0" name="모서리가 둥근 직사각형 50">
            <a:extLst>
              <a:ext uri="{FF2B5EF4-FFF2-40B4-BE49-F238E27FC236}">
                <a16:creationId xmlns:a16="http://schemas.microsoft.com/office/drawing/2014/main" id="{14C844BC-0F0A-FBF6-7602-02997952035C}"/>
              </a:ext>
            </a:extLst>
          </p:cNvPr>
          <p:cNvSpPr/>
          <p:nvPr/>
        </p:nvSpPr>
        <p:spPr>
          <a:xfrm>
            <a:off x="2017969" y="2202170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4" name="직사각형 103">
            <a:extLst>
              <a:ext uri="{FF2B5EF4-FFF2-40B4-BE49-F238E27FC236}">
                <a16:creationId xmlns:a16="http://schemas.microsoft.com/office/drawing/2014/main" id="{678375AD-D824-A4C5-544A-9380C59F6A06}"/>
              </a:ext>
            </a:extLst>
          </p:cNvPr>
          <p:cNvSpPr/>
          <p:nvPr/>
        </p:nvSpPr>
        <p:spPr>
          <a:xfrm>
            <a:off x="866977" y="1363604"/>
            <a:ext cx="180710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나의 특별한 옷 구매 법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114" name="사각형: 둥근 모서리 33">
            <a:hlinkClick r:id="" action="ppaction://noaction"/>
            <a:extLst>
              <a:ext uri="{FF2B5EF4-FFF2-40B4-BE49-F238E27FC236}">
                <a16:creationId xmlns:a16="http://schemas.microsoft.com/office/drawing/2014/main" id="{571E5A4F-94E8-0184-A003-D52D80EA2D40}"/>
              </a:ext>
            </a:extLst>
          </p:cNvPr>
          <p:cNvSpPr>
            <a:spLocks/>
          </p:cNvSpPr>
          <p:nvPr/>
        </p:nvSpPr>
        <p:spPr>
          <a:xfrm>
            <a:off x="5609955" y="2241873"/>
            <a:ext cx="2948229" cy="36816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0" rIns="36000" bIns="0" numCol="1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000" dirty="0">
              <a:solidFill>
                <a:schemeClr val="bg1">
                  <a:lumMod val="65000"/>
                </a:schemeClr>
              </a:solidFill>
              <a:uFillTx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82036672-6C2C-58D3-57AC-0ABA1D5C4210}"/>
              </a:ext>
            </a:extLst>
          </p:cNvPr>
          <p:cNvSpPr txBox="1"/>
          <p:nvPr/>
        </p:nvSpPr>
        <p:spPr>
          <a:xfrm>
            <a:off x="5642096" y="2322549"/>
            <a:ext cx="74352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전체검색       </a:t>
            </a:r>
          </a:p>
        </p:txBody>
      </p:sp>
      <p:cxnSp>
        <p:nvCxnSpPr>
          <p:cNvPr id="125" name="직선 연결선 124">
            <a:extLst>
              <a:ext uri="{FF2B5EF4-FFF2-40B4-BE49-F238E27FC236}">
                <a16:creationId xmlns:a16="http://schemas.microsoft.com/office/drawing/2014/main" id="{7BB30706-378F-2BEE-F616-40FF945AE71E}"/>
              </a:ext>
            </a:extLst>
          </p:cNvPr>
          <p:cNvCxnSpPr>
            <a:cxnSpLocks/>
          </p:cNvCxnSpPr>
          <p:nvPr/>
        </p:nvCxnSpPr>
        <p:spPr>
          <a:xfrm>
            <a:off x="6496434" y="2348466"/>
            <a:ext cx="0" cy="144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Chevron">
            <a:extLst>
              <a:ext uri="{FF2B5EF4-FFF2-40B4-BE49-F238E27FC236}">
                <a16:creationId xmlns:a16="http://schemas.microsoft.com/office/drawing/2014/main" id="{9323DD85-09A4-35C3-9508-21580A9A07C2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6281089" y="2410244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10" name="표 10">
            <a:extLst>
              <a:ext uri="{FF2B5EF4-FFF2-40B4-BE49-F238E27FC236}">
                <a16:creationId xmlns:a16="http://schemas.microsoft.com/office/drawing/2014/main" id="{070905BB-43B2-8936-A17D-688F0E46BA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5263302"/>
              </p:ext>
            </p:extLst>
          </p:nvPr>
        </p:nvGraphicFramePr>
        <p:xfrm>
          <a:off x="4502028" y="1651376"/>
          <a:ext cx="4118944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9736">
                  <a:extLst>
                    <a:ext uri="{9D8B030D-6E8A-4147-A177-3AD203B41FA5}">
                      <a16:colId xmlns:a16="http://schemas.microsoft.com/office/drawing/2014/main" val="203394674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374555007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838262310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1074087556"/>
                    </a:ext>
                  </a:extLst>
                </a:gridCol>
              </a:tblGrid>
              <a:tr h="233329"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라라마켓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 소개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상품리뷰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고객센터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7852953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C9335423-5661-3B0C-74FD-E8C9ED935D3D}"/>
              </a:ext>
            </a:extLst>
          </p:cNvPr>
          <p:cNvSpPr txBox="1"/>
          <p:nvPr/>
        </p:nvSpPr>
        <p:spPr>
          <a:xfrm>
            <a:off x="645100" y="2361097"/>
            <a:ext cx="1116244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내 옷 팔고사고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92792F-5BC6-92DC-B14F-B4DBD1B00789}"/>
              </a:ext>
            </a:extLst>
          </p:cNvPr>
          <p:cNvSpPr txBox="1"/>
          <p:nvPr/>
        </p:nvSpPr>
        <p:spPr>
          <a:xfrm>
            <a:off x="2026857" y="2370336"/>
            <a:ext cx="709131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새 옷 구매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217A436-2E84-FF6C-A3B9-869811B5BD8B}"/>
              </a:ext>
            </a:extLst>
          </p:cNvPr>
          <p:cNvSpPr txBox="1"/>
          <p:nvPr/>
        </p:nvSpPr>
        <p:spPr>
          <a:xfrm>
            <a:off x="760103" y="2225077"/>
            <a:ext cx="70913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 오픈 숍</a:t>
            </a:r>
            <a:endParaRPr lang="ko-KR" altLang="en-US" sz="10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84270D8-99FC-DB06-1A9C-C4AEF056B21C}"/>
              </a:ext>
            </a:extLst>
          </p:cNvPr>
          <p:cNvSpPr txBox="1"/>
          <p:nvPr/>
        </p:nvSpPr>
        <p:spPr>
          <a:xfrm>
            <a:off x="2069573" y="2231805"/>
            <a:ext cx="84427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스타일 숍</a:t>
            </a: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C2AC556A-2E17-CF22-65FF-DBEC148D3DA3}"/>
              </a:ext>
            </a:extLst>
          </p:cNvPr>
          <p:cNvSpPr/>
          <p:nvPr/>
        </p:nvSpPr>
        <p:spPr>
          <a:xfrm>
            <a:off x="8225020" y="2285385"/>
            <a:ext cx="281137" cy="28113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27" name="Picture 2" descr="C:\Users\user\Downloads\iconmonstr-magnifier-1-240.png">
            <a:extLst>
              <a:ext uri="{FF2B5EF4-FFF2-40B4-BE49-F238E27FC236}">
                <a16:creationId xmlns:a16="http://schemas.microsoft.com/office/drawing/2014/main" id="{B771C369-3756-429C-78F1-C4528BCF9A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313045" y="2368685"/>
            <a:ext cx="112146" cy="112146"/>
          </a:xfrm>
          <a:prstGeom prst="rect">
            <a:avLst/>
          </a:prstGeom>
          <a:noFill/>
        </p:spPr>
      </p:pic>
      <p:sp>
        <p:nvSpPr>
          <p:cNvPr id="28" name="Chevron">
            <a:extLst>
              <a:ext uri="{FF2B5EF4-FFF2-40B4-BE49-F238E27FC236}">
                <a16:creationId xmlns:a16="http://schemas.microsoft.com/office/drawing/2014/main" id="{059825D0-7B1A-1068-7125-BD4FDEC9992A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655548" y="2395054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9" name="Chevron">
            <a:extLst>
              <a:ext uri="{FF2B5EF4-FFF2-40B4-BE49-F238E27FC236}">
                <a16:creationId xmlns:a16="http://schemas.microsoft.com/office/drawing/2014/main" id="{B36C8AB0-EA6C-834C-592B-A204221E0A61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2936948" y="2397398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1210AE95-6FB3-18EB-CC59-EFF5A3B33268}"/>
              </a:ext>
            </a:extLst>
          </p:cNvPr>
          <p:cNvGrpSpPr/>
          <p:nvPr/>
        </p:nvGrpSpPr>
        <p:grpSpPr>
          <a:xfrm>
            <a:off x="184452" y="481440"/>
            <a:ext cx="8648830" cy="584095"/>
            <a:chOff x="2469932" y="3943754"/>
            <a:chExt cx="708502" cy="857287"/>
          </a:xfrm>
        </p:grpSpPr>
        <p:grpSp>
          <p:nvGrpSpPr>
            <p:cNvPr id="6" name="그룹 5">
              <a:extLst>
                <a:ext uri="{FF2B5EF4-FFF2-40B4-BE49-F238E27FC236}">
                  <a16:creationId xmlns:a16="http://schemas.microsoft.com/office/drawing/2014/main" id="{91607E64-8398-A1D0-91BB-A0B236CBAE21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1" name="직사각형 10">
                <a:extLst>
                  <a:ext uri="{FF2B5EF4-FFF2-40B4-BE49-F238E27FC236}">
                    <a16:creationId xmlns:a16="http://schemas.microsoft.com/office/drawing/2014/main" id="{143D4891-7E16-CB42-0E35-64D2775253A1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2" name="직선 연결선 11">
                <a:extLst>
                  <a:ext uri="{FF2B5EF4-FFF2-40B4-BE49-F238E27FC236}">
                    <a16:creationId xmlns:a16="http://schemas.microsoft.com/office/drawing/2014/main" id="{D6406A92-52E2-1C6A-6309-AC66E89371A4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직선 연결선 12">
                <a:extLst>
                  <a:ext uri="{FF2B5EF4-FFF2-40B4-BE49-F238E27FC236}">
                    <a16:creationId xmlns:a16="http://schemas.microsoft.com/office/drawing/2014/main" id="{EBCDABE6-4FE2-A087-DE5C-127BB7EA1A89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2E371FC-91B2-3A10-4DDE-C6F03BB5A4D8}"/>
                </a:ext>
              </a:extLst>
            </p:cNvPr>
            <p:cNvSpPr txBox="1"/>
            <p:nvPr/>
          </p:nvSpPr>
          <p:spPr>
            <a:xfrm>
              <a:off x="2746743" y="4284514"/>
              <a:ext cx="166724" cy="20327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 anchor="ctr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공지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, 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이벤트 등 소식 알림 배너</a:t>
              </a:r>
              <a:endPara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940B78BA-63D7-D6D7-57ED-4BE00F1172DE}"/>
              </a:ext>
            </a:extLst>
          </p:cNvPr>
          <p:cNvSpPr/>
          <p:nvPr/>
        </p:nvSpPr>
        <p:spPr>
          <a:xfrm>
            <a:off x="7567774" y="811688"/>
            <a:ext cx="1160329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오늘하루 </a:t>
            </a:r>
            <a:r>
              <a:rPr lang="ko-KR" alt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보지않기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graphicFrame>
        <p:nvGraphicFramePr>
          <p:cNvPr id="17" name="표 16">
            <a:extLst>
              <a:ext uri="{FF2B5EF4-FFF2-40B4-BE49-F238E27FC236}">
                <a16:creationId xmlns:a16="http://schemas.microsoft.com/office/drawing/2014/main" id="{E77C3177-8039-C8A9-4FAD-5C2F7ECF19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644155"/>
              </p:ext>
            </p:extLst>
          </p:nvPr>
        </p:nvGraphicFramePr>
        <p:xfrm>
          <a:off x="184452" y="2816850"/>
          <a:ext cx="8673484" cy="1393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73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3861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b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9" name="Close Button">
            <a:extLst>
              <a:ext uri="{FF2B5EF4-FFF2-40B4-BE49-F238E27FC236}">
                <a16:creationId xmlns:a16="http://schemas.microsoft.com/office/drawing/2014/main" id="{0AFA9008-2546-384F-9A18-E692A94620FF}"/>
              </a:ext>
            </a:extLst>
          </p:cNvPr>
          <p:cNvSpPr>
            <a:spLocks noEditPoints="1"/>
          </p:cNvSpPr>
          <p:nvPr>
            <p:custDataLst>
              <p:tags r:id="rId4"/>
            </p:custDataLst>
          </p:nvPr>
        </p:nvSpPr>
        <p:spPr bwMode="auto">
          <a:xfrm>
            <a:off x="8578337" y="926012"/>
            <a:ext cx="69269" cy="67034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0611C2A3-9842-1835-7392-DBFAFE8DB841}"/>
              </a:ext>
            </a:extLst>
          </p:cNvPr>
          <p:cNvSpPr/>
          <p:nvPr/>
        </p:nvSpPr>
        <p:spPr>
          <a:xfrm>
            <a:off x="126931" y="409510"/>
            <a:ext cx="8768493" cy="691321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ACC0B54-E98C-28C9-940F-6FD57387D863}"/>
              </a:ext>
            </a:extLst>
          </p:cNvPr>
          <p:cNvSpPr txBox="1"/>
          <p:nvPr/>
        </p:nvSpPr>
        <p:spPr>
          <a:xfrm>
            <a:off x="6473642" y="2317374"/>
            <a:ext cx="133392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검색어를 입력하세요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06749441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83493" y="2767064"/>
            <a:ext cx="8671079" cy="646459"/>
          </a:xfrm>
        </p:spPr>
        <p:txBody>
          <a:bodyPr/>
          <a:lstStyle/>
          <a:p>
            <a:r>
              <a:rPr lang="ko-KR" altLang="en-US" dirty="0"/>
              <a:t>마이 페이지</a:t>
            </a:r>
            <a:endParaRPr lang="en-US" altLang="ko-KR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10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1460751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</a:t>
            </a:r>
            <a:r>
              <a:rPr lang="en-US" altLang="ko-KR" dirty="0"/>
              <a:t>] </a:t>
            </a:r>
            <a:r>
              <a:rPr lang="ko-KR" altLang="en-US" dirty="0"/>
              <a:t>서브메뉴</a:t>
            </a:r>
            <a:endParaRPr lang="en-US" altLang="ko-KR" dirty="0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1CA6BC0A-4285-4829-BD5A-030AE263BD6B}"/>
              </a:ext>
            </a:extLst>
          </p:cNvPr>
          <p:cNvSpPr/>
          <p:nvPr/>
        </p:nvSpPr>
        <p:spPr>
          <a:xfrm>
            <a:off x="1879239" y="497814"/>
            <a:ext cx="1507032" cy="966337"/>
          </a:xfrm>
          <a:prstGeom prst="rect">
            <a:avLst/>
          </a:prstGeom>
          <a:noFill/>
          <a:ln w="127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상품등록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거래상품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주문현황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9" name="모서리가 둥근 직사각형 15">
            <a:extLst>
              <a:ext uri="{FF2B5EF4-FFF2-40B4-BE49-F238E27FC236}">
                <a16:creationId xmlns:a16="http://schemas.microsoft.com/office/drawing/2014/main" id="{A4768AE7-4DFA-4E9E-9AB4-8E5C0961426F}"/>
              </a:ext>
            </a:extLst>
          </p:cNvPr>
          <p:cNvSpPr/>
          <p:nvPr/>
        </p:nvSpPr>
        <p:spPr>
          <a:xfrm>
            <a:off x="1879100" y="2031121"/>
            <a:ext cx="1507032" cy="194765"/>
          </a:xfrm>
          <a:prstGeom prst="roundRect">
            <a:avLst>
              <a:gd name="adj" fmla="val 111"/>
            </a:avLst>
          </a:prstGeom>
          <a:noFill/>
          <a:ln w="127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본인 인증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6539BBA8-1C3B-459E-B76D-8E080A88DACC}"/>
              </a:ext>
            </a:extLst>
          </p:cNvPr>
          <p:cNvSpPr/>
          <p:nvPr/>
        </p:nvSpPr>
        <p:spPr>
          <a:xfrm>
            <a:off x="1839244" y="2553214"/>
            <a:ext cx="4026726" cy="216597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>
              <a:lnSpc>
                <a:spcPct val="150000"/>
              </a:lnSpc>
            </a:pP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1" name="Button">
            <a:extLst>
              <a:ext uri="{FF2B5EF4-FFF2-40B4-BE49-F238E27FC236}">
                <a16:creationId xmlns:a16="http://schemas.microsoft.com/office/drawing/2014/main" id="{A786C67C-972F-4D00-9A15-C5BB600CCC8C}"/>
              </a:ext>
            </a:extLst>
          </p:cNvPr>
          <p:cNvSpPr>
            <a:spLocks/>
          </p:cNvSpPr>
          <p:nvPr/>
        </p:nvSpPr>
        <p:spPr bwMode="auto">
          <a:xfrm>
            <a:off x="2791622" y="4247169"/>
            <a:ext cx="2138423" cy="285028"/>
          </a:xfrm>
          <a:prstGeom prst="roundRect">
            <a:avLst>
              <a:gd name="adj" fmla="val 8776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휴대폰</a:t>
            </a:r>
            <a:r>
              <a:rPr lang="en-US" altLang="ko-KR" sz="900" b="1" dirty="0">
                <a:solidFill>
                  <a:schemeClr val="bg1"/>
                </a:solidFill>
                <a:latin typeface="+mn-ea"/>
              </a:rPr>
              <a:t> </a:t>
            </a:r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본인인증</a:t>
            </a:r>
            <a:endParaRPr lang="en-US" altLang="ko-KR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6" name="Close Button">
            <a:extLst>
              <a:ext uri="{FF2B5EF4-FFF2-40B4-BE49-F238E27FC236}">
                <a16:creationId xmlns:a16="http://schemas.microsoft.com/office/drawing/2014/main" id="{EB1666DF-837E-47E8-8E55-BF8257822FA2}"/>
              </a:ext>
            </a:extLst>
          </p:cNvPr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 flipV="1">
            <a:off x="5383012" y="2746102"/>
            <a:ext cx="187093" cy="196092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36271FA-B2A2-4219-925B-369DBC9F6DB8}"/>
              </a:ext>
            </a:extLst>
          </p:cNvPr>
          <p:cNvSpPr txBox="1"/>
          <p:nvPr/>
        </p:nvSpPr>
        <p:spPr>
          <a:xfrm>
            <a:off x="2005348" y="3530424"/>
            <a:ext cx="3851323" cy="554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상품구매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+ 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상품판매 가입에 대한 계정은 </a:t>
            </a:r>
            <a:r>
              <a:rPr lang="ko-KR" altLang="en-US" sz="8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오픈숍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에서 상품을 판매 할 수 있는</a:t>
            </a:r>
            <a:r>
              <a:rPr lang="en-US" altLang="ko-KR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계정으로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,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 안전한 거래를 위해 본인인증이 진행됩니다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.</a:t>
            </a:r>
          </a:p>
          <a:p>
            <a:pPr marL="0" marR="0" lvl="0" indent="0" algn="l" defTabSz="4572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※ </a:t>
            </a:r>
            <a:r>
              <a: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회원가입 시 작성된 이름과 본인 인증 시 확인되는 이름이 동일해야 합니다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.</a:t>
            </a:r>
            <a:endParaRPr kumimoji="0" lang="ko-KR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n-ea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7A54197-D04A-495F-BFA6-880588569379}"/>
              </a:ext>
            </a:extLst>
          </p:cNvPr>
          <p:cNvSpPr txBox="1"/>
          <p:nvPr/>
        </p:nvSpPr>
        <p:spPr>
          <a:xfrm>
            <a:off x="1900604" y="2636924"/>
            <a:ext cx="3374407" cy="3738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사용자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본인인증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59" name="직선 연결선 58">
            <a:extLst>
              <a:ext uri="{FF2B5EF4-FFF2-40B4-BE49-F238E27FC236}">
                <a16:creationId xmlns:a16="http://schemas.microsoft.com/office/drawing/2014/main" id="{8F7C7B32-97EB-4951-8057-C5A6855A28CC}"/>
              </a:ext>
            </a:extLst>
          </p:cNvPr>
          <p:cNvCxnSpPr>
            <a:cxnSpLocks/>
          </p:cNvCxnSpPr>
          <p:nvPr/>
        </p:nvCxnSpPr>
        <p:spPr>
          <a:xfrm>
            <a:off x="1962548" y="3069670"/>
            <a:ext cx="377029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802E61B-6BCD-4521-9057-C441D41EFEBF}"/>
              </a:ext>
            </a:extLst>
          </p:cNvPr>
          <p:cNvSpPr txBox="1"/>
          <p:nvPr/>
        </p:nvSpPr>
        <p:spPr>
          <a:xfrm>
            <a:off x="1938704" y="3153922"/>
            <a:ext cx="3981235" cy="2934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</a:rPr>
              <a:t> 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</a:rPr>
              <a:t>상품구매 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</a:rPr>
              <a:t>+ 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</a:rPr>
              <a:t>상품판매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</a:rPr>
              <a:t> 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</a:rPr>
              <a:t>가입을 위해 본인인증을 진행해 주세요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</a:rPr>
              <a:t>.</a:t>
            </a:r>
            <a:endParaRPr lang="ko-KR" altLang="en-US" sz="2000" dirty="0">
              <a:latin typeface="+mn-ea"/>
            </a:endParaRPr>
          </a:p>
        </p:txBody>
      </p:sp>
      <p:graphicFrame>
        <p:nvGraphicFramePr>
          <p:cNvPr id="64" name="표 4">
            <a:extLst>
              <a:ext uri="{FF2B5EF4-FFF2-40B4-BE49-F238E27FC236}">
                <a16:creationId xmlns:a16="http://schemas.microsoft.com/office/drawing/2014/main" id="{E1740369-783C-4EDC-9D85-9A4CD311098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9632897"/>
              </p:ext>
            </p:extLst>
          </p:nvPr>
        </p:nvGraphicFramePr>
        <p:xfrm>
          <a:off x="9016139" y="243858"/>
          <a:ext cx="2508867" cy="6953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관리 메뉴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이용을 위해 본인인증을 완료한 회원인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[2]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관리 및 주문 관련 메뉴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이용을 하지 않는 본인인증 전 회원 메뉴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[3]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 인증 메뉴 노출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‘상품 구매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판매’ 계정 회원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이용을 위해 본인인증을 완료한 회원 메뉴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등록 및 관리 메뉴 표기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91510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 구매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계정 회원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이용을 하지 않는 본인인증 전 회원 메뉴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 인증 메뉴 표기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 인증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[4]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사용자 본인인증 팝업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사용자 본인인증 팝업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휴대폰 본인인증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사용자 본인인증 팝업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휴대폰 본인인증 진행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본인인증 진행 여부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성공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메뉴로 변경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팝업 노출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실패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메뉴 유지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메뉴 유지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566356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회원 전환 완료 팝업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03480"/>
                  </a:ext>
                </a:extLst>
              </a:tr>
              <a:tr h="2088000">
                <a:tc gridSpan="2">
                  <a:txBody>
                    <a:bodyPr/>
                    <a:lstStyle/>
                    <a:p>
                      <a:pPr algn="l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9" name="타원 8">
            <a:extLst>
              <a:ext uri="{FF2B5EF4-FFF2-40B4-BE49-F238E27FC236}">
                <a16:creationId xmlns:a16="http://schemas.microsoft.com/office/drawing/2014/main" id="{4A917D6A-0117-F8BE-5E74-2E61C068AC2C}"/>
              </a:ext>
            </a:extLst>
          </p:cNvPr>
          <p:cNvSpPr/>
          <p:nvPr/>
        </p:nvSpPr>
        <p:spPr>
          <a:xfrm>
            <a:off x="1731243" y="242092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4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1" name="화살표: 오각형 10">
            <a:extLst>
              <a:ext uri="{FF2B5EF4-FFF2-40B4-BE49-F238E27FC236}">
                <a16:creationId xmlns:a16="http://schemas.microsoft.com/office/drawing/2014/main" id="{8B8F5D69-7D01-3F77-363D-0E743C6B280C}"/>
              </a:ext>
            </a:extLst>
          </p:cNvPr>
          <p:cNvSpPr/>
          <p:nvPr/>
        </p:nvSpPr>
        <p:spPr>
          <a:xfrm>
            <a:off x="1927256" y="419307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 오픈 숍 이용을 위해 본인인증을 완료한 회원 메뉴 </a:t>
            </a: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FA1DCB16-DAAB-139C-DCB7-7DD497EC9BFC}"/>
              </a:ext>
            </a:extLst>
          </p:cNvPr>
          <p:cNvSpPr/>
          <p:nvPr/>
        </p:nvSpPr>
        <p:spPr>
          <a:xfrm>
            <a:off x="1743701" y="41930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3" name="화살표: 오각형 12">
            <a:extLst>
              <a:ext uri="{FF2B5EF4-FFF2-40B4-BE49-F238E27FC236}">
                <a16:creationId xmlns:a16="http://schemas.microsoft.com/office/drawing/2014/main" id="{03782679-09F5-BF7E-F9EE-FED232C897A7}"/>
              </a:ext>
            </a:extLst>
          </p:cNvPr>
          <p:cNvSpPr/>
          <p:nvPr/>
        </p:nvSpPr>
        <p:spPr>
          <a:xfrm>
            <a:off x="1927256" y="1725561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 오픈 숍 이용을 하지 않는 본인인증 전 회원 메뉴 </a:t>
            </a: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4AAD9879-220F-97D4-1A70-48C5868B9621}"/>
              </a:ext>
            </a:extLst>
          </p:cNvPr>
          <p:cNvSpPr/>
          <p:nvPr/>
        </p:nvSpPr>
        <p:spPr>
          <a:xfrm>
            <a:off x="1738612" y="173422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BB7B9B45-8FBF-27FD-6D69-B8EB0510C2A2}"/>
              </a:ext>
            </a:extLst>
          </p:cNvPr>
          <p:cNvSpPr/>
          <p:nvPr/>
        </p:nvSpPr>
        <p:spPr>
          <a:xfrm>
            <a:off x="1839244" y="4841040"/>
            <a:ext cx="4026726" cy="193896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>
              <a:lnSpc>
                <a:spcPct val="150000"/>
              </a:lnSpc>
            </a:pPr>
            <a:r>
              <a: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" name="Button">
            <a:extLst>
              <a:ext uri="{FF2B5EF4-FFF2-40B4-BE49-F238E27FC236}">
                <a16:creationId xmlns:a16="http://schemas.microsoft.com/office/drawing/2014/main" id="{47B81A05-BCDC-92F7-C37C-5D42BAB85A49}"/>
              </a:ext>
            </a:extLst>
          </p:cNvPr>
          <p:cNvSpPr>
            <a:spLocks/>
          </p:cNvSpPr>
          <p:nvPr/>
        </p:nvSpPr>
        <p:spPr bwMode="auto">
          <a:xfrm>
            <a:off x="2735869" y="6334321"/>
            <a:ext cx="2138423" cy="286535"/>
          </a:xfrm>
          <a:prstGeom prst="roundRect">
            <a:avLst>
              <a:gd name="adj" fmla="val 8776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확인</a:t>
            </a:r>
            <a:endParaRPr lang="en-US" altLang="ko-KR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F6D319A0-9765-3CE6-3F87-18A19DCF4213}"/>
              </a:ext>
            </a:extLst>
          </p:cNvPr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 flipV="1">
            <a:off x="5383012" y="5033927"/>
            <a:ext cx="187093" cy="197129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F13C3E8-81AE-8ADD-A256-3D2FF9CA1CE2}"/>
              </a:ext>
            </a:extLst>
          </p:cNvPr>
          <p:cNvSpPr txBox="1"/>
          <p:nvPr/>
        </p:nvSpPr>
        <p:spPr>
          <a:xfrm>
            <a:off x="1927256" y="5730231"/>
            <a:ext cx="3851323" cy="3947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오픈숍</a:t>
            </a: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 회원은 </a:t>
            </a:r>
            <a:r>
              <a:rPr lang="en-US" altLang="ko-KR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'</a:t>
            </a: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상품구매 </a:t>
            </a:r>
            <a:r>
              <a:rPr kumimoji="0" lang="en-US" altLang="ko-KR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+ </a:t>
            </a: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상품판매</a:t>
            </a:r>
            <a:r>
              <a:rPr kumimoji="0" lang="en-US" altLang="ko-KR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' </a:t>
            </a: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모두를 진행할 수 있는 계정입니다</a:t>
            </a:r>
            <a:r>
              <a:rPr kumimoji="0" lang="en-US" altLang="ko-KR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. </a:t>
            </a:r>
            <a:endParaRPr lang="en-US" altLang="ko-KR" sz="8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 marL="0" marR="0" lvl="0" indent="0" algn="l" defTabSz="4572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입지 않는 의류</a:t>
            </a:r>
            <a:r>
              <a:rPr kumimoji="0" lang="en-US" altLang="ko-KR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, </a:t>
            </a: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가방</a:t>
            </a:r>
            <a:r>
              <a:rPr kumimoji="0" lang="en-US" altLang="ko-KR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, </a:t>
            </a: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신발 등을 등록하여 필요한 이용자에게 판매해 보세요</a:t>
            </a:r>
            <a:r>
              <a:rPr kumimoji="0" lang="en-US" altLang="ko-KR" sz="8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n-ea"/>
              </a:rPr>
              <a:t>!.</a:t>
            </a:r>
            <a:endParaRPr kumimoji="0" lang="ko-KR" altLang="en-US" sz="16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n-ea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570922E-5396-33C9-7AC2-7026EF60C824}"/>
              </a:ext>
            </a:extLst>
          </p:cNvPr>
          <p:cNvSpPr txBox="1"/>
          <p:nvPr/>
        </p:nvSpPr>
        <p:spPr>
          <a:xfrm>
            <a:off x="1900604" y="4924750"/>
            <a:ext cx="3374407" cy="3738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오픈숍</a:t>
            </a:r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회원 전환 완료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BC24488A-9E59-0ECF-F585-B76EF3793CED}"/>
              </a:ext>
            </a:extLst>
          </p:cNvPr>
          <p:cNvCxnSpPr>
            <a:cxnSpLocks/>
          </p:cNvCxnSpPr>
          <p:nvPr/>
        </p:nvCxnSpPr>
        <p:spPr>
          <a:xfrm>
            <a:off x="1962548" y="5357496"/>
            <a:ext cx="377029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7D3752E5-2F86-61D1-0DD6-1410F3BCF411}"/>
              </a:ext>
            </a:extLst>
          </p:cNvPr>
          <p:cNvSpPr txBox="1"/>
          <p:nvPr/>
        </p:nvSpPr>
        <p:spPr>
          <a:xfrm>
            <a:off x="1938704" y="5441748"/>
            <a:ext cx="3981235" cy="2934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000" dirty="0" err="1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오픈숍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회원으로 전환 되었습니다</a:t>
            </a: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.</a:t>
            </a: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5A34D6D9-6642-70FF-AC5C-699BF9C4B37E}"/>
              </a:ext>
            </a:extLst>
          </p:cNvPr>
          <p:cNvSpPr/>
          <p:nvPr/>
        </p:nvSpPr>
        <p:spPr>
          <a:xfrm>
            <a:off x="1738635" y="4764678"/>
            <a:ext cx="216000" cy="217142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5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24" name="오른쪽 화살표 설명선 2">
            <a:extLst>
              <a:ext uri="{FF2B5EF4-FFF2-40B4-BE49-F238E27FC236}">
                <a16:creationId xmlns:a16="http://schemas.microsoft.com/office/drawing/2014/main" id="{2A1468A0-F9C4-4F9C-F17D-459BF0428DF7}"/>
              </a:ext>
            </a:extLst>
          </p:cNvPr>
          <p:cNvSpPr/>
          <p:nvPr/>
        </p:nvSpPr>
        <p:spPr bwMode="auto">
          <a:xfrm>
            <a:off x="223706" y="3319686"/>
            <a:ext cx="1261280" cy="719092"/>
          </a:xfrm>
          <a:prstGeom prst="rect">
            <a:avLst/>
          </a:prstGeom>
          <a:solidFill>
            <a:schemeClr val="bg1"/>
          </a:solidFill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lt1"/>
              </a:solidFill>
              <a:latin typeface="+mn-ea"/>
            </a:endParaRPr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784C2BED-261C-F420-B606-39B370951241}"/>
              </a:ext>
            </a:extLst>
          </p:cNvPr>
          <p:cNvSpPr/>
          <p:nvPr/>
        </p:nvSpPr>
        <p:spPr>
          <a:xfrm>
            <a:off x="103579" y="321605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5" name="모서리가 둥근 직사각형 18">
            <a:extLst>
              <a:ext uri="{FF2B5EF4-FFF2-40B4-BE49-F238E27FC236}">
                <a16:creationId xmlns:a16="http://schemas.microsoft.com/office/drawing/2014/main" id="{9B1BF3F3-4551-C4BF-C8A2-72DE8D7687C0}"/>
              </a:ext>
            </a:extLst>
          </p:cNvPr>
          <p:cNvSpPr/>
          <p:nvPr/>
        </p:nvSpPr>
        <p:spPr>
          <a:xfrm>
            <a:off x="157548" y="771572"/>
            <a:ext cx="1400747" cy="5751587"/>
          </a:xfrm>
          <a:prstGeom prst="roundRect">
            <a:avLst>
              <a:gd name="adj" fmla="val 111"/>
            </a:avLst>
          </a:prstGeom>
          <a:noFill/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36000" marR="0" lvl="0" indent="0" algn="l" defTabSz="999073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장바구니</a:t>
            </a:r>
          </a:p>
          <a:p>
            <a:pPr marL="36000" defTabSz="999073" latinLnBrk="1">
              <a:lnSpc>
                <a:spcPct val="150000"/>
              </a:lnSpc>
            </a:pPr>
            <a:endParaRPr lang="en-US" altLang="ko-KR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스타일 숍 이용내역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주문내역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/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배송조회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교환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/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환불신청내역</a:t>
            </a:r>
          </a:p>
          <a:p>
            <a:pPr marL="36000" indent="0" defTabSz="999073" latinLnBrk="1">
              <a:lnSpc>
                <a:spcPct val="150000"/>
              </a:lnSpc>
              <a:buFont typeface="Arial" panose="020B0604020202020204" pitchFamily="34" charset="0"/>
              <a:buNone/>
            </a:pP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indent="0" defTabSz="999073" latinLnBrk="1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오픈 숍 이용내역</a:t>
            </a:r>
            <a:endParaRPr lang="en-US" altLang="ko-KR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44000" marR="0" lvl="0" indent="-108000" algn="l" defTabSz="999073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주문내역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/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배송조회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144000" marR="0" lvl="0" indent="-108000" algn="l" defTabSz="999073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marR="0" lvl="0" indent="0" algn="l" defTabSz="999073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포인트 이용내역</a:t>
            </a:r>
            <a:endParaRPr lang="en-US" altLang="ko-KR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오픈 숍 상품관리</a:t>
            </a:r>
            <a:endParaRPr lang="en-US" altLang="ko-KR" sz="9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indent="0" defTabSz="999073" latinLnBrk="1">
              <a:lnSpc>
                <a:spcPct val="150000"/>
              </a:lnSpc>
              <a:buFont typeface="Arial" panose="020B0604020202020204" pitchFamily="34" charset="0"/>
              <a:buNone/>
            </a:pP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게시판 이용내역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1:1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문의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나의 상품리뷰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나의 상품문의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개인정보 수정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개인정보 수정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비밀번호 변경</a:t>
            </a:r>
          </a:p>
          <a:p>
            <a:pPr marL="144000" indent="-108000" defTabSz="999073" latinLnBrk="1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36000" defTabSz="999073" latinLnBrk="1"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회원탈퇴</a:t>
            </a:r>
          </a:p>
        </p:txBody>
      </p:sp>
      <p:sp>
        <p:nvSpPr>
          <p:cNvPr id="7" name="모서리가 둥근 직사각형 20">
            <a:extLst>
              <a:ext uri="{FF2B5EF4-FFF2-40B4-BE49-F238E27FC236}">
                <a16:creationId xmlns:a16="http://schemas.microsoft.com/office/drawing/2014/main" id="{6D5E1316-9C57-B535-7286-A87F6D120B0D}"/>
              </a:ext>
            </a:extLst>
          </p:cNvPr>
          <p:cNvSpPr/>
          <p:nvPr/>
        </p:nvSpPr>
        <p:spPr>
          <a:xfrm>
            <a:off x="157549" y="413732"/>
            <a:ext cx="1400746" cy="356642"/>
          </a:xfrm>
          <a:prstGeom prst="roundRect">
            <a:avLst>
              <a:gd name="adj" fmla="val 111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defRPr/>
            </a:pPr>
            <a:r>
              <a:rPr lang="ko-KR" altLang="en-US" sz="1050" b="1" dirty="0">
                <a:solidFill>
                  <a:schemeClr val="tx1"/>
                </a:solidFill>
                <a:latin typeface="+mn-ea"/>
              </a:rPr>
              <a:t>마이페이지</a:t>
            </a:r>
            <a:endParaRPr lang="ko-KR" altLang="en-US" sz="1050" dirty="0">
              <a:solidFill>
                <a:schemeClr val="tx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5841607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2CE9CF50-4A41-9D35-DEE4-286C292E6F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장바구니</a:t>
            </a:r>
            <a:r>
              <a:rPr lang="en-US" altLang="ko-KR" dirty="0"/>
              <a:t>] </a:t>
            </a:r>
            <a:r>
              <a:rPr lang="ko-KR" altLang="en-US" dirty="0"/>
              <a:t>장바구니 목록</a:t>
            </a:r>
            <a:endParaRPr lang="en-US" altLang="ko-KR" dirty="0"/>
          </a:p>
        </p:txBody>
      </p:sp>
      <p:sp>
        <p:nvSpPr>
          <p:cNvPr id="6" name="모서리가 둥근 직사각형 29">
            <a:extLst>
              <a:ext uri="{FF2B5EF4-FFF2-40B4-BE49-F238E27FC236}">
                <a16:creationId xmlns:a16="http://schemas.microsoft.com/office/drawing/2014/main" id="{1354B85D-7319-4324-BABE-526FF939CF2B}"/>
              </a:ext>
            </a:extLst>
          </p:cNvPr>
          <p:cNvSpPr/>
          <p:nvPr/>
        </p:nvSpPr>
        <p:spPr>
          <a:xfrm>
            <a:off x="1924998" y="5593471"/>
            <a:ext cx="792000" cy="26136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선택 삭제</a:t>
            </a: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6DFEEAB2-2F17-4CEB-9278-C25E24B123D8}"/>
              </a:ext>
            </a:extLst>
          </p:cNvPr>
          <p:cNvSpPr/>
          <p:nvPr/>
        </p:nvSpPr>
        <p:spPr>
          <a:xfrm>
            <a:off x="7102276" y="5763112"/>
            <a:ext cx="166744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ko-KR" altLang="en-US" sz="1050" dirty="0">
                <a:latin typeface="+mn-ea"/>
              </a:rPr>
              <a:t>총 금액 </a:t>
            </a:r>
            <a:r>
              <a:rPr lang="en-US" altLang="ko-KR" sz="1050" dirty="0">
                <a:latin typeface="+mn-ea"/>
              </a:rPr>
              <a:t>:</a:t>
            </a:r>
            <a:r>
              <a:rPr lang="ko-KR" altLang="en-US" sz="1050" dirty="0">
                <a:latin typeface="+mn-ea"/>
              </a:rPr>
              <a:t>    </a:t>
            </a:r>
            <a:r>
              <a:rPr lang="en-US" altLang="ko-KR" sz="1200" b="1" dirty="0">
                <a:latin typeface="+mn-ea"/>
              </a:rPr>
              <a:t>120,000</a:t>
            </a:r>
            <a:r>
              <a:rPr lang="ko-KR" altLang="en-US" sz="1050" dirty="0">
                <a:latin typeface="+mn-ea"/>
              </a:rPr>
              <a:t>원 </a:t>
            </a:r>
          </a:p>
        </p:txBody>
      </p:sp>
      <p:sp>
        <p:nvSpPr>
          <p:cNvPr id="62" name="타원 61">
            <a:extLst>
              <a:ext uri="{FF2B5EF4-FFF2-40B4-BE49-F238E27FC236}">
                <a16:creationId xmlns:a16="http://schemas.microsoft.com/office/drawing/2014/main" id="{39B52A35-27FF-4743-BB77-403CBB36F640}"/>
              </a:ext>
            </a:extLst>
          </p:cNvPr>
          <p:cNvSpPr/>
          <p:nvPr/>
        </p:nvSpPr>
        <p:spPr>
          <a:xfrm>
            <a:off x="6925463" y="581635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9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EB023138-1E75-4131-B751-467ED0E404F1}"/>
              </a:ext>
            </a:extLst>
          </p:cNvPr>
          <p:cNvSpPr/>
          <p:nvPr/>
        </p:nvSpPr>
        <p:spPr>
          <a:xfrm>
            <a:off x="1762804" y="560786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8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A6DA6070-FEDC-4667-A7F7-4FB4D79957BC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81" name="직사각형 80">
              <a:extLst>
                <a:ext uri="{FF2B5EF4-FFF2-40B4-BE49-F238E27FC236}">
                  <a16:creationId xmlns:a16="http://schemas.microsoft.com/office/drawing/2014/main" id="{863278FC-90CC-48DA-A14D-6BB0A5DB236A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장바구니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82" name="직선 연결선 81">
              <a:extLst>
                <a:ext uri="{FF2B5EF4-FFF2-40B4-BE49-F238E27FC236}">
                  <a16:creationId xmlns:a16="http://schemas.microsoft.com/office/drawing/2014/main" id="{0B99B1C6-C374-46D7-B826-E025EB898C6F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83" name="표 82">
            <a:extLst>
              <a:ext uri="{FF2B5EF4-FFF2-40B4-BE49-F238E27FC236}">
                <a16:creationId xmlns:a16="http://schemas.microsoft.com/office/drawing/2014/main" id="{AD75021A-B460-4119-84DB-03DAFCAD1B29}"/>
              </a:ext>
            </a:extLst>
          </p:cNvPr>
          <p:cNvGraphicFramePr>
            <a:graphicFrameLocks noGrp="1"/>
          </p:cNvGraphicFramePr>
          <p:nvPr/>
        </p:nvGraphicFramePr>
        <p:xfrm>
          <a:off x="1791479" y="1090945"/>
          <a:ext cx="7009619" cy="4414983"/>
        </p:xfrm>
        <a:graphic>
          <a:graphicData uri="http://schemas.openxmlformats.org/drawingml/2006/table">
            <a:tbl>
              <a:tblPr/>
              <a:tblGrid>
                <a:gridCol w="643845">
                  <a:extLst>
                    <a:ext uri="{9D8B030D-6E8A-4147-A177-3AD203B41FA5}">
                      <a16:colId xmlns:a16="http://schemas.microsoft.com/office/drawing/2014/main" val="1823222224"/>
                    </a:ext>
                  </a:extLst>
                </a:gridCol>
                <a:gridCol w="3171745">
                  <a:extLst>
                    <a:ext uri="{9D8B030D-6E8A-4147-A177-3AD203B41FA5}">
                      <a16:colId xmlns:a16="http://schemas.microsoft.com/office/drawing/2014/main" val="679063658"/>
                    </a:ext>
                  </a:extLst>
                </a:gridCol>
                <a:gridCol w="1111934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845521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  <a:gridCol w="1236574">
                  <a:extLst>
                    <a:ext uri="{9D8B030D-6E8A-4147-A177-3AD203B41FA5}">
                      <a16:colId xmlns:a16="http://schemas.microsoft.com/office/drawing/2014/main" val="1434991068"/>
                    </a:ext>
                  </a:extLst>
                </a:gridCol>
              </a:tblGrid>
              <a:tr h="318755">
                <a:tc>
                  <a:txBody>
                    <a:bodyPr/>
                    <a:lstStyle/>
                    <a:p>
                      <a:pPr marL="0" indent="0" algn="ctr" rtl="0" fontAlgn="ctr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번호</a:t>
                      </a:r>
                    </a:p>
                  </a:txBody>
                  <a:tcPr marL="288000" marR="36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0800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상품정보</a:t>
                      </a:r>
                    </a:p>
                  </a:txBody>
                  <a:tcPr marL="540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수량</a:t>
                      </a:r>
                    </a:p>
                  </a:txBody>
                  <a:tcPr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fontAlgn="ctr">
                        <a:spcAft>
                          <a:spcPts val="300"/>
                        </a:spcAft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금액</a:t>
                      </a:r>
                    </a:p>
                  </a:txBody>
                  <a:tcPr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3501696"/>
                  </a:ext>
                </a:extLst>
              </a:tr>
              <a:tr h="1024057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/>
                        </a:rPr>
                        <a:t>4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marL="288000" marR="36000" marT="144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auto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[{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구매 숍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&gt;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카테고리명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}]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b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</a:br>
                      <a:r>
                        <a:rPr kumimoji="0" lang="en-US" altLang="ko-K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{</a:t>
                      </a:r>
                      <a:r>
                        <a:rPr kumimoji="0" lang="ko-KR" alt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상품명</a:t>
                      </a:r>
                      <a:r>
                        <a:rPr kumimoji="0" lang="en-US" altLang="ko-K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}</a:t>
                      </a: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noProof="0" dirty="0" err="1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옵션명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: {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이용자가 선택한 옵션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noProof="0" dirty="0" err="1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옵션명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: {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이용자가 선택한 옵션</a:t>
                      </a:r>
                      <a:r>
                        <a:rPr lang="en-US" altLang="ko-KR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noProof="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82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b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</a:b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상품가격</a:t>
                      </a: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kumimoji="0" lang="en-US" altLang="ko-KR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옵션가격</a:t>
                      </a: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)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옵션가격</a:t>
                      </a:r>
                      <a:r>
                        <a:rPr kumimoji="0" lang="en-US" altLang="ko-K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)</a:t>
                      </a:r>
                      <a:r>
                        <a:rPr kumimoji="0" lang="ko-KR" altLang="en-US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spcAft>
                          <a:spcPts val="300"/>
                        </a:spcAft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{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상품가격 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+ </a:t>
                      </a:r>
                      <a:b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</a:b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옵션가격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*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수량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}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1024057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/>
                        </a:rPr>
                        <a:t>3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marL="288000" marR="36000" marT="144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400"/>
                        </a:spcAft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[</a:t>
                      </a:r>
                      <a:r>
                        <a:rPr lang="ko-KR" altLang="en-US" sz="8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스타일숍</a:t>
                      </a:r>
                      <a:r>
                        <a:rPr lang="en-US" altLang="ko-KR" sz="8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 &gt; TOP]</a:t>
                      </a:r>
                      <a:r>
                        <a:rPr lang="en-US" altLang="ko-KR" sz="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 </a:t>
                      </a:r>
                      <a:br>
                        <a:rPr lang="en-US" altLang="ko-KR" sz="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</a:b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자수 실크 린넨 블라우스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색상 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네이비</a:t>
                      </a:r>
                      <a:endParaRPr lang="en-US" altLang="ko-KR" sz="900" b="0" i="0" u="none" strike="noStrike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사이즈 </a:t>
                      </a: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: 80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82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b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</a:b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55,000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kumimoji="0" lang="en-US" altLang="ko-KR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5,000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spcAft>
                          <a:spcPts val="300"/>
                        </a:spcAft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60,000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1024057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/>
                        </a:rPr>
                        <a:t>2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marL="288000" marR="36000" marT="144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400"/>
                        </a:spcAft>
                      </a:pP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a:txBody>
                  <a:tcPr marL="828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>
                        <a:spcAft>
                          <a:spcPts val="300"/>
                        </a:spcAft>
                      </a:pPr>
                      <a:endParaRPr lang="ko-KR" altLang="en-US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8053369"/>
                  </a:ext>
                </a:extLst>
              </a:tr>
              <a:tr h="1024057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맑은 고딕"/>
                        </a:rPr>
                        <a:t>1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marL="288000" marR="36000" marT="144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400"/>
                        </a:spcAft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[</a:t>
                      </a:r>
                      <a:r>
                        <a:rPr lang="ko-KR" altLang="en-US" sz="8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스타일숍 </a:t>
                      </a:r>
                      <a:r>
                        <a:rPr lang="en-US" altLang="ko-KR" sz="8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&gt; TOP]</a:t>
                      </a:r>
                      <a:r>
                        <a:rPr lang="en-US" altLang="ko-KR" sz="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 </a:t>
                      </a:r>
                      <a:br>
                        <a:rPr lang="en-US" altLang="ko-KR" sz="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</a:br>
                      <a:r>
                        <a:rPr lang="ko-KR" altLang="en-US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자수 실크 린넨 블라우스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색상 </a:t>
                      </a: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네이비</a:t>
                      </a:r>
                      <a:endParaRPr lang="en-US" altLang="ko-KR" sz="900" b="0" i="0" u="none" strike="noStrike" baseline="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108000" marR="0" lvl="0" indent="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사이즈 </a:t>
                      </a: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: 80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828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b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</a:b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55,000</a:t>
                      </a: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kumimoji="0" lang="en-US" altLang="ko-KR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5,000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spcAft>
                          <a:spcPts val="300"/>
                        </a:spcAft>
                      </a:pPr>
                      <a:r>
                        <a:rPr lang="en-US" altLang="ko-KR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60,000</a:t>
                      </a:r>
                      <a:r>
                        <a:rPr lang="ko-KR" altLang="en-US" sz="900" b="0" i="0" u="none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</a:rPr>
                        <a:t>원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963230"/>
                  </a:ext>
                </a:extLst>
              </a:tr>
            </a:tbl>
          </a:graphicData>
        </a:graphic>
      </p:graphicFrame>
      <p:grpSp>
        <p:nvGrpSpPr>
          <p:cNvPr id="84" name="그룹 83">
            <a:extLst>
              <a:ext uri="{FF2B5EF4-FFF2-40B4-BE49-F238E27FC236}">
                <a16:creationId xmlns:a16="http://schemas.microsoft.com/office/drawing/2014/main" id="{3F5D0D93-5656-43B0-9518-4C69C1C0B495}"/>
              </a:ext>
            </a:extLst>
          </p:cNvPr>
          <p:cNvGrpSpPr/>
          <p:nvPr/>
        </p:nvGrpSpPr>
        <p:grpSpPr>
          <a:xfrm>
            <a:off x="2392176" y="1496487"/>
            <a:ext cx="708502" cy="857287"/>
            <a:chOff x="2469932" y="3943754"/>
            <a:chExt cx="708502" cy="857287"/>
          </a:xfrm>
        </p:grpSpPr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36E4E944-2EA8-455F-8D66-4DB70F1B9F8E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87" name="직사각형 86">
                <a:extLst>
                  <a:ext uri="{FF2B5EF4-FFF2-40B4-BE49-F238E27FC236}">
                    <a16:creationId xmlns:a16="http://schemas.microsoft.com/office/drawing/2014/main" id="{42D24D58-58A1-4459-8F4E-95EAA3F853A1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88" name="직선 연결선 87">
                <a:extLst>
                  <a:ext uri="{FF2B5EF4-FFF2-40B4-BE49-F238E27FC236}">
                    <a16:creationId xmlns:a16="http://schemas.microsoft.com/office/drawing/2014/main" id="{A35C49C8-A0AC-40FD-9342-B0723DA413D0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직선 연결선 88">
                <a:extLst>
                  <a:ext uri="{FF2B5EF4-FFF2-40B4-BE49-F238E27FC236}">
                    <a16:creationId xmlns:a16="http://schemas.microsoft.com/office/drawing/2014/main" id="{0DAA3D67-1007-4905-A762-A0F97FF3BD84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90FF446C-83FA-44FA-B1AF-50421B662831}"/>
                </a:ext>
              </a:extLst>
            </p:cNvPr>
            <p:cNvSpPr txBox="1"/>
            <p:nvPr/>
          </p:nvSpPr>
          <p:spPr>
            <a:xfrm>
              <a:off x="2506167" y="4245436"/>
              <a:ext cx="632836" cy="27699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{Thumbnail</a:t>
              </a:r>
              <a:b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</a:b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image}</a:t>
              </a:r>
            </a:p>
          </p:txBody>
        </p:sp>
      </p:grpSp>
      <p:sp>
        <p:nvSpPr>
          <p:cNvPr id="91" name="Box">
            <a:extLst>
              <a:ext uri="{FF2B5EF4-FFF2-40B4-BE49-F238E27FC236}">
                <a16:creationId xmlns:a16="http://schemas.microsoft.com/office/drawing/2014/main" id="{0EA55C60-820B-45F1-9D8A-8EDFD8B9091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912525" y="1180415"/>
            <a:ext cx="131556" cy="131556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2463BBDD-E82D-4F3B-9970-68CA29141A72}"/>
              </a:ext>
            </a:extLst>
          </p:cNvPr>
          <p:cNvGrpSpPr/>
          <p:nvPr/>
        </p:nvGrpSpPr>
        <p:grpSpPr>
          <a:xfrm>
            <a:off x="1912456" y="1560831"/>
            <a:ext cx="131556" cy="131556"/>
            <a:chOff x="1912456" y="1275081"/>
            <a:chExt cx="131556" cy="131556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6D50C0E8-D9BF-4ACD-933F-49B8CBB63961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1912456" y="1275081"/>
              <a:ext cx="131556" cy="131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93" name="Check">
              <a:extLst>
                <a:ext uri="{FF2B5EF4-FFF2-40B4-BE49-F238E27FC236}">
                  <a16:creationId xmlns:a16="http://schemas.microsoft.com/office/drawing/2014/main" id="{C4FCB034-ACF9-41BF-BAB8-51CBEA2C5946}"/>
                </a:ext>
              </a:extLst>
            </p:cNvPr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1934145" y="1296081"/>
              <a:ext cx="88178" cy="89556"/>
            </a:xfrm>
            <a:custGeom>
              <a:avLst/>
              <a:gdLst>
                <a:gd name="T0" fmla="*/ 275 w 275"/>
                <a:gd name="T1" fmla="*/ 0 h 275"/>
                <a:gd name="T2" fmla="*/ 0 w 275"/>
                <a:gd name="T3" fmla="*/ 275 h 275"/>
                <a:gd name="T4" fmla="*/ 0 w 275"/>
                <a:gd name="T5" fmla="*/ 0 h 275"/>
                <a:gd name="T6" fmla="*/ 275 w 275"/>
                <a:gd name="T7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275">
                  <a:moveTo>
                    <a:pt x="275" y="0"/>
                  </a:moveTo>
                  <a:lnTo>
                    <a:pt x="0" y="275"/>
                  </a:lnTo>
                  <a:moveTo>
                    <a:pt x="0" y="0"/>
                  </a:moveTo>
                  <a:lnTo>
                    <a:pt x="275" y="275"/>
                  </a:lnTo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8482E804-02B7-45D2-9854-754AED052716}"/>
              </a:ext>
            </a:extLst>
          </p:cNvPr>
          <p:cNvSpPr/>
          <p:nvPr/>
        </p:nvSpPr>
        <p:spPr>
          <a:xfrm>
            <a:off x="7284161" y="1767023"/>
            <a:ext cx="28725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dirty="0">
                <a:latin typeface="+mn-ea"/>
              </a:rPr>
              <a:t>△</a:t>
            </a:r>
            <a:endParaRPr lang="en-US" altLang="ko-KR" sz="800" dirty="0">
              <a:latin typeface="+mn-ea"/>
            </a:endParaRPr>
          </a:p>
          <a:p>
            <a:r>
              <a:rPr lang="ko-KR" altLang="en-US" sz="800" dirty="0">
                <a:latin typeface="+mn-ea"/>
              </a:rPr>
              <a:t>▽</a:t>
            </a:r>
            <a:endParaRPr lang="en-US" altLang="ko-KR" sz="800" dirty="0">
              <a:latin typeface="+mn-ea"/>
            </a:endParaRPr>
          </a:p>
        </p:txBody>
      </p:sp>
      <p:sp>
        <p:nvSpPr>
          <p:cNvPr id="100" name="직사각형 99">
            <a:extLst>
              <a:ext uri="{FF2B5EF4-FFF2-40B4-BE49-F238E27FC236}">
                <a16:creationId xmlns:a16="http://schemas.microsoft.com/office/drawing/2014/main" id="{017CB5A1-1EF8-471E-8F37-FB1B413F4F12}"/>
              </a:ext>
            </a:extLst>
          </p:cNvPr>
          <p:cNvSpPr/>
          <p:nvPr/>
        </p:nvSpPr>
        <p:spPr>
          <a:xfrm>
            <a:off x="7284161" y="2764833"/>
            <a:ext cx="28725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dirty="0">
                <a:latin typeface="+mn-ea"/>
              </a:rPr>
              <a:t>△</a:t>
            </a:r>
            <a:endParaRPr lang="en-US" altLang="ko-KR" sz="800" dirty="0">
              <a:latin typeface="+mn-ea"/>
            </a:endParaRPr>
          </a:p>
          <a:p>
            <a:r>
              <a:rPr lang="ko-KR" altLang="en-US" sz="800" dirty="0">
                <a:latin typeface="+mn-ea"/>
              </a:rPr>
              <a:t>▽</a:t>
            </a:r>
            <a:endParaRPr lang="en-US" altLang="ko-KR" sz="800" dirty="0">
              <a:latin typeface="+mn-ea"/>
            </a:endParaRPr>
          </a:p>
        </p:txBody>
      </p:sp>
      <p:sp>
        <p:nvSpPr>
          <p:cNvPr id="103" name="Box">
            <a:extLst>
              <a:ext uri="{FF2B5EF4-FFF2-40B4-BE49-F238E27FC236}">
                <a16:creationId xmlns:a16="http://schemas.microsoft.com/office/drawing/2014/main" id="{C79AAAEE-ECC6-49C6-8E62-2AD0A6BFAEA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912525" y="2585370"/>
            <a:ext cx="131556" cy="131556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04" name="Box">
            <a:extLst>
              <a:ext uri="{FF2B5EF4-FFF2-40B4-BE49-F238E27FC236}">
                <a16:creationId xmlns:a16="http://schemas.microsoft.com/office/drawing/2014/main" id="{A436F03F-E35B-4F45-8FA5-76CB5726628A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912525" y="3587852"/>
            <a:ext cx="131556" cy="131556"/>
          </a:xfrm>
          <a:prstGeom prst="rect">
            <a:avLst/>
          </a:prstGeom>
          <a:solidFill>
            <a:schemeClr val="bg1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06" name="Box">
            <a:extLst>
              <a:ext uri="{FF2B5EF4-FFF2-40B4-BE49-F238E27FC236}">
                <a16:creationId xmlns:a16="http://schemas.microsoft.com/office/drawing/2014/main" id="{AB6905C6-4AA2-4DF4-9259-872F66373818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1912456" y="4634787"/>
            <a:ext cx="131556" cy="131556"/>
          </a:xfrm>
          <a:prstGeom prst="rect">
            <a:avLst/>
          </a:prstGeom>
          <a:solidFill>
            <a:schemeClr val="bg1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05DB9299-9FB6-4548-92B6-51107EFEDAE6}"/>
              </a:ext>
            </a:extLst>
          </p:cNvPr>
          <p:cNvGrpSpPr/>
          <p:nvPr/>
        </p:nvGrpSpPr>
        <p:grpSpPr>
          <a:xfrm>
            <a:off x="2392176" y="2515528"/>
            <a:ext cx="708502" cy="857287"/>
            <a:chOff x="2469932" y="3943754"/>
            <a:chExt cx="708502" cy="857287"/>
          </a:xfrm>
        </p:grpSpPr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D473F3BF-0BE7-459E-AFC1-3B4C509B4B78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17" name="직사각형 116">
                <a:extLst>
                  <a:ext uri="{FF2B5EF4-FFF2-40B4-BE49-F238E27FC236}">
                    <a16:creationId xmlns:a16="http://schemas.microsoft.com/office/drawing/2014/main" id="{86081AC3-6E6C-4338-AA29-34103CCE2246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18" name="직선 연결선 117">
                <a:extLst>
                  <a:ext uri="{FF2B5EF4-FFF2-40B4-BE49-F238E27FC236}">
                    <a16:creationId xmlns:a16="http://schemas.microsoft.com/office/drawing/2014/main" id="{152DE930-C7A0-46A4-9A86-6AA9CE6AD1F5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직선 연결선 118">
                <a:extLst>
                  <a:ext uri="{FF2B5EF4-FFF2-40B4-BE49-F238E27FC236}">
                    <a16:creationId xmlns:a16="http://schemas.microsoft.com/office/drawing/2014/main" id="{602BF684-8588-4665-ABC0-FC29ECDFF52E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76F1E199-AF02-40EE-B05A-BEF6CF871048}"/>
                </a:ext>
              </a:extLst>
            </p:cNvPr>
            <p:cNvSpPr txBox="1"/>
            <p:nvPr/>
          </p:nvSpPr>
          <p:spPr>
            <a:xfrm>
              <a:off x="2506167" y="4245436"/>
              <a:ext cx="632836" cy="27699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{Thumbnail</a:t>
              </a:r>
              <a:b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</a:b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image}</a:t>
              </a:r>
            </a:p>
          </p:txBody>
        </p: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6B6ED3C9-11FD-4B49-A1A2-27DF28715A15}"/>
              </a:ext>
            </a:extLst>
          </p:cNvPr>
          <p:cNvGrpSpPr/>
          <p:nvPr/>
        </p:nvGrpSpPr>
        <p:grpSpPr>
          <a:xfrm>
            <a:off x="2392176" y="3534569"/>
            <a:ext cx="708502" cy="857287"/>
            <a:chOff x="2469932" y="3943754"/>
            <a:chExt cx="708502" cy="857287"/>
          </a:xfrm>
        </p:grpSpPr>
        <p:grpSp>
          <p:nvGrpSpPr>
            <p:cNvPr id="121" name="그룹 120">
              <a:extLst>
                <a:ext uri="{FF2B5EF4-FFF2-40B4-BE49-F238E27FC236}">
                  <a16:creationId xmlns:a16="http://schemas.microsoft.com/office/drawing/2014/main" id="{3C5C4EE7-9AEF-49F8-9DFB-5F0B9555115E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23" name="직사각형 122">
                <a:extLst>
                  <a:ext uri="{FF2B5EF4-FFF2-40B4-BE49-F238E27FC236}">
                    <a16:creationId xmlns:a16="http://schemas.microsoft.com/office/drawing/2014/main" id="{A21CC81D-8CB5-440F-8F99-CF1A722B0772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24" name="직선 연결선 123">
                <a:extLst>
                  <a:ext uri="{FF2B5EF4-FFF2-40B4-BE49-F238E27FC236}">
                    <a16:creationId xmlns:a16="http://schemas.microsoft.com/office/drawing/2014/main" id="{C8D65662-C116-435C-9D74-DBFEE0D51C9A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직선 연결선 124">
                <a:extLst>
                  <a:ext uri="{FF2B5EF4-FFF2-40B4-BE49-F238E27FC236}">
                    <a16:creationId xmlns:a16="http://schemas.microsoft.com/office/drawing/2014/main" id="{AD710BF6-8914-45DE-BCB8-E11517FCFA49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43A869D9-E35D-4A0D-8C3F-5985CB8451F6}"/>
                </a:ext>
              </a:extLst>
            </p:cNvPr>
            <p:cNvSpPr txBox="1"/>
            <p:nvPr/>
          </p:nvSpPr>
          <p:spPr>
            <a:xfrm>
              <a:off x="2506167" y="4245436"/>
              <a:ext cx="632836" cy="27699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{Thumbnail</a:t>
              </a:r>
              <a:b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</a:b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image}</a:t>
              </a:r>
            </a:p>
          </p:txBody>
        </p:sp>
      </p:grpSp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7DCE87EF-B36C-46B9-B16E-3C9A9F1FAF05}"/>
              </a:ext>
            </a:extLst>
          </p:cNvPr>
          <p:cNvGrpSpPr/>
          <p:nvPr/>
        </p:nvGrpSpPr>
        <p:grpSpPr>
          <a:xfrm>
            <a:off x="2392176" y="4553609"/>
            <a:ext cx="708502" cy="857287"/>
            <a:chOff x="2469932" y="3943754"/>
            <a:chExt cx="708502" cy="857287"/>
          </a:xfrm>
        </p:grpSpPr>
        <p:grpSp>
          <p:nvGrpSpPr>
            <p:cNvPr id="127" name="그룹 126">
              <a:extLst>
                <a:ext uri="{FF2B5EF4-FFF2-40B4-BE49-F238E27FC236}">
                  <a16:creationId xmlns:a16="http://schemas.microsoft.com/office/drawing/2014/main" id="{E29CAA54-1E18-4963-9450-56996BC1F622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29" name="직사각형 128">
                <a:extLst>
                  <a:ext uri="{FF2B5EF4-FFF2-40B4-BE49-F238E27FC236}">
                    <a16:creationId xmlns:a16="http://schemas.microsoft.com/office/drawing/2014/main" id="{34CA3983-2C15-4BB0-90D7-B70B983A414D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30" name="직선 연결선 129">
                <a:extLst>
                  <a:ext uri="{FF2B5EF4-FFF2-40B4-BE49-F238E27FC236}">
                    <a16:creationId xmlns:a16="http://schemas.microsoft.com/office/drawing/2014/main" id="{FFF22445-4B51-4370-BB8E-4EF2E984770F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직선 연결선 130">
                <a:extLst>
                  <a:ext uri="{FF2B5EF4-FFF2-40B4-BE49-F238E27FC236}">
                    <a16:creationId xmlns:a16="http://schemas.microsoft.com/office/drawing/2014/main" id="{BE72F070-05FB-496E-9D86-81C5090BFF6C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4116CBA4-6C85-4513-9C1A-9D90E1B25A21}"/>
                </a:ext>
              </a:extLst>
            </p:cNvPr>
            <p:cNvSpPr txBox="1"/>
            <p:nvPr/>
          </p:nvSpPr>
          <p:spPr>
            <a:xfrm>
              <a:off x="2506167" y="4245436"/>
              <a:ext cx="632836" cy="27699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{Thumbnail</a:t>
              </a:r>
              <a:b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</a:b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image}</a:t>
              </a:r>
            </a:p>
          </p:txBody>
        </p:sp>
      </p:grpSp>
      <p:sp>
        <p:nvSpPr>
          <p:cNvPr id="145" name="모서리가 둥근 직사각형 151">
            <a:extLst>
              <a:ext uri="{FF2B5EF4-FFF2-40B4-BE49-F238E27FC236}">
                <a16:creationId xmlns:a16="http://schemas.microsoft.com/office/drawing/2014/main" id="{04DD3B73-7F16-44D6-A42F-170A1CC77738}"/>
              </a:ext>
            </a:extLst>
          </p:cNvPr>
          <p:cNvSpPr/>
          <p:nvPr/>
        </p:nvSpPr>
        <p:spPr>
          <a:xfrm>
            <a:off x="5375550" y="6695750"/>
            <a:ext cx="1286223" cy="320871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>
                <a:solidFill>
                  <a:schemeClr val="bg1"/>
                </a:solidFill>
                <a:latin typeface="+mn-ea"/>
              </a:rPr>
              <a:t>선택 구매하기</a:t>
            </a:r>
            <a:endParaRPr lang="ko-KR" altLang="en-US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6" name="모서리가 둥근 직사각형 152">
            <a:extLst>
              <a:ext uri="{FF2B5EF4-FFF2-40B4-BE49-F238E27FC236}">
                <a16:creationId xmlns:a16="http://schemas.microsoft.com/office/drawing/2014/main" id="{82FAB66E-B33B-4B16-8338-DFFF66CDEFEF}"/>
              </a:ext>
            </a:extLst>
          </p:cNvPr>
          <p:cNvSpPr/>
          <p:nvPr/>
        </p:nvSpPr>
        <p:spPr>
          <a:xfrm>
            <a:off x="3957401" y="6688121"/>
            <a:ext cx="1286223" cy="320871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계속 쇼핑하기</a:t>
            </a:r>
          </a:p>
        </p:txBody>
      </p:sp>
      <p:sp>
        <p:nvSpPr>
          <p:cNvPr id="147" name="타원 146">
            <a:extLst>
              <a:ext uri="{FF2B5EF4-FFF2-40B4-BE49-F238E27FC236}">
                <a16:creationId xmlns:a16="http://schemas.microsoft.com/office/drawing/2014/main" id="{BBB241A7-8D38-499F-8DE9-82F12348D74D}"/>
              </a:ext>
            </a:extLst>
          </p:cNvPr>
          <p:cNvSpPr/>
          <p:nvPr/>
        </p:nvSpPr>
        <p:spPr>
          <a:xfrm>
            <a:off x="3845205" y="6774776"/>
            <a:ext cx="216000" cy="19465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10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8" name="타원 147">
            <a:extLst>
              <a:ext uri="{FF2B5EF4-FFF2-40B4-BE49-F238E27FC236}">
                <a16:creationId xmlns:a16="http://schemas.microsoft.com/office/drawing/2014/main" id="{56DEF911-F056-4D8B-97C6-9B8C06BFBFAD}"/>
              </a:ext>
            </a:extLst>
          </p:cNvPr>
          <p:cNvSpPr/>
          <p:nvPr/>
        </p:nvSpPr>
        <p:spPr>
          <a:xfrm>
            <a:off x="5300024" y="6774776"/>
            <a:ext cx="216000" cy="19465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9" name="타원 148">
            <a:extLst>
              <a:ext uri="{FF2B5EF4-FFF2-40B4-BE49-F238E27FC236}">
                <a16:creationId xmlns:a16="http://schemas.microsoft.com/office/drawing/2014/main" id="{83178BAF-B47F-4B14-9B1C-BE69E6F19F14}"/>
              </a:ext>
            </a:extLst>
          </p:cNvPr>
          <p:cNvSpPr/>
          <p:nvPr/>
        </p:nvSpPr>
        <p:spPr>
          <a:xfrm>
            <a:off x="1674419" y="90774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51" name="표 4">
            <a:extLst>
              <a:ext uri="{FF2B5EF4-FFF2-40B4-BE49-F238E27FC236}">
                <a16:creationId xmlns:a16="http://schemas.microsoft.com/office/drawing/2014/main" id="{F13095E1-B33C-4BA6-93F9-D522CBCE87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4996124"/>
              </p:ext>
            </p:extLst>
          </p:nvPr>
        </p:nvGraphicFramePr>
        <p:xfrm>
          <a:off x="9016139" y="253641"/>
          <a:ext cx="2508867" cy="69456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21398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장바구니 리스트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장바구니에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담은순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정렬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페이지당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제한 없음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(Infinity Scroll)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개씩 목록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없을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구매할 상품이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없습니다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로그아웃해도 장바구니에 담은 상품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자동 저장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전체선택 체크 박스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전체 선택 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전체 해제 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6227048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상품정보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‘주문 및 결제’ 화면 목록 정의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5401093"/>
                  </a:ext>
                </a:extLst>
              </a:tr>
              <a:tr h="78677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수량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최소 수량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스피너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△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+1,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▽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-1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직접 입력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숫자만 입력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수량 변경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금액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],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금액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자동 계산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금액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)*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천단위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콤마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 , )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8615890"/>
                  </a:ext>
                </a:extLst>
              </a:tr>
              <a:tr h="78677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상품이 삭제된 경우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상품이 삭제되어도 목록 이미지와 상품 명이 노출 될 수 있도록 별도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DB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안내문구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사유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9978636"/>
                  </a:ext>
                </a:extLst>
              </a:tr>
              <a:tr h="50196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제품이 품절된 경우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스피너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숨김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SOLD OUT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5630854"/>
                  </a:ext>
                </a:extLst>
              </a:tr>
              <a:tr h="6443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선택 삭제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 선택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리스트 삭제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선택된 목록이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Toast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삭제할 목록을 선택해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 총 금액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금액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열의 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10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계속 쇼핑하기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첫 카테고리로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9649670"/>
                  </a:ext>
                </a:extLst>
              </a:tr>
              <a:tr h="92917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선택 구매하기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 선택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및 결제 화면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품절 상품이 포함된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Alert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품절된 상품을 제외해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선택된 목록이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Toast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구매할 목록을 선택해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009604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6B7191B5-151D-8848-1781-FC05D48F56A9}"/>
              </a:ext>
            </a:extLst>
          </p:cNvPr>
          <p:cNvSpPr txBox="1"/>
          <p:nvPr/>
        </p:nvSpPr>
        <p:spPr>
          <a:xfrm>
            <a:off x="6822762" y="4769293"/>
            <a:ext cx="70850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100" dirty="0"/>
              <a:t>SOL</a:t>
            </a:r>
            <a:r>
              <a:rPr lang="en-US" altLang="ko-KR" sz="1100" dirty="0"/>
              <a:t>D</a:t>
            </a:r>
            <a:endParaRPr lang="ko-KR" altLang="en-US" sz="1100" dirty="0"/>
          </a:p>
          <a:p>
            <a:pPr algn="ctr"/>
            <a:r>
              <a:rPr lang="ko-KR" altLang="en-US" sz="1100" dirty="0"/>
              <a:t>OUT</a:t>
            </a: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EBB45187-97B2-D906-BA29-4DBFFE4B0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1417" y="3493537"/>
            <a:ext cx="6446011" cy="943734"/>
          </a:xfrm>
          <a:prstGeom prst="rect">
            <a:avLst/>
          </a:prstGeom>
          <a:solidFill>
            <a:schemeClr val="bg1">
              <a:lumMod val="95000"/>
              <a:alpha val="29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  <a:spcAft>
                <a:spcPts val="400"/>
              </a:spcAft>
            </a:pPr>
            <a:endParaRPr lang="en-US" altLang="ko-KR" sz="10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algn="ctr">
              <a:lnSpc>
                <a:spcPct val="130000"/>
              </a:lnSpc>
              <a:spcAft>
                <a:spcPts val="400"/>
              </a:spcAft>
            </a:pPr>
            <a:r>
              <a:rPr lang="ko-KR" altLang="en-US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자수 실크 </a:t>
            </a:r>
            <a:r>
              <a:rPr lang="ko-KR" altLang="en-US" sz="10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린넨</a:t>
            </a:r>
            <a:r>
              <a:rPr lang="ko-KR" altLang="en-US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블라우스</a:t>
            </a:r>
            <a:endParaRPr lang="en-US" altLang="ko-KR" sz="10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algn="ctr">
              <a:lnSpc>
                <a:spcPct val="130000"/>
              </a:lnSpc>
              <a:spcAft>
                <a:spcPts val="400"/>
              </a:spcAft>
            </a:pPr>
            <a:r>
              <a:rPr lang="ko-KR" altLang="en-US" sz="10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제품 생산이 중단되어 제품이 삭제되었습니다</a:t>
            </a:r>
            <a:r>
              <a:rPr lang="en-US" altLang="ko-KR" sz="10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3E72D841-E3A6-304C-858D-7718687EC8C1}"/>
              </a:ext>
            </a:extLst>
          </p:cNvPr>
          <p:cNvSpPr/>
          <p:nvPr/>
        </p:nvSpPr>
        <p:spPr>
          <a:xfrm>
            <a:off x="4384512" y="113658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9C699E72-95BF-87F3-6853-D69D7FD4FEFA}"/>
              </a:ext>
            </a:extLst>
          </p:cNvPr>
          <p:cNvSpPr/>
          <p:nvPr/>
        </p:nvSpPr>
        <p:spPr>
          <a:xfrm>
            <a:off x="6756748" y="113658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945E91C3-210D-C8C9-AC12-1592D3AC2503}"/>
              </a:ext>
            </a:extLst>
          </p:cNvPr>
          <p:cNvSpPr/>
          <p:nvPr/>
        </p:nvSpPr>
        <p:spPr>
          <a:xfrm>
            <a:off x="7821209" y="113658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3B3C39E2-104B-F4D0-E09E-6005BC6E2DAA}"/>
              </a:ext>
            </a:extLst>
          </p:cNvPr>
          <p:cNvSpPr/>
          <p:nvPr/>
        </p:nvSpPr>
        <p:spPr>
          <a:xfrm>
            <a:off x="1679283" y="113658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AFBF6E7E-C274-7AD7-9B9B-BB9B056EE8CE}"/>
              </a:ext>
            </a:extLst>
          </p:cNvPr>
          <p:cNvSpPr/>
          <p:nvPr/>
        </p:nvSpPr>
        <p:spPr>
          <a:xfrm>
            <a:off x="1769517" y="385014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45EDED0E-CCD3-D681-F9C6-EF26533A83BD}"/>
              </a:ext>
            </a:extLst>
          </p:cNvPr>
          <p:cNvSpPr/>
          <p:nvPr/>
        </p:nvSpPr>
        <p:spPr>
          <a:xfrm>
            <a:off x="1769517" y="498220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9710BB4-BCB5-7C3C-7C6C-75562D8AA4CB}"/>
              </a:ext>
            </a:extLst>
          </p:cNvPr>
          <p:cNvSpPr/>
          <p:nvPr/>
        </p:nvSpPr>
        <p:spPr>
          <a:xfrm>
            <a:off x="166528" y="807763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9" name="모서리가 둥근 직사각형 30">
            <a:extLst>
              <a:ext uri="{FF2B5EF4-FFF2-40B4-BE49-F238E27FC236}">
                <a16:creationId xmlns:a16="http://schemas.microsoft.com/office/drawing/2014/main" id="{753ED3F7-6154-BF6C-9C84-D6028BF28CF9}"/>
              </a:ext>
            </a:extLst>
          </p:cNvPr>
          <p:cNvSpPr/>
          <p:nvPr/>
        </p:nvSpPr>
        <p:spPr>
          <a:xfrm>
            <a:off x="6962175" y="1816039"/>
            <a:ext cx="363543" cy="241200"/>
          </a:xfrm>
          <a:prstGeom prst="roundRect">
            <a:avLst>
              <a:gd name="adj" fmla="val 16710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1</a:t>
            </a:r>
            <a:endParaRPr lang="ko-KR" altLang="en-US" sz="900" dirty="0">
              <a:latin typeface="+mn-ea"/>
            </a:endParaRPr>
          </a:p>
        </p:txBody>
      </p:sp>
      <p:sp>
        <p:nvSpPr>
          <p:cNvPr id="11" name="모서리가 둥근 직사각형 30">
            <a:extLst>
              <a:ext uri="{FF2B5EF4-FFF2-40B4-BE49-F238E27FC236}">
                <a16:creationId xmlns:a16="http://schemas.microsoft.com/office/drawing/2014/main" id="{F03FC7DB-4986-2D00-AC27-BDE171AF1F43}"/>
              </a:ext>
            </a:extLst>
          </p:cNvPr>
          <p:cNvSpPr/>
          <p:nvPr/>
        </p:nvSpPr>
        <p:spPr>
          <a:xfrm>
            <a:off x="6962175" y="2813510"/>
            <a:ext cx="363543" cy="241200"/>
          </a:xfrm>
          <a:prstGeom prst="roundRect">
            <a:avLst>
              <a:gd name="adj" fmla="val 16710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1</a:t>
            </a:r>
            <a:endParaRPr lang="ko-KR" altLang="en-US" sz="9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2496562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직사각형 83">
            <a:extLst>
              <a:ext uri="{FF2B5EF4-FFF2-40B4-BE49-F238E27FC236}">
                <a16:creationId xmlns:a16="http://schemas.microsoft.com/office/drawing/2014/main" id="{528AD1ED-145B-427E-9B18-F3D1AFE802AC}"/>
              </a:ext>
            </a:extLst>
          </p:cNvPr>
          <p:cNvSpPr/>
          <p:nvPr/>
        </p:nvSpPr>
        <p:spPr>
          <a:xfrm>
            <a:off x="1882800" y="866775"/>
            <a:ext cx="6878862" cy="7224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4" name="제목 3">
            <a:extLst>
              <a:ext uri="{FF2B5EF4-FFF2-40B4-BE49-F238E27FC236}">
                <a16:creationId xmlns:a16="http://schemas.microsoft.com/office/drawing/2014/main" id="{025A67FA-61A4-305D-3065-E35325D753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</a:t>
            </a:r>
            <a:r>
              <a:rPr lang="en-US" altLang="ko-KR" dirty="0"/>
              <a:t>]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 목록 </a:t>
            </a:r>
            <a:r>
              <a:rPr lang="en-US" altLang="ko-KR" dirty="0"/>
              <a:t>- 1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D15A85A4-5D4E-42A9-A2A0-443A9AE0DAFF}"/>
              </a:ext>
            </a:extLst>
          </p:cNvPr>
          <p:cNvSpPr/>
          <p:nvPr/>
        </p:nvSpPr>
        <p:spPr>
          <a:xfrm>
            <a:off x="2451840" y="978768"/>
            <a:ext cx="72648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900" dirty="0">
                <a:latin typeface="+mn-ea"/>
              </a:rPr>
              <a:t>주문 기간 </a:t>
            </a:r>
          </a:p>
        </p:txBody>
      </p:sp>
      <p:sp>
        <p:nvSpPr>
          <p:cNvPr id="16" name="모서리가 둥근 직사각형 40">
            <a:extLst>
              <a:ext uri="{FF2B5EF4-FFF2-40B4-BE49-F238E27FC236}">
                <a16:creationId xmlns:a16="http://schemas.microsoft.com/office/drawing/2014/main" id="{11DCC997-98A0-4329-B85C-B5EB60515E84}"/>
              </a:ext>
            </a:extLst>
          </p:cNvPr>
          <p:cNvSpPr/>
          <p:nvPr/>
        </p:nvSpPr>
        <p:spPr>
          <a:xfrm>
            <a:off x="3155062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  <a:latin typeface="+mn-ea"/>
              </a:rPr>
              <a:t>당일</a:t>
            </a:r>
          </a:p>
        </p:txBody>
      </p:sp>
      <p:sp>
        <p:nvSpPr>
          <p:cNvPr id="17" name="모서리가 둥근 직사각형 41">
            <a:extLst>
              <a:ext uri="{FF2B5EF4-FFF2-40B4-BE49-F238E27FC236}">
                <a16:creationId xmlns:a16="http://schemas.microsoft.com/office/drawing/2014/main" id="{EABE7277-1601-467F-9BD1-D6E4AA130FF1}"/>
              </a:ext>
            </a:extLst>
          </p:cNvPr>
          <p:cNvSpPr/>
          <p:nvPr/>
        </p:nvSpPr>
        <p:spPr>
          <a:xfrm>
            <a:off x="3568463" y="1314289"/>
            <a:ext cx="360000" cy="18002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18" name="모서리가 둥근 직사각형 43">
            <a:extLst>
              <a:ext uri="{FF2B5EF4-FFF2-40B4-BE49-F238E27FC236}">
                <a16:creationId xmlns:a16="http://schemas.microsoft.com/office/drawing/2014/main" id="{4B5EF12B-4A4A-46BE-9496-4092301942A8}"/>
              </a:ext>
            </a:extLst>
          </p:cNvPr>
          <p:cNvSpPr/>
          <p:nvPr/>
        </p:nvSpPr>
        <p:spPr>
          <a:xfrm>
            <a:off x="39875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19" name="모서리가 둥근 직사각형 46">
            <a:extLst>
              <a:ext uri="{FF2B5EF4-FFF2-40B4-BE49-F238E27FC236}">
                <a16:creationId xmlns:a16="http://schemas.microsoft.com/office/drawing/2014/main" id="{20C205D1-D075-4301-A6F7-709F83228640}"/>
              </a:ext>
            </a:extLst>
          </p:cNvPr>
          <p:cNvSpPr/>
          <p:nvPr/>
        </p:nvSpPr>
        <p:spPr>
          <a:xfrm>
            <a:off x="4388317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20" name="모서리가 둥근 직사각형 49">
            <a:extLst>
              <a:ext uri="{FF2B5EF4-FFF2-40B4-BE49-F238E27FC236}">
                <a16:creationId xmlns:a16="http://schemas.microsoft.com/office/drawing/2014/main" id="{1495A1E9-97AF-44F0-A341-442D59349391}"/>
              </a:ext>
            </a:extLst>
          </p:cNvPr>
          <p:cNvSpPr/>
          <p:nvPr/>
        </p:nvSpPr>
        <p:spPr>
          <a:xfrm>
            <a:off x="4797188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B00EF219-DE76-4F2D-9F98-3BFC1A4D4EB2}"/>
              </a:ext>
            </a:extLst>
          </p:cNvPr>
          <p:cNvSpPr/>
          <p:nvPr/>
        </p:nvSpPr>
        <p:spPr>
          <a:xfrm>
            <a:off x="2270775" y="99166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87F5F9A3-CAFB-4C7A-8B4C-B20EDDAFD687}"/>
              </a:ext>
            </a:extLst>
          </p:cNvPr>
          <p:cNvSpPr/>
          <p:nvPr/>
        </p:nvSpPr>
        <p:spPr>
          <a:xfrm>
            <a:off x="5166468" y="1312549"/>
            <a:ext cx="236795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최근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년 이내 주문 내역만 조회할 수 있습니다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572D7E7-DB40-4D91-B6EE-96F5E7D2BD63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82" name="직사각형 81">
              <a:extLst>
                <a:ext uri="{FF2B5EF4-FFF2-40B4-BE49-F238E27FC236}">
                  <a16:creationId xmlns:a16="http://schemas.microsoft.com/office/drawing/2014/main" id="{5DDA29A2-7EDF-4292-BF63-4B70D8A3ED8D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주문내역 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 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배송조회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83" name="직선 연결선 82">
              <a:extLst>
                <a:ext uri="{FF2B5EF4-FFF2-40B4-BE49-F238E27FC236}">
                  <a16:creationId xmlns:a16="http://schemas.microsoft.com/office/drawing/2014/main" id="{8B99605F-5EE9-47F3-B734-C6F53048E906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6EFBBF11-5F81-42E7-B28C-5DF596038017}"/>
              </a:ext>
            </a:extLst>
          </p:cNvPr>
          <p:cNvSpPr/>
          <p:nvPr/>
        </p:nvSpPr>
        <p:spPr>
          <a:xfrm>
            <a:off x="1879101" y="1752759"/>
            <a:ext cx="6865404" cy="1523102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C1B0F5B-EC53-4795-9194-355A057A3A94}"/>
              </a:ext>
            </a:extLst>
          </p:cNvPr>
          <p:cNvSpPr txBox="1"/>
          <p:nvPr/>
        </p:nvSpPr>
        <p:spPr>
          <a:xfrm>
            <a:off x="1928857" y="182393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10.</a:t>
            </a:r>
            <a:endParaRPr lang="ko-KR" altLang="en-US" dirty="0">
              <a:latin typeface="+mn-ea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A8091BF-0EDE-4858-9DF7-338937520CA2}"/>
              </a:ext>
            </a:extLst>
          </p:cNvPr>
          <p:cNvSpPr txBox="1"/>
          <p:nvPr/>
        </p:nvSpPr>
        <p:spPr>
          <a:xfrm>
            <a:off x="2211567" y="1830445"/>
            <a:ext cx="38588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자리 호출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일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50CD474-C58B-4B2D-81D6-CC21E9451708}"/>
              </a:ext>
            </a:extLst>
          </p:cNvPr>
          <p:cNvSpPr txBox="1"/>
          <p:nvPr/>
        </p:nvSpPr>
        <p:spPr>
          <a:xfrm>
            <a:off x="3131140" y="2202308"/>
            <a:ext cx="2228518" cy="2347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[{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구매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Shop &gt; 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카테고리명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}]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6A898984-187C-45FA-AB67-4B44D3046FD2}"/>
              </a:ext>
            </a:extLst>
          </p:cNvPr>
          <p:cNvGrpSpPr/>
          <p:nvPr/>
        </p:nvGrpSpPr>
        <p:grpSpPr>
          <a:xfrm>
            <a:off x="2311207" y="2227071"/>
            <a:ext cx="761015" cy="873572"/>
            <a:chOff x="2469932" y="3943754"/>
            <a:chExt cx="708502" cy="857287"/>
          </a:xfrm>
        </p:grpSpPr>
        <p:grpSp>
          <p:nvGrpSpPr>
            <p:cNvPr id="122" name="그룹 121">
              <a:extLst>
                <a:ext uri="{FF2B5EF4-FFF2-40B4-BE49-F238E27FC236}">
                  <a16:creationId xmlns:a16="http://schemas.microsoft.com/office/drawing/2014/main" id="{E94B557B-D7CF-4AD0-9C61-D2F811F9B677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24" name="직사각형 123">
                <a:extLst>
                  <a:ext uri="{FF2B5EF4-FFF2-40B4-BE49-F238E27FC236}">
                    <a16:creationId xmlns:a16="http://schemas.microsoft.com/office/drawing/2014/main" id="{42E1FF83-4607-4191-8F15-43EC0F28CA8D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25" name="직선 연결선 124">
                <a:extLst>
                  <a:ext uri="{FF2B5EF4-FFF2-40B4-BE49-F238E27FC236}">
                    <a16:creationId xmlns:a16="http://schemas.microsoft.com/office/drawing/2014/main" id="{2CC4C958-F889-485C-AAE9-3516BC4C0B6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직선 연결선 125">
                <a:extLst>
                  <a:ext uri="{FF2B5EF4-FFF2-40B4-BE49-F238E27FC236}">
                    <a16:creationId xmlns:a16="http://schemas.microsoft.com/office/drawing/2014/main" id="{EAD04902-852A-4946-96A9-4A13AE1D8D42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D729E4B4-FFF6-44D7-9F36-773D1EB9531B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  <p:sp>
        <p:nvSpPr>
          <p:cNvPr id="127" name="모서리가 둥근 직사각형 98">
            <a:extLst>
              <a:ext uri="{FF2B5EF4-FFF2-40B4-BE49-F238E27FC236}">
                <a16:creationId xmlns:a16="http://schemas.microsoft.com/office/drawing/2014/main" id="{057B1DFD-C3F0-4679-BD97-6569887B3271}"/>
              </a:ext>
            </a:extLst>
          </p:cNvPr>
          <p:cNvSpPr/>
          <p:nvPr/>
        </p:nvSpPr>
        <p:spPr>
          <a:xfrm>
            <a:off x="7767254" y="2448608"/>
            <a:ext cx="710216" cy="44844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50000"/>
              </a:lnSpc>
            </a:pPr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배송조회</a:t>
            </a:r>
          </a:p>
        </p:txBody>
      </p:sp>
      <p:cxnSp>
        <p:nvCxnSpPr>
          <p:cNvPr id="130" name="직선 연결선 129">
            <a:extLst>
              <a:ext uri="{FF2B5EF4-FFF2-40B4-BE49-F238E27FC236}">
                <a16:creationId xmlns:a16="http://schemas.microsoft.com/office/drawing/2014/main" id="{F2E4690F-B288-4936-8707-6F270E814789}"/>
              </a:ext>
            </a:extLst>
          </p:cNvPr>
          <p:cNvCxnSpPr>
            <a:cxnSpLocks/>
          </p:cNvCxnSpPr>
          <p:nvPr/>
        </p:nvCxnSpPr>
        <p:spPr>
          <a:xfrm>
            <a:off x="2231353" y="2110528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09EE8973-5836-4815-AFD5-918841CD1D61}"/>
              </a:ext>
            </a:extLst>
          </p:cNvPr>
          <p:cNvSpPr/>
          <p:nvPr/>
        </p:nvSpPr>
        <p:spPr>
          <a:xfrm>
            <a:off x="1870223" y="3408958"/>
            <a:ext cx="6874282" cy="1442243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0C255C66-BB20-4106-A138-B32C71717365}"/>
              </a:ext>
            </a:extLst>
          </p:cNvPr>
          <p:cNvSpPr txBox="1"/>
          <p:nvPr/>
        </p:nvSpPr>
        <p:spPr>
          <a:xfrm>
            <a:off x="1928857" y="3506769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prstClr val="black">
                    <a:lumMod val="50000"/>
                    <a:lumOff val="50000"/>
                  </a:prstClr>
                </a:solidFill>
                <a:latin typeface="+mn-ea"/>
              </a:rPr>
              <a:t>9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C78CABFF-4D1D-4590-8126-D3E40C2F162E}"/>
              </a:ext>
            </a:extLst>
          </p:cNvPr>
          <p:cNvSpPr txBox="1"/>
          <p:nvPr/>
        </p:nvSpPr>
        <p:spPr>
          <a:xfrm>
            <a:off x="2211567" y="3504401"/>
            <a:ext cx="36689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202301010002 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B3B8F76B-D0E5-4AAF-9C1E-CC5550AC9AA7}"/>
              </a:ext>
            </a:extLst>
          </p:cNvPr>
          <p:cNvSpPr txBox="1"/>
          <p:nvPr/>
        </p:nvSpPr>
        <p:spPr>
          <a:xfrm>
            <a:off x="3113551" y="3875031"/>
            <a:ext cx="2228518" cy="4303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스타일숍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&gt; Top]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b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</a:b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자수 실크 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린넨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블라우스 외 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3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건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89828C7D-368A-4974-B408-44065463020A}"/>
              </a:ext>
            </a:extLst>
          </p:cNvPr>
          <p:cNvGrpSpPr/>
          <p:nvPr/>
        </p:nvGrpSpPr>
        <p:grpSpPr>
          <a:xfrm>
            <a:off x="2302329" y="3883271"/>
            <a:ext cx="761015" cy="873572"/>
            <a:chOff x="2469932" y="3943754"/>
            <a:chExt cx="708502" cy="857287"/>
          </a:xfrm>
        </p:grpSpPr>
        <p:grpSp>
          <p:nvGrpSpPr>
            <p:cNvPr id="147" name="그룹 146">
              <a:extLst>
                <a:ext uri="{FF2B5EF4-FFF2-40B4-BE49-F238E27FC236}">
                  <a16:creationId xmlns:a16="http://schemas.microsoft.com/office/drawing/2014/main" id="{3DA81F28-17AE-4469-9172-2834FE4089F3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49" name="직사각형 148">
                <a:extLst>
                  <a:ext uri="{FF2B5EF4-FFF2-40B4-BE49-F238E27FC236}">
                    <a16:creationId xmlns:a16="http://schemas.microsoft.com/office/drawing/2014/main" id="{D1521D67-41C2-4E21-9CC5-D60D37C23D73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50" name="직선 연결선 149">
                <a:extLst>
                  <a:ext uri="{FF2B5EF4-FFF2-40B4-BE49-F238E27FC236}">
                    <a16:creationId xmlns:a16="http://schemas.microsoft.com/office/drawing/2014/main" id="{DF15996C-8EF2-42FE-9185-5BF340DD2F26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직선 연결선 150">
                <a:extLst>
                  <a:ext uri="{FF2B5EF4-FFF2-40B4-BE49-F238E27FC236}">
                    <a16:creationId xmlns:a16="http://schemas.microsoft.com/office/drawing/2014/main" id="{C23C1B2A-E204-45FC-8CBE-50AFEE62ACE4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40B1F1DC-5E66-4EAB-B98E-5692DBF8470C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  <p:sp>
        <p:nvSpPr>
          <p:cNvPr id="230" name="직사각형 229">
            <a:extLst>
              <a:ext uri="{FF2B5EF4-FFF2-40B4-BE49-F238E27FC236}">
                <a16:creationId xmlns:a16="http://schemas.microsoft.com/office/drawing/2014/main" id="{34618FEA-E434-4B67-A705-6F9CFC42B23C}"/>
              </a:ext>
            </a:extLst>
          </p:cNvPr>
          <p:cNvSpPr/>
          <p:nvPr/>
        </p:nvSpPr>
        <p:spPr>
          <a:xfrm>
            <a:off x="3951286" y="6888327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232" name="타원 231">
            <a:extLst>
              <a:ext uri="{FF2B5EF4-FFF2-40B4-BE49-F238E27FC236}">
                <a16:creationId xmlns:a16="http://schemas.microsoft.com/office/drawing/2014/main" id="{60A18651-AF09-4C69-8103-ED71D9596347}"/>
              </a:ext>
            </a:extLst>
          </p:cNvPr>
          <p:cNvSpPr/>
          <p:nvPr/>
        </p:nvSpPr>
        <p:spPr>
          <a:xfrm>
            <a:off x="1767987" y="166723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38" name="표 4">
            <a:extLst>
              <a:ext uri="{FF2B5EF4-FFF2-40B4-BE49-F238E27FC236}">
                <a16:creationId xmlns:a16="http://schemas.microsoft.com/office/drawing/2014/main" id="{495C321B-85A7-4ACE-9404-0858DDC799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3357362"/>
              </p:ext>
            </p:extLst>
          </p:nvPr>
        </p:nvGraphicFramePr>
        <p:xfrm>
          <a:off x="9016139" y="243859"/>
          <a:ext cx="2508867" cy="69538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207225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기간 검색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시작일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en-US" altLang="ko-KR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DatePicker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현재일로부터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이내 날짜만 설정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종료일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en-US" altLang="ko-KR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DatePicker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시작일 보다 과거 날짜 선택 불가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기간 설정 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설정한 주문기간 동안 주문한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리스트 검색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기간 설정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기간으로 시작일과 종료일이 설정됨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238187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내역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주문일시 기준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당 주문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없을 경우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(Empty)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내역이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구성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주문번호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주문일시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리스트 이미지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경로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결제금액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결제상태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및 배송상태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주문상세 이동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2232000">
                <a:tc gridSpan="2"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</a:tbl>
          </a:graphicData>
        </a:graphic>
      </p:graphicFrame>
      <p:grpSp>
        <p:nvGrpSpPr>
          <p:cNvPr id="11" name="Google Shape;1067;p27">
            <a:extLst>
              <a:ext uri="{FF2B5EF4-FFF2-40B4-BE49-F238E27FC236}">
                <a16:creationId xmlns:a16="http://schemas.microsoft.com/office/drawing/2014/main" id="{1643B7E0-7202-1613-F5A5-5A6C4D276E5E}"/>
              </a:ext>
            </a:extLst>
          </p:cNvPr>
          <p:cNvGrpSpPr/>
          <p:nvPr/>
        </p:nvGrpSpPr>
        <p:grpSpPr>
          <a:xfrm>
            <a:off x="1879101" y="6570351"/>
            <a:ext cx="6994213" cy="259125"/>
            <a:chOff x="454585" y="453468"/>
            <a:chExt cx="8868441" cy="502040"/>
          </a:xfrm>
        </p:grpSpPr>
        <p:sp>
          <p:nvSpPr>
            <p:cNvPr id="12" name="Google Shape;1068;p27">
              <a:extLst>
                <a:ext uri="{FF2B5EF4-FFF2-40B4-BE49-F238E27FC236}">
                  <a16:creationId xmlns:a16="http://schemas.microsoft.com/office/drawing/2014/main" id="{0EF439AC-DCB6-5070-738B-1D0A3C890E2E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21" name="Google Shape;1069;p27">
              <a:extLst>
                <a:ext uri="{FF2B5EF4-FFF2-40B4-BE49-F238E27FC236}">
                  <a16:creationId xmlns:a16="http://schemas.microsoft.com/office/drawing/2014/main" id="{39933CF1-97EB-0028-17B5-3559B16EF578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3829B383-625E-4A3F-6FBC-3418A08C767B}"/>
              </a:ext>
            </a:extLst>
          </p:cNvPr>
          <p:cNvGrpSpPr/>
          <p:nvPr/>
        </p:nvGrpSpPr>
        <p:grpSpPr>
          <a:xfrm>
            <a:off x="3149933" y="972638"/>
            <a:ext cx="4277736" cy="307777"/>
            <a:chOff x="-223265" y="6306746"/>
            <a:chExt cx="4277736" cy="307777"/>
          </a:xfrm>
        </p:grpSpPr>
        <p:sp>
          <p:nvSpPr>
            <p:cNvPr id="24" name="모서리가 둥근 직사각형 45">
              <a:extLst>
                <a:ext uri="{FF2B5EF4-FFF2-40B4-BE49-F238E27FC236}">
                  <a16:creationId xmlns:a16="http://schemas.microsoft.com/office/drawing/2014/main" id="{F2397ED5-7428-C72C-67F9-7C95237C2418}"/>
                </a:ext>
              </a:extLst>
            </p:cNvPr>
            <p:cNvSpPr/>
            <p:nvPr/>
          </p:nvSpPr>
          <p:spPr>
            <a:xfrm>
              <a:off x="3319023" y="6328020"/>
              <a:ext cx="735448" cy="248469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검색</a:t>
              </a:r>
            </a:p>
          </p:txBody>
        </p:sp>
        <p:sp>
          <p:nvSpPr>
            <p:cNvPr id="25" name="직사각형 24">
              <a:extLst>
                <a:ext uri="{FF2B5EF4-FFF2-40B4-BE49-F238E27FC236}">
                  <a16:creationId xmlns:a16="http://schemas.microsoft.com/office/drawing/2014/main" id="{3A8548BC-3A1B-7363-BAA9-28B3D35C8502}"/>
                </a:ext>
              </a:extLst>
            </p:cNvPr>
            <p:cNvSpPr/>
            <p:nvPr/>
          </p:nvSpPr>
          <p:spPr>
            <a:xfrm>
              <a:off x="1353259" y="6306746"/>
              <a:ext cx="30970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~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33" name="모서리가 둥근 직사각형 63">
              <a:extLst>
                <a:ext uri="{FF2B5EF4-FFF2-40B4-BE49-F238E27FC236}">
                  <a16:creationId xmlns:a16="http://schemas.microsoft.com/office/drawing/2014/main" id="{596F5155-31F4-6921-E700-7A8080036716}"/>
                </a:ext>
              </a:extLst>
            </p:cNvPr>
            <p:cNvSpPr/>
            <p:nvPr/>
          </p:nvSpPr>
          <p:spPr>
            <a:xfrm>
              <a:off x="-223265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34" name="Calendar">
              <a:extLst>
                <a:ext uri="{FF2B5EF4-FFF2-40B4-BE49-F238E27FC236}">
                  <a16:creationId xmlns:a16="http://schemas.microsoft.com/office/drawing/2014/main" id="{CD926C30-F7E1-BF5A-7033-A843D4EE007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-148499" y="6362712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5" name="모서리가 둥근 직사각형 63">
              <a:extLst>
                <a:ext uri="{FF2B5EF4-FFF2-40B4-BE49-F238E27FC236}">
                  <a16:creationId xmlns:a16="http://schemas.microsoft.com/office/drawing/2014/main" id="{3E8CB682-C6B6-FE87-BCAB-D0F2E7B7804E}"/>
                </a:ext>
              </a:extLst>
            </p:cNvPr>
            <p:cNvSpPr/>
            <p:nvPr/>
          </p:nvSpPr>
          <p:spPr>
            <a:xfrm>
              <a:off x="1623527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36" name="Calendar">
              <a:extLst>
                <a:ext uri="{FF2B5EF4-FFF2-40B4-BE49-F238E27FC236}">
                  <a16:creationId xmlns:a16="http://schemas.microsoft.com/office/drawing/2014/main" id="{6EFC6CCA-DDD4-02EB-FBB9-ADE23BED6D81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705994" y="6372680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3607CE7-595B-C91B-F8C4-4752254736D5}"/>
                </a:ext>
              </a:extLst>
            </p:cNvPr>
            <p:cNvSpPr txBox="1"/>
            <p:nvPr/>
          </p:nvSpPr>
          <p:spPr>
            <a:xfrm>
              <a:off x="7861" y="6336898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9B5C7C0-9E79-1454-D3E8-639BFBA8B507}"/>
                </a:ext>
              </a:extLst>
            </p:cNvPr>
            <p:cNvSpPr txBox="1"/>
            <p:nvPr/>
          </p:nvSpPr>
          <p:spPr>
            <a:xfrm>
              <a:off x="1828497" y="6348807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517809BF-89AD-ADFD-52F7-3F0F1DD51A23}"/>
              </a:ext>
            </a:extLst>
          </p:cNvPr>
          <p:cNvSpPr txBox="1"/>
          <p:nvPr/>
        </p:nvSpPr>
        <p:spPr>
          <a:xfrm>
            <a:off x="7749911" y="1820010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주문상세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2E42084-C19D-A8A8-4A87-69CF6F91EEC7}"/>
              </a:ext>
            </a:extLst>
          </p:cNvPr>
          <p:cNvSpPr txBox="1"/>
          <p:nvPr/>
        </p:nvSpPr>
        <p:spPr>
          <a:xfrm>
            <a:off x="6455581" y="2419058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 및 배송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주문배송상태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49132A6-8571-8A06-4C68-2AC262368215}"/>
              </a:ext>
            </a:extLst>
          </p:cNvPr>
          <p:cNvSpPr txBox="1"/>
          <p:nvPr/>
        </p:nvSpPr>
        <p:spPr>
          <a:xfrm>
            <a:off x="5542569" y="2418977"/>
            <a:ext cx="877618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결제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결제상태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7942DC5-C548-0A37-0C1A-27460334C91A}"/>
              </a:ext>
            </a:extLst>
          </p:cNvPr>
          <p:cNvSpPr txBox="1"/>
          <p:nvPr/>
        </p:nvSpPr>
        <p:spPr>
          <a:xfrm>
            <a:off x="3119229" y="2398638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상품명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 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외 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상품건수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건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27" name="직선 연결선 26">
            <a:extLst>
              <a:ext uri="{FF2B5EF4-FFF2-40B4-BE49-F238E27FC236}">
                <a16:creationId xmlns:a16="http://schemas.microsoft.com/office/drawing/2014/main" id="{B5C72631-4283-A7C9-5FD9-FA12A9E29041}"/>
              </a:ext>
            </a:extLst>
          </p:cNvPr>
          <p:cNvCxnSpPr>
            <a:cxnSpLocks/>
          </p:cNvCxnSpPr>
          <p:nvPr/>
        </p:nvCxnSpPr>
        <p:spPr>
          <a:xfrm>
            <a:off x="5201695" y="3408958"/>
            <a:ext cx="8776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DEDAB54C-A570-118C-260A-30F52CF2AB6F}"/>
              </a:ext>
            </a:extLst>
          </p:cNvPr>
          <p:cNvSpPr txBox="1"/>
          <p:nvPr/>
        </p:nvSpPr>
        <p:spPr>
          <a:xfrm>
            <a:off x="3140018" y="2839478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lang="ko-KR" altLang="en-US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결제금액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원</a:t>
            </a:r>
            <a:endParaRPr kumimoji="0" lang="en-US" altLang="ko-KR" sz="1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2" name="직선 연결선 1">
            <a:extLst>
              <a:ext uri="{FF2B5EF4-FFF2-40B4-BE49-F238E27FC236}">
                <a16:creationId xmlns:a16="http://schemas.microsoft.com/office/drawing/2014/main" id="{D0CC8A69-3A62-6A88-E874-C2E466ADD16F}"/>
              </a:ext>
            </a:extLst>
          </p:cNvPr>
          <p:cNvCxnSpPr>
            <a:cxnSpLocks/>
          </p:cNvCxnSpPr>
          <p:nvPr/>
        </p:nvCxnSpPr>
        <p:spPr>
          <a:xfrm>
            <a:off x="2266817" y="3798764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56E1DBDB-63A1-5246-DEAA-AD2436654240}"/>
              </a:ext>
            </a:extLst>
          </p:cNvPr>
          <p:cNvSpPr txBox="1"/>
          <p:nvPr/>
        </p:nvSpPr>
        <p:spPr>
          <a:xfrm>
            <a:off x="7814753" y="3481544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주문상세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AEEF840-F344-D9AA-ADF3-6C04E35C320C}"/>
              </a:ext>
            </a:extLst>
          </p:cNvPr>
          <p:cNvSpPr txBox="1"/>
          <p:nvPr/>
        </p:nvSpPr>
        <p:spPr>
          <a:xfrm>
            <a:off x="6423101" y="4043747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 및 배송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</a:t>
            </a:r>
            <a:r>
              <a:rPr lang="ko-KR" altLang="en-US" sz="10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확인전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7A981C5-E954-DC31-EE19-80185B74630D}"/>
              </a:ext>
            </a:extLst>
          </p:cNvPr>
          <p:cNvSpPr txBox="1"/>
          <p:nvPr/>
        </p:nvSpPr>
        <p:spPr>
          <a:xfrm>
            <a:off x="5510089" y="4043666"/>
            <a:ext cx="877618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결제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결제전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4" name="모서리가 둥근 직사각형 98">
            <a:extLst>
              <a:ext uri="{FF2B5EF4-FFF2-40B4-BE49-F238E27FC236}">
                <a16:creationId xmlns:a16="http://schemas.microsoft.com/office/drawing/2014/main" id="{097CC803-73AE-7763-31E0-14DDCFCE342A}"/>
              </a:ext>
            </a:extLst>
          </p:cNvPr>
          <p:cNvSpPr/>
          <p:nvPr/>
        </p:nvSpPr>
        <p:spPr>
          <a:xfrm>
            <a:off x="7767254" y="4076366"/>
            <a:ext cx="710216" cy="450000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배송 전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34BC367-6FDF-EE4C-B173-9D69C9D5D818}"/>
              </a:ext>
            </a:extLst>
          </p:cNvPr>
          <p:cNvSpPr txBox="1"/>
          <p:nvPr/>
        </p:nvSpPr>
        <p:spPr>
          <a:xfrm>
            <a:off x="3134408" y="4510694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48,000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원</a:t>
            </a:r>
            <a:endParaRPr kumimoji="0" lang="en-US" altLang="ko-KR" sz="1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6682D9C8-85B4-8B9D-E1DD-19CBA6D4BED6}"/>
              </a:ext>
            </a:extLst>
          </p:cNvPr>
          <p:cNvSpPr/>
          <p:nvPr/>
        </p:nvSpPr>
        <p:spPr>
          <a:xfrm>
            <a:off x="1867565" y="4998471"/>
            <a:ext cx="6874282" cy="1442243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9ADE7AB-C424-645D-4691-527CEC0A37AA}"/>
              </a:ext>
            </a:extLst>
          </p:cNvPr>
          <p:cNvSpPr txBox="1"/>
          <p:nvPr/>
        </p:nvSpPr>
        <p:spPr>
          <a:xfrm>
            <a:off x="1926199" y="5096282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8.</a:t>
            </a:r>
            <a:endParaRPr lang="ko-KR" altLang="en-US" dirty="0">
              <a:latin typeface="+mn-ea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C964F19-47F4-916D-A551-F1CF3CE0E761}"/>
              </a:ext>
            </a:extLst>
          </p:cNvPr>
          <p:cNvSpPr txBox="1"/>
          <p:nvPr/>
        </p:nvSpPr>
        <p:spPr>
          <a:xfrm>
            <a:off x="2208909" y="5093914"/>
            <a:ext cx="36689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202301010002 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581CF2A-EB00-61B9-4633-1E04D6F34718}"/>
              </a:ext>
            </a:extLst>
          </p:cNvPr>
          <p:cNvSpPr txBox="1"/>
          <p:nvPr/>
        </p:nvSpPr>
        <p:spPr>
          <a:xfrm>
            <a:off x="3110893" y="5464544"/>
            <a:ext cx="2228518" cy="4303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스타일숍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&gt; Top]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b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</a:b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자수 실크 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린넨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lang="ko-KR" altLang="en-US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블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라우스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E6BDF848-CB4C-652F-B4BA-0C985779598F}"/>
              </a:ext>
            </a:extLst>
          </p:cNvPr>
          <p:cNvGrpSpPr/>
          <p:nvPr/>
        </p:nvGrpSpPr>
        <p:grpSpPr>
          <a:xfrm>
            <a:off x="2299671" y="5472784"/>
            <a:ext cx="761015" cy="873572"/>
            <a:chOff x="2469932" y="3943754"/>
            <a:chExt cx="708502" cy="857287"/>
          </a:xfrm>
        </p:grpSpPr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77A8B018-BE7B-E432-F5B6-EDCCA2739823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ED80626D-5F5A-B969-9F8F-62CB6F7D58A5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47" name="직선 연결선 46">
                <a:extLst>
                  <a:ext uri="{FF2B5EF4-FFF2-40B4-BE49-F238E27FC236}">
                    <a16:creationId xmlns:a16="http://schemas.microsoft.com/office/drawing/2014/main" id="{D219D4D5-E1EB-89AE-E74E-B41D3B20BBF8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직선 연결선 47">
                <a:extLst>
                  <a:ext uri="{FF2B5EF4-FFF2-40B4-BE49-F238E27FC236}">
                    <a16:creationId xmlns:a16="http://schemas.microsoft.com/office/drawing/2014/main" id="{6E87C64E-1D18-D2DA-6D93-C6A111142DFC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AE0AD85-6E89-BE38-B546-680B01C8F626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E209F12E-8160-CEE9-5A6B-6B7506CA6918}"/>
              </a:ext>
            </a:extLst>
          </p:cNvPr>
          <p:cNvCxnSpPr>
            <a:cxnSpLocks/>
          </p:cNvCxnSpPr>
          <p:nvPr/>
        </p:nvCxnSpPr>
        <p:spPr>
          <a:xfrm>
            <a:off x="5199037" y="4998471"/>
            <a:ext cx="8776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3D957E58-7EBD-8A18-0528-4764A9644351}"/>
              </a:ext>
            </a:extLst>
          </p:cNvPr>
          <p:cNvCxnSpPr>
            <a:cxnSpLocks/>
          </p:cNvCxnSpPr>
          <p:nvPr/>
        </p:nvCxnSpPr>
        <p:spPr>
          <a:xfrm>
            <a:off x="2264159" y="5388277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B8318072-8681-5790-94E0-D4E0C146B273}"/>
              </a:ext>
            </a:extLst>
          </p:cNvPr>
          <p:cNvSpPr txBox="1"/>
          <p:nvPr/>
        </p:nvSpPr>
        <p:spPr>
          <a:xfrm>
            <a:off x="7812095" y="5071057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주문상세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BFE4DA5-CF5D-BCD8-D91E-4B3D1398D441}"/>
              </a:ext>
            </a:extLst>
          </p:cNvPr>
          <p:cNvSpPr txBox="1"/>
          <p:nvPr/>
        </p:nvSpPr>
        <p:spPr>
          <a:xfrm>
            <a:off x="3131750" y="6100207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12,000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원</a:t>
            </a:r>
            <a:endParaRPr kumimoji="0" lang="en-US" altLang="ko-KR" sz="1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3" name="모서리가 둥근 직사각형 98">
            <a:extLst>
              <a:ext uri="{FF2B5EF4-FFF2-40B4-BE49-F238E27FC236}">
                <a16:creationId xmlns:a16="http://schemas.microsoft.com/office/drawing/2014/main" id="{09998ECF-4CFD-696E-4481-D5D2E38666AA}"/>
              </a:ext>
            </a:extLst>
          </p:cNvPr>
          <p:cNvSpPr/>
          <p:nvPr/>
        </p:nvSpPr>
        <p:spPr>
          <a:xfrm>
            <a:off x="7776779" y="5677583"/>
            <a:ext cx="710216" cy="44844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50000"/>
              </a:lnSpc>
            </a:pPr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배송조회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E7C6EF9-09F6-AE85-6EC6-2081D3FE9D94}"/>
              </a:ext>
            </a:extLst>
          </p:cNvPr>
          <p:cNvSpPr txBox="1"/>
          <p:nvPr/>
        </p:nvSpPr>
        <p:spPr>
          <a:xfrm>
            <a:off x="6465106" y="5590883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 및 배송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구매확정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8DCB688-BD28-865D-2A77-2AEF81893DA7}"/>
              </a:ext>
            </a:extLst>
          </p:cNvPr>
          <p:cNvSpPr txBox="1"/>
          <p:nvPr/>
        </p:nvSpPr>
        <p:spPr>
          <a:xfrm>
            <a:off x="5552094" y="5590802"/>
            <a:ext cx="877618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결제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결제완료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8" name="모서리가 둥근 직사각형 98">
            <a:extLst>
              <a:ext uri="{FF2B5EF4-FFF2-40B4-BE49-F238E27FC236}">
                <a16:creationId xmlns:a16="http://schemas.microsoft.com/office/drawing/2014/main" id="{1D24F084-016D-DE6E-CEDE-FCD6AD0B338B}"/>
              </a:ext>
            </a:extLst>
          </p:cNvPr>
          <p:cNvSpPr/>
          <p:nvPr/>
        </p:nvSpPr>
        <p:spPr>
          <a:xfrm>
            <a:off x="6694430" y="5837768"/>
            <a:ext cx="710216" cy="270330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구매확정</a:t>
            </a: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FA78BEC1-E81E-4375-14A7-17DE16FB20B4}"/>
              </a:ext>
            </a:extLst>
          </p:cNvPr>
          <p:cNvSpPr/>
          <p:nvPr/>
        </p:nvSpPr>
        <p:spPr>
          <a:xfrm>
            <a:off x="166528" y="1438076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3334888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직사각형 83">
            <a:extLst>
              <a:ext uri="{FF2B5EF4-FFF2-40B4-BE49-F238E27FC236}">
                <a16:creationId xmlns:a16="http://schemas.microsoft.com/office/drawing/2014/main" id="{528AD1ED-145B-427E-9B18-F3D1AFE802AC}"/>
              </a:ext>
            </a:extLst>
          </p:cNvPr>
          <p:cNvSpPr/>
          <p:nvPr/>
        </p:nvSpPr>
        <p:spPr>
          <a:xfrm>
            <a:off x="1882800" y="866775"/>
            <a:ext cx="6878862" cy="7224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4" name="제목 3">
            <a:extLst>
              <a:ext uri="{FF2B5EF4-FFF2-40B4-BE49-F238E27FC236}">
                <a16:creationId xmlns:a16="http://schemas.microsoft.com/office/drawing/2014/main" id="{025A67FA-61A4-305D-3065-E35325D753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</a:t>
            </a:r>
            <a:r>
              <a:rPr lang="en-US" altLang="ko-KR" dirty="0"/>
              <a:t>]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 목록 </a:t>
            </a:r>
            <a:r>
              <a:rPr lang="en-US" altLang="ko-KR" dirty="0"/>
              <a:t>- 2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D15A85A4-5D4E-42A9-A2A0-443A9AE0DAFF}"/>
              </a:ext>
            </a:extLst>
          </p:cNvPr>
          <p:cNvSpPr/>
          <p:nvPr/>
        </p:nvSpPr>
        <p:spPr>
          <a:xfrm>
            <a:off x="2451840" y="978768"/>
            <a:ext cx="72648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900" dirty="0">
                <a:latin typeface="+mn-ea"/>
              </a:rPr>
              <a:t>주문 기간 </a:t>
            </a:r>
          </a:p>
        </p:txBody>
      </p:sp>
      <p:sp>
        <p:nvSpPr>
          <p:cNvPr id="16" name="모서리가 둥근 직사각형 40">
            <a:extLst>
              <a:ext uri="{FF2B5EF4-FFF2-40B4-BE49-F238E27FC236}">
                <a16:creationId xmlns:a16="http://schemas.microsoft.com/office/drawing/2014/main" id="{11DCC997-98A0-4329-B85C-B5EB60515E84}"/>
              </a:ext>
            </a:extLst>
          </p:cNvPr>
          <p:cNvSpPr/>
          <p:nvPr/>
        </p:nvSpPr>
        <p:spPr>
          <a:xfrm>
            <a:off x="3155062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  <a:latin typeface="+mn-ea"/>
              </a:rPr>
              <a:t>당일</a:t>
            </a:r>
          </a:p>
        </p:txBody>
      </p:sp>
      <p:sp>
        <p:nvSpPr>
          <p:cNvPr id="17" name="모서리가 둥근 직사각형 41">
            <a:extLst>
              <a:ext uri="{FF2B5EF4-FFF2-40B4-BE49-F238E27FC236}">
                <a16:creationId xmlns:a16="http://schemas.microsoft.com/office/drawing/2014/main" id="{EABE7277-1601-467F-9BD1-D6E4AA130FF1}"/>
              </a:ext>
            </a:extLst>
          </p:cNvPr>
          <p:cNvSpPr/>
          <p:nvPr/>
        </p:nvSpPr>
        <p:spPr>
          <a:xfrm>
            <a:off x="35684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18" name="모서리가 둥근 직사각형 43">
            <a:extLst>
              <a:ext uri="{FF2B5EF4-FFF2-40B4-BE49-F238E27FC236}">
                <a16:creationId xmlns:a16="http://schemas.microsoft.com/office/drawing/2014/main" id="{4B5EF12B-4A4A-46BE-9496-4092301942A8}"/>
              </a:ext>
            </a:extLst>
          </p:cNvPr>
          <p:cNvSpPr/>
          <p:nvPr/>
        </p:nvSpPr>
        <p:spPr>
          <a:xfrm>
            <a:off x="39875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19" name="모서리가 둥근 직사각형 46">
            <a:extLst>
              <a:ext uri="{FF2B5EF4-FFF2-40B4-BE49-F238E27FC236}">
                <a16:creationId xmlns:a16="http://schemas.microsoft.com/office/drawing/2014/main" id="{20C205D1-D075-4301-A6F7-709F83228640}"/>
              </a:ext>
            </a:extLst>
          </p:cNvPr>
          <p:cNvSpPr/>
          <p:nvPr/>
        </p:nvSpPr>
        <p:spPr>
          <a:xfrm>
            <a:off x="4388317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20" name="모서리가 둥근 직사각형 49">
            <a:extLst>
              <a:ext uri="{FF2B5EF4-FFF2-40B4-BE49-F238E27FC236}">
                <a16:creationId xmlns:a16="http://schemas.microsoft.com/office/drawing/2014/main" id="{1495A1E9-97AF-44F0-A341-442D59349391}"/>
              </a:ext>
            </a:extLst>
          </p:cNvPr>
          <p:cNvSpPr/>
          <p:nvPr/>
        </p:nvSpPr>
        <p:spPr>
          <a:xfrm>
            <a:off x="4797188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87F5F9A3-CAFB-4C7A-8B4C-B20EDDAFD687}"/>
              </a:ext>
            </a:extLst>
          </p:cNvPr>
          <p:cNvSpPr/>
          <p:nvPr/>
        </p:nvSpPr>
        <p:spPr>
          <a:xfrm>
            <a:off x="5166468" y="1312549"/>
            <a:ext cx="236795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최근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년 이내 주문 내역만 조회할 수 있습니다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572D7E7-DB40-4D91-B6EE-96F5E7D2BD63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82" name="직사각형 81">
              <a:extLst>
                <a:ext uri="{FF2B5EF4-FFF2-40B4-BE49-F238E27FC236}">
                  <a16:creationId xmlns:a16="http://schemas.microsoft.com/office/drawing/2014/main" id="{5DDA29A2-7EDF-4292-BF63-4B70D8A3ED8D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주문내역 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 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배송조회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83" name="직선 연결선 82">
              <a:extLst>
                <a:ext uri="{FF2B5EF4-FFF2-40B4-BE49-F238E27FC236}">
                  <a16:creationId xmlns:a16="http://schemas.microsoft.com/office/drawing/2014/main" id="{8B99605F-5EE9-47F3-B734-C6F53048E906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6EFBBF11-5F81-42E7-B28C-5DF596038017}"/>
              </a:ext>
            </a:extLst>
          </p:cNvPr>
          <p:cNvSpPr/>
          <p:nvPr/>
        </p:nvSpPr>
        <p:spPr>
          <a:xfrm>
            <a:off x="1879101" y="1752759"/>
            <a:ext cx="6865404" cy="1523102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C1B0F5B-EC53-4795-9194-355A057A3A94}"/>
              </a:ext>
            </a:extLst>
          </p:cNvPr>
          <p:cNvSpPr txBox="1"/>
          <p:nvPr/>
        </p:nvSpPr>
        <p:spPr>
          <a:xfrm>
            <a:off x="1928857" y="182393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10.</a:t>
            </a:r>
            <a:endParaRPr lang="ko-KR" altLang="en-US" dirty="0">
              <a:latin typeface="+mn-ea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A8091BF-0EDE-4858-9DF7-338937520CA2}"/>
              </a:ext>
            </a:extLst>
          </p:cNvPr>
          <p:cNvSpPr txBox="1"/>
          <p:nvPr/>
        </p:nvSpPr>
        <p:spPr>
          <a:xfrm>
            <a:off x="2211567" y="1830445"/>
            <a:ext cx="38588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자리 호출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일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50CD474-C58B-4B2D-81D6-CC21E9451708}"/>
              </a:ext>
            </a:extLst>
          </p:cNvPr>
          <p:cNvSpPr txBox="1"/>
          <p:nvPr/>
        </p:nvSpPr>
        <p:spPr>
          <a:xfrm>
            <a:off x="3131140" y="2202308"/>
            <a:ext cx="2228518" cy="2347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[{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구매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Shop &gt; 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카테고리명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}]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6A898984-187C-45FA-AB67-4B44D3046FD2}"/>
              </a:ext>
            </a:extLst>
          </p:cNvPr>
          <p:cNvGrpSpPr/>
          <p:nvPr/>
        </p:nvGrpSpPr>
        <p:grpSpPr>
          <a:xfrm>
            <a:off x="2311207" y="2227071"/>
            <a:ext cx="761015" cy="873572"/>
            <a:chOff x="2469932" y="3943754"/>
            <a:chExt cx="708502" cy="857287"/>
          </a:xfrm>
        </p:grpSpPr>
        <p:grpSp>
          <p:nvGrpSpPr>
            <p:cNvPr id="122" name="그룹 121">
              <a:extLst>
                <a:ext uri="{FF2B5EF4-FFF2-40B4-BE49-F238E27FC236}">
                  <a16:creationId xmlns:a16="http://schemas.microsoft.com/office/drawing/2014/main" id="{E94B557B-D7CF-4AD0-9C61-D2F811F9B677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24" name="직사각형 123">
                <a:extLst>
                  <a:ext uri="{FF2B5EF4-FFF2-40B4-BE49-F238E27FC236}">
                    <a16:creationId xmlns:a16="http://schemas.microsoft.com/office/drawing/2014/main" id="{42E1FF83-4607-4191-8F15-43EC0F28CA8D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25" name="직선 연결선 124">
                <a:extLst>
                  <a:ext uri="{FF2B5EF4-FFF2-40B4-BE49-F238E27FC236}">
                    <a16:creationId xmlns:a16="http://schemas.microsoft.com/office/drawing/2014/main" id="{2CC4C958-F889-485C-AAE9-3516BC4C0B6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직선 연결선 125">
                <a:extLst>
                  <a:ext uri="{FF2B5EF4-FFF2-40B4-BE49-F238E27FC236}">
                    <a16:creationId xmlns:a16="http://schemas.microsoft.com/office/drawing/2014/main" id="{EAD04902-852A-4946-96A9-4A13AE1D8D42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D729E4B4-FFF6-44D7-9F36-773D1EB9531B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  <p:sp>
        <p:nvSpPr>
          <p:cNvPr id="127" name="모서리가 둥근 직사각형 98">
            <a:extLst>
              <a:ext uri="{FF2B5EF4-FFF2-40B4-BE49-F238E27FC236}">
                <a16:creationId xmlns:a16="http://schemas.microsoft.com/office/drawing/2014/main" id="{057B1DFD-C3F0-4679-BD97-6569887B3271}"/>
              </a:ext>
            </a:extLst>
          </p:cNvPr>
          <p:cNvSpPr/>
          <p:nvPr/>
        </p:nvSpPr>
        <p:spPr>
          <a:xfrm>
            <a:off x="7767254" y="2448608"/>
            <a:ext cx="710216" cy="44844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50000"/>
              </a:lnSpc>
            </a:pPr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배송조회</a:t>
            </a:r>
          </a:p>
        </p:txBody>
      </p:sp>
      <p:cxnSp>
        <p:nvCxnSpPr>
          <p:cNvPr id="130" name="직선 연결선 129">
            <a:extLst>
              <a:ext uri="{FF2B5EF4-FFF2-40B4-BE49-F238E27FC236}">
                <a16:creationId xmlns:a16="http://schemas.microsoft.com/office/drawing/2014/main" id="{F2E4690F-B288-4936-8707-6F270E814789}"/>
              </a:ext>
            </a:extLst>
          </p:cNvPr>
          <p:cNvCxnSpPr>
            <a:cxnSpLocks/>
          </p:cNvCxnSpPr>
          <p:nvPr/>
        </p:nvCxnSpPr>
        <p:spPr>
          <a:xfrm>
            <a:off x="2231353" y="2110528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09EE8973-5836-4815-AFD5-918841CD1D61}"/>
              </a:ext>
            </a:extLst>
          </p:cNvPr>
          <p:cNvSpPr/>
          <p:nvPr/>
        </p:nvSpPr>
        <p:spPr>
          <a:xfrm>
            <a:off x="1870223" y="3408958"/>
            <a:ext cx="6874282" cy="1442243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0C255C66-BB20-4106-A138-B32C71717365}"/>
              </a:ext>
            </a:extLst>
          </p:cNvPr>
          <p:cNvSpPr txBox="1"/>
          <p:nvPr/>
        </p:nvSpPr>
        <p:spPr>
          <a:xfrm>
            <a:off x="1928857" y="3506769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prstClr val="black">
                    <a:lumMod val="50000"/>
                    <a:lumOff val="50000"/>
                  </a:prstClr>
                </a:solidFill>
                <a:latin typeface="+mn-ea"/>
              </a:rPr>
              <a:t>9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C78CABFF-4D1D-4590-8126-D3E40C2F162E}"/>
              </a:ext>
            </a:extLst>
          </p:cNvPr>
          <p:cNvSpPr txBox="1"/>
          <p:nvPr/>
        </p:nvSpPr>
        <p:spPr>
          <a:xfrm>
            <a:off x="2211567" y="3504401"/>
            <a:ext cx="36689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202301010002 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B3B8F76B-D0E5-4AAF-9C1E-CC5550AC9AA7}"/>
              </a:ext>
            </a:extLst>
          </p:cNvPr>
          <p:cNvSpPr txBox="1"/>
          <p:nvPr/>
        </p:nvSpPr>
        <p:spPr>
          <a:xfrm>
            <a:off x="3113551" y="3875031"/>
            <a:ext cx="2228518" cy="4303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스타일숍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&gt; Top]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b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</a:b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자수 실크 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린넨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블라우스 외 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3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건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89828C7D-368A-4974-B408-44065463020A}"/>
              </a:ext>
            </a:extLst>
          </p:cNvPr>
          <p:cNvGrpSpPr/>
          <p:nvPr/>
        </p:nvGrpSpPr>
        <p:grpSpPr>
          <a:xfrm>
            <a:off x="2302329" y="3883271"/>
            <a:ext cx="761015" cy="873572"/>
            <a:chOff x="2469932" y="3943754"/>
            <a:chExt cx="708502" cy="857287"/>
          </a:xfrm>
        </p:grpSpPr>
        <p:grpSp>
          <p:nvGrpSpPr>
            <p:cNvPr id="147" name="그룹 146">
              <a:extLst>
                <a:ext uri="{FF2B5EF4-FFF2-40B4-BE49-F238E27FC236}">
                  <a16:creationId xmlns:a16="http://schemas.microsoft.com/office/drawing/2014/main" id="{3DA81F28-17AE-4469-9172-2834FE4089F3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49" name="직사각형 148">
                <a:extLst>
                  <a:ext uri="{FF2B5EF4-FFF2-40B4-BE49-F238E27FC236}">
                    <a16:creationId xmlns:a16="http://schemas.microsoft.com/office/drawing/2014/main" id="{D1521D67-41C2-4E21-9CC5-D60D37C23D73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50" name="직선 연결선 149">
                <a:extLst>
                  <a:ext uri="{FF2B5EF4-FFF2-40B4-BE49-F238E27FC236}">
                    <a16:creationId xmlns:a16="http://schemas.microsoft.com/office/drawing/2014/main" id="{DF15996C-8EF2-42FE-9185-5BF340DD2F26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직선 연결선 150">
                <a:extLst>
                  <a:ext uri="{FF2B5EF4-FFF2-40B4-BE49-F238E27FC236}">
                    <a16:creationId xmlns:a16="http://schemas.microsoft.com/office/drawing/2014/main" id="{C23C1B2A-E204-45FC-8CBE-50AFEE62ACE4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40B1F1DC-5E66-4EAB-B98E-5692DBF8470C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  <p:sp>
        <p:nvSpPr>
          <p:cNvPr id="230" name="직사각형 229">
            <a:extLst>
              <a:ext uri="{FF2B5EF4-FFF2-40B4-BE49-F238E27FC236}">
                <a16:creationId xmlns:a16="http://schemas.microsoft.com/office/drawing/2014/main" id="{34618FEA-E434-4B67-A705-6F9CFC42B23C}"/>
              </a:ext>
            </a:extLst>
          </p:cNvPr>
          <p:cNvSpPr/>
          <p:nvPr/>
        </p:nvSpPr>
        <p:spPr>
          <a:xfrm>
            <a:off x="3951286" y="6888327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232" name="타원 231">
            <a:extLst>
              <a:ext uri="{FF2B5EF4-FFF2-40B4-BE49-F238E27FC236}">
                <a16:creationId xmlns:a16="http://schemas.microsoft.com/office/drawing/2014/main" id="{60A18651-AF09-4C69-8103-ED71D9596347}"/>
              </a:ext>
            </a:extLst>
          </p:cNvPr>
          <p:cNvSpPr/>
          <p:nvPr/>
        </p:nvSpPr>
        <p:spPr>
          <a:xfrm>
            <a:off x="2421621" y="164881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38" name="표 4">
            <a:extLst>
              <a:ext uri="{FF2B5EF4-FFF2-40B4-BE49-F238E27FC236}">
                <a16:creationId xmlns:a16="http://schemas.microsoft.com/office/drawing/2014/main" id="{495C321B-85A7-4ACE-9404-0858DDC799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1469978"/>
              </p:ext>
            </p:extLst>
          </p:nvPr>
        </p:nvGraphicFramePr>
        <p:xfrm>
          <a:off x="9016139" y="243859"/>
          <a:ext cx="2508867" cy="69554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36584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주문번호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36584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주문일시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0488681"/>
                  </a:ext>
                </a:extLst>
              </a:tr>
              <a:tr h="36584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주문상세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상세화면으로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8109"/>
                  </a:ext>
                </a:extLst>
              </a:tr>
              <a:tr h="36584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목록 이미지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7459500"/>
                  </a:ext>
                </a:extLst>
              </a:tr>
              <a:tr h="36584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카테고리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카테고리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003909"/>
                  </a:ext>
                </a:extLst>
              </a:tr>
              <a:tr h="113256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표기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구매수가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구매수가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이상인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리스트의 첫 번째 상품명 표기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상품 구매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36584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금액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최종 결제한 금액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63339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 </a:t>
                      </a: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결제완료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주문이 취소된 경우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0726268"/>
                  </a:ext>
                </a:extLst>
              </a:tr>
              <a:tr h="205263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및 배송 </a:t>
                      </a: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주문확인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준비중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배송중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배송완료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구매확정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버튼으로 표기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Tx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구매확정을 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Tx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확인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확정 상태로 변경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취소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구매완료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2178038"/>
                  </a:ext>
                </a:extLst>
              </a:tr>
              <a:tr h="39845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10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 버튼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다음 화면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3840338"/>
                  </a:ext>
                </a:extLst>
              </a:tr>
              <a:tr h="543346">
                <a:tc gridSpan="2"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2258221"/>
                  </a:ext>
                </a:extLst>
              </a:tr>
            </a:tbl>
          </a:graphicData>
        </a:graphic>
      </p:graphicFrame>
      <p:grpSp>
        <p:nvGrpSpPr>
          <p:cNvPr id="11" name="Google Shape;1067;p27">
            <a:extLst>
              <a:ext uri="{FF2B5EF4-FFF2-40B4-BE49-F238E27FC236}">
                <a16:creationId xmlns:a16="http://schemas.microsoft.com/office/drawing/2014/main" id="{1643B7E0-7202-1613-F5A5-5A6C4D276E5E}"/>
              </a:ext>
            </a:extLst>
          </p:cNvPr>
          <p:cNvGrpSpPr/>
          <p:nvPr/>
        </p:nvGrpSpPr>
        <p:grpSpPr>
          <a:xfrm>
            <a:off x="1879101" y="6570351"/>
            <a:ext cx="6994213" cy="259125"/>
            <a:chOff x="454585" y="453468"/>
            <a:chExt cx="8868441" cy="502040"/>
          </a:xfrm>
        </p:grpSpPr>
        <p:sp>
          <p:nvSpPr>
            <p:cNvPr id="12" name="Google Shape;1068;p27">
              <a:extLst>
                <a:ext uri="{FF2B5EF4-FFF2-40B4-BE49-F238E27FC236}">
                  <a16:creationId xmlns:a16="http://schemas.microsoft.com/office/drawing/2014/main" id="{0EF439AC-DCB6-5070-738B-1D0A3C890E2E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21" name="Google Shape;1069;p27">
              <a:extLst>
                <a:ext uri="{FF2B5EF4-FFF2-40B4-BE49-F238E27FC236}">
                  <a16:creationId xmlns:a16="http://schemas.microsoft.com/office/drawing/2014/main" id="{39933CF1-97EB-0028-17B5-3559B16EF578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3829B383-625E-4A3F-6FBC-3418A08C767B}"/>
              </a:ext>
            </a:extLst>
          </p:cNvPr>
          <p:cNvGrpSpPr/>
          <p:nvPr/>
        </p:nvGrpSpPr>
        <p:grpSpPr>
          <a:xfrm>
            <a:off x="3149933" y="972638"/>
            <a:ext cx="4277736" cy="307777"/>
            <a:chOff x="-223265" y="6306746"/>
            <a:chExt cx="4277736" cy="307777"/>
          </a:xfrm>
        </p:grpSpPr>
        <p:sp>
          <p:nvSpPr>
            <p:cNvPr id="24" name="모서리가 둥근 직사각형 45">
              <a:extLst>
                <a:ext uri="{FF2B5EF4-FFF2-40B4-BE49-F238E27FC236}">
                  <a16:creationId xmlns:a16="http://schemas.microsoft.com/office/drawing/2014/main" id="{F2397ED5-7428-C72C-67F9-7C95237C2418}"/>
                </a:ext>
              </a:extLst>
            </p:cNvPr>
            <p:cNvSpPr/>
            <p:nvPr/>
          </p:nvSpPr>
          <p:spPr>
            <a:xfrm>
              <a:off x="3319023" y="6328020"/>
              <a:ext cx="735448" cy="248469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검색</a:t>
              </a:r>
            </a:p>
          </p:txBody>
        </p:sp>
        <p:sp>
          <p:nvSpPr>
            <p:cNvPr id="25" name="직사각형 24">
              <a:extLst>
                <a:ext uri="{FF2B5EF4-FFF2-40B4-BE49-F238E27FC236}">
                  <a16:creationId xmlns:a16="http://schemas.microsoft.com/office/drawing/2014/main" id="{3A8548BC-3A1B-7363-BAA9-28B3D35C8502}"/>
                </a:ext>
              </a:extLst>
            </p:cNvPr>
            <p:cNvSpPr/>
            <p:nvPr/>
          </p:nvSpPr>
          <p:spPr>
            <a:xfrm>
              <a:off x="1353259" y="6306746"/>
              <a:ext cx="30970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~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33" name="모서리가 둥근 직사각형 63">
              <a:extLst>
                <a:ext uri="{FF2B5EF4-FFF2-40B4-BE49-F238E27FC236}">
                  <a16:creationId xmlns:a16="http://schemas.microsoft.com/office/drawing/2014/main" id="{596F5155-31F4-6921-E700-7A8080036716}"/>
                </a:ext>
              </a:extLst>
            </p:cNvPr>
            <p:cNvSpPr/>
            <p:nvPr/>
          </p:nvSpPr>
          <p:spPr>
            <a:xfrm>
              <a:off x="-223265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34" name="Calendar">
              <a:extLst>
                <a:ext uri="{FF2B5EF4-FFF2-40B4-BE49-F238E27FC236}">
                  <a16:creationId xmlns:a16="http://schemas.microsoft.com/office/drawing/2014/main" id="{CD926C30-F7E1-BF5A-7033-A843D4EE007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-148499" y="6362712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5" name="모서리가 둥근 직사각형 63">
              <a:extLst>
                <a:ext uri="{FF2B5EF4-FFF2-40B4-BE49-F238E27FC236}">
                  <a16:creationId xmlns:a16="http://schemas.microsoft.com/office/drawing/2014/main" id="{3E8CB682-C6B6-FE87-BCAB-D0F2E7B7804E}"/>
                </a:ext>
              </a:extLst>
            </p:cNvPr>
            <p:cNvSpPr/>
            <p:nvPr/>
          </p:nvSpPr>
          <p:spPr>
            <a:xfrm>
              <a:off x="1623527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36" name="Calendar">
              <a:extLst>
                <a:ext uri="{FF2B5EF4-FFF2-40B4-BE49-F238E27FC236}">
                  <a16:creationId xmlns:a16="http://schemas.microsoft.com/office/drawing/2014/main" id="{6EFC6CCA-DDD4-02EB-FBB9-ADE23BED6D81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705994" y="6372680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3607CE7-595B-C91B-F8C4-4752254736D5}"/>
                </a:ext>
              </a:extLst>
            </p:cNvPr>
            <p:cNvSpPr txBox="1"/>
            <p:nvPr/>
          </p:nvSpPr>
          <p:spPr>
            <a:xfrm>
              <a:off x="7861" y="6336898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9B5C7C0-9E79-1454-D3E8-639BFBA8B507}"/>
                </a:ext>
              </a:extLst>
            </p:cNvPr>
            <p:cNvSpPr txBox="1"/>
            <p:nvPr/>
          </p:nvSpPr>
          <p:spPr>
            <a:xfrm>
              <a:off x="1828497" y="6348807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517809BF-89AD-ADFD-52F7-3F0F1DD51A23}"/>
              </a:ext>
            </a:extLst>
          </p:cNvPr>
          <p:cNvSpPr txBox="1"/>
          <p:nvPr/>
        </p:nvSpPr>
        <p:spPr>
          <a:xfrm>
            <a:off x="7749911" y="1820010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주문상세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2E42084-C19D-A8A8-4A87-69CF6F91EEC7}"/>
              </a:ext>
            </a:extLst>
          </p:cNvPr>
          <p:cNvSpPr txBox="1"/>
          <p:nvPr/>
        </p:nvSpPr>
        <p:spPr>
          <a:xfrm>
            <a:off x="6455581" y="2419058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 및 배송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주문배송상태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49132A6-8571-8A06-4C68-2AC262368215}"/>
              </a:ext>
            </a:extLst>
          </p:cNvPr>
          <p:cNvSpPr txBox="1"/>
          <p:nvPr/>
        </p:nvSpPr>
        <p:spPr>
          <a:xfrm>
            <a:off x="5542569" y="2418977"/>
            <a:ext cx="877618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결제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결제상태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7942DC5-C548-0A37-0C1A-27460334C91A}"/>
              </a:ext>
            </a:extLst>
          </p:cNvPr>
          <p:cNvSpPr txBox="1"/>
          <p:nvPr/>
        </p:nvSpPr>
        <p:spPr>
          <a:xfrm>
            <a:off x="3119229" y="2398638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상품명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 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외 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상품건수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건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27" name="직선 연결선 26">
            <a:extLst>
              <a:ext uri="{FF2B5EF4-FFF2-40B4-BE49-F238E27FC236}">
                <a16:creationId xmlns:a16="http://schemas.microsoft.com/office/drawing/2014/main" id="{B5C72631-4283-A7C9-5FD9-FA12A9E29041}"/>
              </a:ext>
            </a:extLst>
          </p:cNvPr>
          <p:cNvCxnSpPr>
            <a:cxnSpLocks/>
          </p:cNvCxnSpPr>
          <p:nvPr/>
        </p:nvCxnSpPr>
        <p:spPr>
          <a:xfrm>
            <a:off x="5201695" y="3408958"/>
            <a:ext cx="8776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DEDAB54C-A570-118C-260A-30F52CF2AB6F}"/>
              </a:ext>
            </a:extLst>
          </p:cNvPr>
          <p:cNvSpPr txBox="1"/>
          <p:nvPr/>
        </p:nvSpPr>
        <p:spPr>
          <a:xfrm>
            <a:off x="3140018" y="2839478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lang="ko-KR" altLang="en-US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결제금액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원</a:t>
            </a:r>
            <a:endParaRPr kumimoji="0" lang="en-US" altLang="ko-KR" sz="1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2" name="직선 연결선 1">
            <a:extLst>
              <a:ext uri="{FF2B5EF4-FFF2-40B4-BE49-F238E27FC236}">
                <a16:creationId xmlns:a16="http://schemas.microsoft.com/office/drawing/2014/main" id="{D0CC8A69-3A62-6A88-E874-C2E466ADD16F}"/>
              </a:ext>
            </a:extLst>
          </p:cNvPr>
          <p:cNvCxnSpPr>
            <a:cxnSpLocks/>
          </p:cNvCxnSpPr>
          <p:nvPr/>
        </p:nvCxnSpPr>
        <p:spPr>
          <a:xfrm>
            <a:off x="2266817" y="3798764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56E1DBDB-63A1-5246-DEAA-AD2436654240}"/>
              </a:ext>
            </a:extLst>
          </p:cNvPr>
          <p:cNvSpPr txBox="1"/>
          <p:nvPr/>
        </p:nvSpPr>
        <p:spPr>
          <a:xfrm>
            <a:off x="7814753" y="3481544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주문상세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AEEF840-F344-D9AA-ADF3-6C04E35C320C}"/>
              </a:ext>
            </a:extLst>
          </p:cNvPr>
          <p:cNvSpPr txBox="1"/>
          <p:nvPr/>
        </p:nvSpPr>
        <p:spPr>
          <a:xfrm>
            <a:off x="6423101" y="4043747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 및 배송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</a:t>
            </a:r>
            <a:r>
              <a:rPr lang="ko-KR" altLang="en-US" sz="10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확인전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7A981C5-E954-DC31-EE19-80185B74630D}"/>
              </a:ext>
            </a:extLst>
          </p:cNvPr>
          <p:cNvSpPr txBox="1"/>
          <p:nvPr/>
        </p:nvSpPr>
        <p:spPr>
          <a:xfrm>
            <a:off x="5510089" y="4043666"/>
            <a:ext cx="877618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결제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결제전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4" name="모서리가 둥근 직사각형 98">
            <a:extLst>
              <a:ext uri="{FF2B5EF4-FFF2-40B4-BE49-F238E27FC236}">
                <a16:creationId xmlns:a16="http://schemas.microsoft.com/office/drawing/2014/main" id="{097CC803-73AE-7763-31E0-14DDCFCE342A}"/>
              </a:ext>
            </a:extLst>
          </p:cNvPr>
          <p:cNvSpPr/>
          <p:nvPr/>
        </p:nvSpPr>
        <p:spPr>
          <a:xfrm>
            <a:off x="7767254" y="4076366"/>
            <a:ext cx="710216" cy="450000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배송 전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34BC367-6FDF-EE4C-B173-9D69C9D5D818}"/>
              </a:ext>
            </a:extLst>
          </p:cNvPr>
          <p:cNvSpPr txBox="1"/>
          <p:nvPr/>
        </p:nvSpPr>
        <p:spPr>
          <a:xfrm>
            <a:off x="3134408" y="4510694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48,000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원</a:t>
            </a:r>
            <a:endParaRPr kumimoji="0" lang="en-US" altLang="ko-KR" sz="1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6682D9C8-85B4-8B9D-E1DD-19CBA6D4BED6}"/>
              </a:ext>
            </a:extLst>
          </p:cNvPr>
          <p:cNvSpPr/>
          <p:nvPr/>
        </p:nvSpPr>
        <p:spPr>
          <a:xfrm>
            <a:off x="1867565" y="4998471"/>
            <a:ext cx="6874282" cy="1442243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9ADE7AB-C424-645D-4691-527CEC0A37AA}"/>
              </a:ext>
            </a:extLst>
          </p:cNvPr>
          <p:cNvSpPr txBox="1"/>
          <p:nvPr/>
        </p:nvSpPr>
        <p:spPr>
          <a:xfrm>
            <a:off x="1926199" y="5096282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8.</a:t>
            </a:r>
            <a:endParaRPr lang="ko-KR" altLang="en-US" dirty="0">
              <a:latin typeface="+mn-ea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C964F19-47F4-916D-A551-F1CF3CE0E761}"/>
              </a:ext>
            </a:extLst>
          </p:cNvPr>
          <p:cNvSpPr txBox="1"/>
          <p:nvPr/>
        </p:nvSpPr>
        <p:spPr>
          <a:xfrm>
            <a:off x="2208909" y="5093914"/>
            <a:ext cx="36689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202301010002 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581CF2A-EB00-61B9-4633-1E04D6F34718}"/>
              </a:ext>
            </a:extLst>
          </p:cNvPr>
          <p:cNvSpPr txBox="1"/>
          <p:nvPr/>
        </p:nvSpPr>
        <p:spPr>
          <a:xfrm>
            <a:off x="3110893" y="5464544"/>
            <a:ext cx="2228518" cy="4303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스타일숍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&gt; Top]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b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</a:b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자수 실크 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린넨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lang="ko-KR" altLang="en-US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블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라우스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E6BDF848-CB4C-652F-B4BA-0C985779598F}"/>
              </a:ext>
            </a:extLst>
          </p:cNvPr>
          <p:cNvGrpSpPr/>
          <p:nvPr/>
        </p:nvGrpSpPr>
        <p:grpSpPr>
          <a:xfrm>
            <a:off x="2299671" y="5472784"/>
            <a:ext cx="761015" cy="873572"/>
            <a:chOff x="2469932" y="3943754"/>
            <a:chExt cx="708502" cy="857287"/>
          </a:xfrm>
        </p:grpSpPr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77A8B018-BE7B-E432-F5B6-EDCCA2739823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ED80626D-5F5A-B969-9F8F-62CB6F7D58A5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47" name="직선 연결선 46">
                <a:extLst>
                  <a:ext uri="{FF2B5EF4-FFF2-40B4-BE49-F238E27FC236}">
                    <a16:creationId xmlns:a16="http://schemas.microsoft.com/office/drawing/2014/main" id="{D219D4D5-E1EB-89AE-E74E-B41D3B20BBF8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직선 연결선 47">
                <a:extLst>
                  <a:ext uri="{FF2B5EF4-FFF2-40B4-BE49-F238E27FC236}">
                    <a16:creationId xmlns:a16="http://schemas.microsoft.com/office/drawing/2014/main" id="{6E87C64E-1D18-D2DA-6D93-C6A111142DFC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AE0AD85-6E89-BE38-B546-680B01C8F626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E209F12E-8160-CEE9-5A6B-6B7506CA6918}"/>
              </a:ext>
            </a:extLst>
          </p:cNvPr>
          <p:cNvCxnSpPr>
            <a:cxnSpLocks/>
          </p:cNvCxnSpPr>
          <p:nvPr/>
        </p:nvCxnSpPr>
        <p:spPr>
          <a:xfrm>
            <a:off x="5199037" y="4998471"/>
            <a:ext cx="8776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3D957E58-7EBD-8A18-0528-4764A9644351}"/>
              </a:ext>
            </a:extLst>
          </p:cNvPr>
          <p:cNvCxnSpPr>
            <a:cxnSpLocks/>
          </p:cNvCxnSpPr>
          <p:nvPr/>
        </p:nvCxnSpPr>
        <p:spPr>
          <a:xfrm>
            <a:off x="2264159" y="5388277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B8318072-8681-5790-94E0-D4E0C146B273}"/>
              </a:ext>
            </a:extLst>
          </p:cNvPr>
          <p:cNvSpPr txBox="1"/>
          <p:nvPr/>
        </p:nvSpPr>
        <p:spPr>
          <a:xfrm>
            <a:off x="7812095" y="5071057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주문상세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BFE4DA5-CF5D-BCD8-D91E-4B3D1398D441}"/>
              </a:ext>
            </a:extLst>
          </p:cNvPr>
          <p:cNvSpPr txBox="1"/>
          <p:nvPr/>
        </p:nvSpPr>
        <p:spPr>
          <a:xfrm>
            <a:off x="3131750" y="6100207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12,000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원</a:t>
            </a:r>
            <a:endParaRPr kumimoji="0" lang="en-US" altLang="ko-KR" sz="1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D3D77A6A-4BEA-B766-92BA-296420728A5B}"/>
              </a:ext>
            </a:extLst>
          </p:cNvPr>
          <p:cNvSpPr/>
          <p:nvPr/>
        </p:nvSpPr>
        <p:spPr>
          <a:xfrm>
            <a:off x="2220889" y="216130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166C0B2A-8BC5-881D-F625-BD4DF5F52700}"/>
              </a:ext>
            </a:extLst>
          </p:cNvPr>
          <p:cNvSpPr/>
          <p:nvPr/>
        </p:nvSpPr>
        <p:spPr>
          <a:xfrm>
            <a:off x="5590052" y="245590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8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2" name="타원 61">
            <a:extLst>
              <a:ext uri="{FF2B5EF4-FFF2-40B4-BE49-F238E27FC236}">
                <a16:creationId xmlns:a16="http://schemas.microsoft.com/office/drawing/2014/main" id="{BDBD7A08-5007-F032-3641-B98CBD2E1651}"/>
              </a:ext>
            </a:extLst>
          </p:cNvPr>
          <p:cNvSpPr/>
          <p:nvPr/>
        </p:nvSpPr>
        <p:spPr>
          <a:xfrm>
            <a:off x="6485533" y="245590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9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" name="모서리가 둥근 직사각형 98">
            <a:extLst>
              <a:ext uri="{FF2B5EF4-FFF2-40B4-BE49-F238E27FC236}">
                <a16:creationId xmlns:a16="http://schemas.microsoft.com/office/drawing/2014/main" id="{09998ECF-4CFD-696E-4481-D5D2E38666AA}"/>
              </a:ext>
            </a:extLst>
          </p:cNvPr>
          <p:cNvSpPr/>
          <p:nvPr/>
        </p:nvSpPr>
        <p:spPr>
          <a:xfrm>
            <a:off x="7776779" y="5677583"/>
            <a:ext cx="710216" cy="44844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50000"/>
              </a:lnSpc>
            </a:pPr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배송조회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E7C6EF9-09F6-AE85-6EC6-2081D3FE9D94}"/>
              </a:ext>
            </a:extLst>
          </p:cNvPr>
          <p:cNvSpPr txBox="1"/>
          <p:nvPr/>
        </p:nvSpPr>
        <p:spPr>
          <a:xfrm>
            <a:off x="6465106" y="5590883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 및 배송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구매확정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8DCB688-BD28-865D-2A77-2AEF81893DA7}"/>
              </a:ext>
            </a:extLst>
          </p:cNvPr>
          <p:cNvSpPr txBox="1"/>
          <p:nvPr/>
        </p:nvSpPr>
        <p:spPr>
          <a:xfrm>
            <a:off x="5552094" y="5590802"/>
            <a:ext cx="877618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결제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결제완료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8" name="모서리가 둥근 직사각형 98">
            <a:extLst>
              <a:ext uri="{FF2B5EF4-FFF2-40B4-BE49-F238E27FC236}">
                <a16:creationId xmlns:a16="http://schemas.microsoft.com/office/drawing/2014/main" id="{1D24F084-016D-DE6E-CEDE-FCD6AD0B338B}"/>
              </a:ext>
            </a:extLst>
          </p:cNvPr>
          <p:cNvSpPr/>
          <p:nvPr/>
        </p:nvSpPr>
        <p:spPr>
          <a:xfrm>
            <a:off x="6694430" y="5837768"/>
            <a:ext cx="710216" cy="270330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구매확정</a:t>
            </a:r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0FD5638D-0C15-6820-EC70-6C9F003B54D8}"/>
              </a:ext>
            </a:extLst>
          </p:cNvPr>
          <p:cNvSpPr/>
          <p:nvPr/>
        </p:nvSpPr>
        <p:spPr>
          <a:xfrm>
            <a:off x="4225152" y="164809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4" name="타원 63">
            <a:extLst>
              <a:ext uri="{FF2B5EF4-FFF2-40B4-BE49-F238E27FC236}">
                <a16:creationId xmlns:a16="http://schemas.microsoft.com/office/drawing/2014/main" id="{248062E4-4D2A-9ED3-830C-0E394F8C42B5}"/>
              </a:ext>
            </a:extLst>
          </p:cNvPr>
          <p:cNvSpPr/>
          <p:nvPr/>
        </p:nvSpPr>
        <p:spPr>
          <a:xfrm>
            <a:off x="7938445" y="161088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5" name="타원 64">
            <a:extLst>
              <a:ext uri="{FF2B5EF4-FFF2-40B4-BE49-F238E27FC236}">
                <a16:creationId xmlns:a16="http://schemas.microsoft.com/office/drawing/2014/main" id="{142F143E-B194-5893-360A-DD002BCE16D5}"/>
              </a:ext>
            </a:extLst>
          </p:cNvPr>
          <p:cNvSpPr/>
          <p:nvPr/>
        </p:nvSpPr>
        <p:spPr>
          <a:xfrm>
            <a:off x="2975835" y="220917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6" name="타원 65">
            <a:extLst>
              <a:ext uri="{FF2B5EF4-FFF2-40B4-BE49-F238E27FC236}">
                <a16:creationId xmlns:a16="http://schemas.microsoft.com/office/drawing/2014/main" id="{54669452-E39B-4AA5-F04B-ED8E9A3EF1EB}"/>
              </a:ext>
            </a:extLst>
          </p:cNvPr>
          <p:cNvSpPr/>
          <p:nvPr/>
        </p:nvSpPr>
        <p:spPr>
          <a:xfrm>
            <a:off x="2968385" y="24763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7" name="타원 66">
            <a:extLst>
              <a:ext uri="{FF2B5EF4-FFF2-40B4-BE49-F238E27FC236}">
                <a16:creationId xmlns:a16="http://schemas.microsoft.com/office/drawing/2014/main" id="{6A0E91A5-34CD-523F-1D80-4C0C31B3BFD4}"/>
              </a:ext>
            </a:extLst>
          </p:cNvPr>
          <p:cNvSpPr/>
          <p:nvPr/>
        </p:nvSpPr>
        <p:spPr>
          <a:xfrm>
            <a:off x="2968385" y="287685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8" name="타원 67">
            <a:extLst>
              <a:ext uri="{FF2B5EF4-FFF2-40B4-BE49-F238E27FC236}">
                <a16:creationId xmlns:a16="http://schemas.microsoft.com/office/drawing/2014/main" id="{CED8C1BC-7409-2F8D-1EF8-02355E1168D2}"/>
              </a:ext>
            </a:extLst>
          </p:cNvPr>
          <p:cNvSpPr/>
          <p:nvPr/>
        </p:nvSpPr>
        <p:spPr>
          <a:xfrm>
            <a:off x="7694954" y="23408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10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76630DCB-2A9A-17AF-C53C-A57E754F15B5}"/>
              </a:ext>
            </a:extLst>
          </p:cNvPr>
          <p:cNvSpPr/>
          <p:nvPr/>
        </p:nvSpPr>
        <p:spPr>
          <a:xfrm>
            <a:off x="166528" y="1438076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64413846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025A67FA-61A4-305D-3065-E35325D753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P-FE-MP-20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</a:t>
            </a:r>
            <a:r>
              <a:rPr lang="en-US" altLang="ko-KR" dirty="0"/>
              <a:t>]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 목록 </a:t>
            </a:r>
            <a:r>
              <a:rPr lang="en-US" altLang="ko-KR" dirty="0"/>
              <a:t>- 3</a:t>
            </a: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6EFBBF11-5F81-42E7-B28C-5DF596038017}"/>
              </a:ext>
            </a:extLst>
          </p:cNvPr>
          <p:cNvSpPr/>
          <p:nvPr/>
        </p:nvSpPr>
        <p:spPr>
          <a:xfrm>
            <a:off x="1879101" y="390684"/>
            <a:ext cx="6865404" cy="1523102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C1B0F5B-EC53-4795-9194-355A057A3A94}"/>
              </a:ext>
            </a:extLst>
          </p:cNvPr>
          <p:cNvSpPr txBox="1"/>
          <p:nvPr/>
        </p:nvSpPr>
        <p:spPr>
          <a:xfrm>
            <a:off x="1928857" y="461860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10.</a:t>
            </a:r>
            <a:endParaRPr lang="ko-KR" altLang="en-US" dirty="0">
              <a:latin typeface="+mn-ea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A8091BF-0EDE-4858-9DF7-338937520CA2}"/>
              </a:ext>
            </a:extLst>
          </p:cNvPr>
          <p:cNvSpPr txBox="1"/>
          <p:nvPr/>
        </p:nvSpPr>
        <p:spPr>
          <a:xfrm>
            <a:off x="2211567" y="468370"/>
            <a:ext cx="38588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자리 호출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일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50CD474-C58B-4B2D-81D6-CC21E9451708}"/>
              </a:ext>
            </a:extLst>
          </p:cNvPr>
          <p:cNvSpPr txBox="1"/>
          <p:nvPr/>
        </p:nvSpPr>
        <p:spPr>
          <a:xfrm>
            <a:off x="3131140" y="840233"/>
            <a:ext cx="2228518" cy="2347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[{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구매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Shop &gt; 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카테고리명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}]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6A898984-187C-45FA-AB67-4B44D3046FD2}"/>
              </a:ext>
            </a:extLst>
          </p:cNvPr>
          <p:cNvGrpSpPr/>
          <p:nvPr/>
        </p:nvGrpSpPr>
        <p:grpSpPr>
          <a:xfrm>
            <a:off x="2311207" y="864996"/>
            <a:ext cx="761015" cy="873572"/>
            <a:chOff x="2469932" y="3943754"/>
            <a:chExt cx="708502" cy="857287"/>
          </a:xfrm>
        </p:grpSpPr>
        <p:grpSp>
          <p:nvGrpSpPr>
            <p:cNvPr id="122" name="그룹 121">
              <a:extLst>
                <a:ext uri="{FF2B5EF4-FFF2-40B4-BE49-F238E27FC236}">
                  <a16:creationId xmlns:a16="http://schemas.microsoft.com/office/drawing/2014/main" id="{E94B557B-D7CF-4AD0-9C61-D2F811F9B677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24" name="직사각형 123">
                <a:extLst>
                  <a:ext uri="{FF2B5EF4-FFF2-40B4-BE49-F238E27FC236}">
                    <a16:creationId xmlns:a16="http://schemas.microsoft.com/office/drawing/2014/main" id="{42E1FF83-4607-4191-8F15-43EC0F28CA8D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25" name="직선 연결선 124">
                <a:extLst>
                  <a:ext uri="{FF2B5EF4-FFF2-40B4-BE49-F238E27FC236}">
                    <a16:creationId xmlns:a16="http://schemas.microsoft.com/office/drawing/2014/main" id="{2CC4C958-F889-485C-AAE9-3516BC4C0B6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직선 연결선 125">
                <a:extLst>
                  <a:ext uri="{FF2B5EF4-FFF2-40B4-BE49-F238E27FC236}">
                    <a16:creationId xmlns:a16="http://schemas.microsoft.com/office/drawing/2014/main" id="{EAD04902-852A-4946-96A9-4A13AE1D8D42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D729E4B4-FFF6-44D7-9F36-773D1EB9531B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  <p:sp>
        <p:nvSpPr>
          <p:cNvPr id="127" name="모서리가 둥근 직사각형 98">
            <a:extLst>
              <a:ext uri="{FF2B5EF4-FFF2-40B4-BE49-F238E27FC236}">
                <a16:creationId xmlns:a16="http://schemas.microsoft.com/office/drawing/2014/main" id="{057B1DFD-C3F0-4679-BD97-6569887B3271}"/>
              </a:ext>
            </a:extLst>
          </p:cNvPr>
          <p:cNvSpPr/>
          <p:nvPr/>
        </p:nvSpPr>
        <p:spPr>
          <a:xfrm>
            <a:off x="7791280" y="2684825"/>
            <a:ext cx="710216" cy="44844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50000"/>
              </a:lnSpc>
            </a:pPr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배송조회</a:t>
            </a:r>
          </a:p>
        </p:txBody>
      </p:sp>
      <p:cxnSp>
        <p:nvCxnSpPr>
          <p:cNvPr id="130" name="직선 연결선 129">
            <a:extLst>
              <a:ext uri="{FF2B5EF4-FFF2-40B4-BE49-F238E27FC236}">
                <a16:creationId xmlns:a16="http://schemas.microsoft.com/office/drawing/2014/main" id="{F2E4690F-B288-4936-8707-6F270E814789}"/>
              </a:ext>
            </a:extLst>
          </p:cNvPr>
          <p:cNvCxnSpPr>
            <a:cxnSpLocks/>
          </p:cNvCxnSpPr>
          <p:nvPr/>
        </p:nvCxnSpPr>
        <p:spPr>
          <a:xfrm>
            <a:off x="2231353" y="748453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09EE8973-5836-4815-AFD5-918841CD1D61}"/>
              </a:ext>
            </a:extLst>
          </p:cNvPr>
          <p:cNvSpPr/>
          <p:nvPr/>
        </p:nvSpPr>
        <p:spPr>
          <a:xfrm>
            <a:off x="1870223" y="2046883"/>
            <a:ext cx="6874282" cy="1442243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0C255C66-BB20-4106-A138-B32C71717365}"/>
              </a:ext>
            </a:extLst>
          </p:cNvPr>
          <p:cNvSpPr txBox="1"/>
          <p:nvPr/>
        </p:nvSpPr>
        <p:spPr>
          <a:xfrm>
            <a:off x="1928857" y="2144694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prstClr val="black">
                    <a:lumMod val="50000"/>
                    <a:lumOff val="50000"/>
                  </a:prstClr>
                </a:solidFill>
                <a:latin typeface="+mn-ea"/>
              </a:rPr>
              <a:t>9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C78CABFF-4D1D-4590-8126-D3E40C2F162E}"/>
              </a:ext>
            </a:extLst>
          </p:cNvPr>
          <p:cNvSpPr txBox="1"/>
          <p:nvPr/>
        </p:nvSpPr>
        <p:spPr>
          <a:xfrm>
            <a:off x="2211567" y="2142326"/>
            <a:ext cx="36689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202301010002 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B3B8F76B-D0E5-4AAF-9C1E-CC5550AC9AA7}"/>
              </a:ext>
            </a:extLst>
          </p:cNvPr>
          <p:cNvSpPr txBox="1"/>
          <p:nvPr/>
        </p:nvSpPr>
        <p:spPr>
          <a:xfrm>
            <a:off x="3113551" y="2512956"/>
            <a:ext cx="2228518" cy="4303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스타일숍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&gt; Top]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b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</a:b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자수 실크 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린넨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블라우스 외 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3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건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89828C7D-368A-4974-B408-44065463020A}"/>
              </a:ext>
            </a:extLst>
          </p:cNvPr>
          <p:cNvGrpSpPr/>
          <p:nvPr/>
        </p:nvGrpSpPr>
        <p:grpSpPr>
          <a:xfrm>
            <a:off x="2302329" y="2521196"/>
            <a:ext cx="761015" cy="873572"/>
            <a:chOff x="2469932" y="3943754"/>
            <a:chExt cx="708502" cy="857287"/>
          </a:xfrm>
        </p:grpSpPr>
        <p:grpSp>
          <p:nvGrpSpPr>
            <p:cNvPr id="147" name="그룹 146">
              <a:extLst>
                <a:ext uri="{FF2B5EF4-FFF2-40B4-BE49-F238E27FC236}">
                  <a16:creationId xmlns:a16="http://schemas.microsoft.com/office/drawing/2014/main" id="{3DA81F28-17AE-4469-9172-2834FE4089F3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49" name="직사각형 148">
                <a:extLst>
                  <a:ext uri="{FF2B5EF4-FFF2-40B4-BE49-F238E27FC236}">
                    <a16:creationId xmlns:a16="http://schemas.microsoft.com/office/drawing/2014/main" id="{D1521D67-41C2-4E21-9CC5-D60D37C23D73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50" name="직선 연결선 149">
                <a:extLst>
                  <a:ext uri="{FF2B5EF4-FFF2-40B4-BE49-F238E27FC236}">
                    <a16:creationId xmlns:a16="http://schemas.microsoft.com/office/drawing/2014/main" id="{DF15996C-8EF2-42FE-9185-5BF340DD2F26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직선 연결선 150">
                <a:extLst>
                  <a:ext uri="{FF2B5EF4-FFF2-40B4-BE49-F238E27FC236}">
                    <a16:creationId xmlns:a16="http://schemas.microsoft.com/office/drawing/2014/main" id="{C23C1B2A-E204-45FC-8CBE-50AFEE62ACE4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40B1F1DC-5E66-4EAB-B98E-5692DBF8470C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  <p:graphicFrame>
        <p:nvGraphicFramePr>
          <p:cNvPr id="238" name="표 4">
            <a:extLst>
              <a:ext uri="{FF2B5EF4-FFF2-40B4-BE49-F238E27FC236}">
                <a16:creationId xmlns:a16="http://schemas.microsoft.com/office/drawing/2014/main" id="{495C321B-85A7-4ACE-9404-0858DDC799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2508092"/>
              </p:ext>
            </p:extLst>
          </p:nvPr>
        </p:nvGraphicFramePr>
        <p:xfrm>
          <a:off x="9016139" y="253384"/>
          <a:ext cx="2508867" cy="695860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21070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81889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전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및 배송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상태값이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확인 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준비중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: Alert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상품 발송 전입니다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66684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및 배송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상태값이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구매확정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: [3]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조회 팝업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51479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숨김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및 배송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상태값이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버튼 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0726268"/>
                  </a:ext>
                </a:extLst>
              </a:tr>
              <a:tr h="173117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구매확정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상태값에서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뒤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구매확정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상태값으로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업데이트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구매확정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상태값은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버튼으로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: Confirm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구매확정 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확인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구매확정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상태값에서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상태값으로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업데이트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취소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구매확정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상태값에서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뒤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상태값으로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자도 업데이트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2178038"/>
                  </a:ext>
                </a:extLst>
              </a:tr>
              <a:tr h="63440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 팝업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업체의 배송조회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API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택배사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정보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이력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53667691"/>
                  </a:ext>
                </a:extLst>
              </a:tr>
              <a:tr h="41556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닫기 버튼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7163811"/>
                  </a:ext>
                </a:extLst>
              </a:tr>
              <a:tr h="1955603">
                <a:tc gridSpan="2"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3928381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517809BF-89AD-ADFD-52F7-3F0F1DD51A23}"/>
              </a:ext>
            </a:extLst>
          </p:cNvPr>
          <p:cNvSpPr txBox="1"/>
          <p:nvPr/>
        </p:nvSpPr>
        <p:spPr>
          <a:xfrm>
            <a:off x="7749911" y="457935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주문상세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2E42084-C19D-A8A8-4A87-69CF6F91EEC7}"/>
              </a:ext>
            </a:extLst>
          </p:cNvPr>
          <p:cNvSpPr txBox="1"/>
          <p:nvPr/>
        </p:nvSpPr>
        <p:spPr>
          <a:xfrm>
            <a:off x="6455581" y="1056983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 및 배송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주문배송상태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49132A6-8571-8A06-4C68-2AC262368215}"/>
              </a:ext>
            </a:extLst>
          </p:cNvPr>
          <p:cNvSpPr txBox="1"/>
          <p:nvPr/>
        </p:nvSpPr>
        <p:spPr>
          <a:xfrm>
            <a:off x="5542569" y="1056902"/>
            <a:ext cx="877618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결제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결제상태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7942DC5-C548-0A37-0C1A-27460334C91A}"/>
              </a:ext>
            </a:extLst>
          </p:cNvPr>
          <p:cNvSpPr txBox="1"/>
          <p:nvPr/>
        </p:nvSpPr>
        <p:spPr>
          <a:xfrm>
            <a:off x="3119229" y="1036563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상품명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 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외 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상품건수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건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27" name="직선 연결선 26">
            <a:extLst>
              <a:ext uri="{FF2B5EF4-FFF2-40B4-BE49-F238E27FC236}">
                <a16:creationId xmlns:a16="http://schemas.microsoft.com/office/drawing/2014/main" id="{B5C72631-4283-A7C9-5FD9-FA12A9E29041}"/>
              </a:ext>
            </a:extLst>
          </p:cNvPr>
          <p:cNvCxnSpPr>
            <a:cxnSpLocks/>
          </p:cNvCxnSpPr>
          <p:nvPr/>
        </p:nvCxnSpPr>
        <p:spPr>
          <a:xfrm>
            <a:off x="5201695" y="2046883"/>
            <a:ext cx="8776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DEDAB54C-A570-118C-260A-30F52CF2AB6F}"/>
              </a:ext>
            </a:extLst>
          </p:cNvPr>
          <p:cNvSpPr txBox="1"/>
          <p:nvPr/>
        </p:nvSpPr>
        <p:spPr>
          <a:xfrm>
            <a:off x="3140018" y="1477403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lang="ko-KR" altLang="en-US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결제금액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원</a:t>
            </a:r>
            <a:endParaRPr kumimoji="0" lang="en-US" altLang="ko-KR" sz="1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2" name="직선 연결선 1">
            <a:extLst>
              <a:ext uri="{FF2B5EF4-FFF2-40B4-BE49-F238E27FC236}">
                <a16:creationId xmlns:a16="http://schemas.microsoft.com/office/drawing/2014/main" id="{D0CC8A69-3A62-6A88-E874-C2E466ADD16F}"/>
              </a:ext>
            </a:extLst>
          </p:cNvPr>
          <p:cNvCxnSpPr>
            <a:cxnSpLocks/>
          </p:cNvCxnSpPr>
          <p:nvPr/>
        </p:nvCxnSpPr>
        <p:spPr>
          <a:xfrm>
            <a:off x="2266817" y="2436689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56E1DBDB-63A1-5246-DEAA-AD2436654240}"/>
              </a:ext>
            </a:extLst>
          </p:cNvPr>
          <p:cNvSpPr txBox="1"/>
          <p:nvPr/>
        </p:nvSpPr>
        <p:spPr>
          <a:xfrm>
            <a:off x="7814753" y="2119469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주문상세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AEEF840-F344-D9AA-ADF3-6C04E35C320C}"/>
              </a:ext>
            </a:extLst>
          </p:cNvPr>
          <p:cNvSpPr txBox="1"/>
          <p:nvPr/>
        </p:nvSpPr>
        <p:spPr>
          <a:xfrm>
            <a:off x="6423101" y="2681672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 및 배송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</a:t>
            </a:r>
            <a:r>
              <a:rPr lang="ko-KR" altLang="en-US" sz="10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확인전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7A981C5-E954-DC31-EE19-80185B74630D}"/>
              </a:ext>
            </a:extLst>
          </p:cNvPr>
          <p:cNvSpPr txBox="1"/>
          <p:nvPr/>
        </p:nvSpPr>
        <p:spPr>
          <a:xfrm>
            <a:off x="5510089" y="2681591"/>
            <a:ext cx="877618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결제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결제전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4" name="모서리가 둥근 직사각형 98">
            <a:extLst>
              <a:ext uri="{FF2B5EF4-FFF2-40B4-BE49-F238E27FC236}">
                <a16:creationId xmlns:a16="http://schemas.microsoft.com/office/drawing/2014/main" id="{097CC803-73AE-7763-31E0-14DDCFCE342A}"/>
              </a:ext>
            </a:extLst>
          </p:cNvPr>
          <p:cNvSpPr/>
          <p:nvPr/>
        </p:nvSpPr>
        <p:spPr>
          <a:xfrm>
            <a:off x="7791280" y="1007686"/>
            <a:ext cx="710216" cy="450000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배송 전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34BC367-6FDF-EE4C-B173-9D69C9D5D818}"/>
              </a:ext>
            </a:extLst>
          </p:cNvPr>
          <p:cNvSpPr txBox="1"/>
          <p:nvPr/>
        </p:nvSpPr>
        <p:spPr>
          <a:xfrm>
            <a:off x="3134408" y="3148619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48,000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원</a:t>
            </a:r>
            <a:endParaRPr kumimoji="0" lang="en-US" altLang="ko-KR" sz="1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6682D9C8-85B4-8B9D-E1DD-19CBA6D4BED6}"/>
              </a:ext>
            </a:extLst>
          </p:cNvPr>
          <p:cNvSpPr/>
          <p:nvPr/>
        </p:nvSpPr>
        <p:spPr>
          <a:xfrm>
            <a:off x="1867565" y="3636396"/>
            <a:ext cx="6874282" cy="1442243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9ADE7AB-C424-645D-4691-527CEC0A37AA}"/>
              </a:ext>
            </a:extLst>
          </p:cNvPr>
          <p:cNvSpPr txBox="1"/>
          <p:nvPr/>
        </p:nvSpPr>
        <p:spPr>
          <a:xfrm>
            <a:off x="1926199" y="3734207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8.</a:t>
            </a:r>
            <a:endParaRPr lang="ko-KR" altLang="en-US" dirty="0">
              <a:latin typeface="+mn-ea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C964F19-47F4-916D-A551-F1CF3CE0E761}"/>
              </a:ext>
            </a:extLst>
          </p:cNvPr>
          <p:cNvSpPr txBox="1"/>
          <p:nvPr/>
        </p:nvSpPr>
        <p:spPr>
          <a:xfrm>
            <a:off x="2208909" y="3731839"/>
            <a:ext cx="36689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202301010002 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581CF2A-EB00-61B9-4633-1E04D6F34718}"/>
              </a:ext>
            </a:extLst>
          </p:cNvPr>
          <p:cNvSpPr txBox="1"/>
          <p:nvPr/>
        </p:nvSpPr>
        <p:spPr>
          <a:xfrm>
            <a:off x="3110893" y="4102469"/>
            <a:ext cx="2228518" cy="4303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스타일숍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&gt; Top]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b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</a:b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자수 실크 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린넨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lang="ko-KR" altLang="en-US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블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라우스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E6BDF848-CB4C-652F-B4BA-0C985779598F}"/>
              </a:ext>
            </a:extLst>
          </p:cNvPr>
          <p:cNvGrpSpPr/>
          <p:nvPr/>
        </p:nvGrpSpPr>
        <p:grpSpPr>
          <a:xfrm>
            <a:off x="2299671" y="4110709"/>
            <a:ext cx="761015" cy="873572"/>
            <a:chOff x="2469932" y="3943754"/>
            <a:chExt cx="708502" cy="857287"/>
          </a:xfrm>
        </p:grpSpPr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77A8B018-BE7B-E432-F5B6-EDCCA2739823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ED80626D-5F5A-B969-9F8F-62CB6F7D58A5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47" name="직선 연결선 46">
                <a:extLst>
                  <a:ext uri="{FF2B5EF4-FFF2-40B4-BE49-F238E27FC236}">
                    <a16:creationId xmlns:a16="http://schemas.microsoft.com/office/drawing/2014/main" id="{D219D4D5-E1EB-89AE-E74E-B41D3B20BBF8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직선 연결선 47">
                <a:extLst>
                  <a:ext uri="{FF2B5EF4-FFF2-40B4-BE49-F238E27FC236}">
                    <a16:creationId xmlns:a16="http://schemas.microsoft.com/office/drawing/2014/main" id="{6E87C64E-1D18-D2DA-6D93-C6A111142DFC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AE0AD85-6E89-BE38-B546-680B01C8F626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E209F12E-8160-CEE9-5A6B-6B7506CA6918}"/>
              </a:ext>
            </a:extLst>
          </p:cNvPr>
          <p:cNvCxnSpPr>
            <a:cxnSpLocks/>
          </p:cNvCxnSpPr>
          <p:nvPr/>
        </p:nvCxnSpPr>
        <p:spPr>
          <a:xfrm>
            <a:off x="5199037" y="3636396"/>
            <a:ext cx="8776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3D957E58-7EBD-8A18-0528-4764A9644351}"/>
              </a:ext>
            </a:extLst>
          </p:cNvPr>
          <p:cNvCxnSpPr>
            <a:cxnSpLocks/>
          </p:cNvCxnSpPr>
          <p:nvPr/>
        </p:nvCxnSpPr>
        <p:spPr>
          <a:xfrm>
            <a:off x="2264159" y="4026202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B8318072-8681-5790-94E0-D4E0C146B273}"/>
              </a:ext>
            </a:extLst>
          </p:cNvPr>
          <p:cNvSpPr txBox="1"/>
          <p:nvPr/>
        </p:nvSpPr>
        <p:spPr>
          <a:xfrm>
            <a:off x="7812095" y="3708982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주문상세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BFE4DA5-CF5D-BCD8-D91E-4B3D1398D441}"/>
              </a:ext>
            </a:extLst>
          </p:cNvPr>
          <p:cNvSpPr txBox="1"/>
          <p:nvPr/>
        </p:nvSpPr>
        <p:spPr>
          <a:xfrm>
            <a:off x="3131750" y="4738132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12,000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원</a:t>
            </a:r>
            <a:endParaRPr kumimoji="0" lang="en-US" altLang="ko-KR" sz="1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038C7407-7271-4123-2F14-DD85FC84DF94}"/>
              </a:ext>
            </a:extLst>
          </p:cNvPr>
          <p:cNvSpPr/>
          <p:nvPr/>
        </p:nvSpPr>
        <p:spPr>
          <a:xfrm>
            <a:off x="7525981" y="74637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1E1663C1-91A8-164D-BA92-F9D6A75BED39}"/>
              </a:ext>
            </a:extLst>
          </p:cNvPr>
          <p:cNvSpPr/>
          <p:nvPr/>
        </p:nvSpPr>
        <p:spPr>
          <a:xfrm>
            <a:off x="7663495" y="264653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DF6ECFE-0CCD-86BA-B81B-63A5141F7588}"/>
              </a:ext>
            </a:extLst>
          </p:cNvPr>
          <p:cNvSpPr txBox="1"/>
          <p:nvPr/>
        </p:nvSpPr>
        <p:spPr>
          <a:xfrm>
            <a:off x="7411043" y="4271185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 및 배송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주문취소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FBCC9D9-5821-4339-0610-A3A39A981846}"/>
              </a:ext>
            </a:extLst>
          </p:cNvPr>
          <p:cNvSpPr txBox="1"/>
          <p:nvPr/>
        </p:nvSpPr>
        <p:spPr>
          <a:xfrm>
            <a:off x="6498031" y="4271104"/>
            <a:ext cx="877618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결제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결제취소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63C1014F-B768-BCF6-6F3F-91660345C224}"/>
              </a:ext>
            </a:extLst>
          </p:cNvPr>
          <p:cNvSpPr/>
          <p:nvPr/>
        </p:nvSpPr>
        <p:spPr>
          <a:xfrm>
            <a:off x="1867565" y="5169921"/>
            <a:ext cx="6874282" cy="1442243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520939D1-3C90-CAEE-866F-239F8B8A7053}"/>
              </a:ext>
            </a:extLst>
          </p:cNvPr>
          <p:cNvSpPr txBox="1"/>
          <p:nvPr/>
        </p:nvSpPr>
        <p:spPr>
          <a:xfrm>
            <a:off x="1926199" y="5267732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prstClr val="black">
                    <a:lumMod val="50000"/>
                    <a:lumOff val="50000"/>
                  </a:prstClr>
                </a:solidFill>
                <a:latin typeface="+mn-ea"/>
              </a:rPr>
              <a:t>7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4720E71-BEA3-71C3-1C73-AD2CF507D71B}"/>
              </a:ext>
            </a:extLst>
          </p:cNvPr>
          <p:cNvSpPr txBox="1"/>
          <p:nvPr/>
        </p:nvSpPr>
        <p:spPr>
          <a:xfrm>
            <a:off x="2208909" y="5265364"/>
            <a:ext cx="36689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202301010002 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DCD4D46-98C7-EFB1-FA9C-7132DE5E9FA1}"/>
              </a:ext>
            </a:extLst>
          </p:cNvPr>
          <p:cNvSpPr txBox="1"/>
          <p:nvPr/>
        </p:nvSpPr>
        <p:spPr>
          <a:xfrm>
            <a:off x="3110893" y="5635994"/>
            <a:ext cx="2228518" cy="4303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스타일숍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&gt; Top]</a:t>
            </a:r>
            <a: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br>
              <a:rPr kumimoji="0" lang="en-US" altLang="ko-KR" sz="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</a:b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자수 실크 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린넨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lang="ko-KR" altLang="en-US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블</a:t>
            </a:r>
            <a:r>
              <a:rPr kumimoji="0" lang="ko-KR" altLang="en-US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라우스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DA0911CE-9FFF-681F-0631-A3A882FF9A12}"/>
              </a:ext>
            </a:extLst>
          </p:cNvPr>
          <p:cNvGrpSpPr/>
          <p:nvPr/>
        </p:nvGrpSpPr>
        <p:grpSpPr>
          <a:xfrm>
            <a:off x="2299671" y="5644234"/>
            <a:ext cx="761015" cy="873572"/>
            <a:chOff x="2469932" y="3943754"/>
            <a:chExt cx="708502" cy="857287"/>
          </a:xfrm>
        </p:grpSpPr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A16FF7E5-E36C-3096-F90D-2479CD14A971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71" name="직사각형 70">
                <a:extLst>
                  <a:ext uri="{FF2B5EF4-FFF2-40B4-BE49-F238E27FC236}">
                    <a16:creationId xmlns:a16="http://schemas.microsoft.com/office/drawing/2014/main" id="{06696E2E-36BC-437D-1B92-E4D3241C186D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73" name="직선 연결선 72">
                <a:extLst>
                  <a:ext uri="{FF2B5EF4-FFF2-40B4-BE49-F238E27FC236}">
                    <a16:creationId xmlns:a16="http://schemas.microsoft.com/office/drawing/2014/main" id="{D971F0D2-A79E-6C92-0C7D-0BDB60D7521A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직선 연결선 73">
                <a:extLst>
                  <a:ext uri="{FF2B5EF4-FFF2-40B4-BE49-F238E27FC236}">
                    <a16:creationId xmlns:a16="http://schemas.microsoft.com/office/drawing/2014/main" id="{05F68E99-9280-B4C5-CD92-C5BA4B321A57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756675F-A04D-52BC-AC5C-BA2626EA5071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718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리스트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}</a:t>
              </a:r>
            </a:p>
          </p:txBody>
        </p:sp>
      </p:grpSp>
      <p:cxnSp>
        <p:nvCxnSpPr>
          <p:cNvPr id="75" name="직선 연결선 74">
            <a:extLst>
              <a:ext uri="{FF2B5EF4-FFF2-40B4-BE49-F238E27FC236}">
                <a16:creationId xmlns:a16="http://schemas.microsoft.com/office/drawing/2014/main" id="{3F7027F1-58BA-C58A-66A6-5088902E4763}"/>
              </a:ext>
            </a:extLst>
          </p:cNvPr>
          <p:cNvCxnSpPr>
            <a:cxnSpLocks/>
          </p:cNvCxnSpPr>
          <p:nvPr/>
        </p:nvCxnSpPr>
        <p:spPr>
          <a:xfrm>
            <a:off x="5199037" y="5169921"/>
            <a:ext cx="8776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>
            <a:extLst>
              <a:ext uri="{FF2B5EF4-FFF2-40B4-BE49-F238E27FC236}">
                <a16:creationId xmlns:a16="http://schemas.microsoft.com/office/drawing/2014/main" id="{22362B7A-CE79-ABD6-9FFB-8174256B2CC2}"/>
              </a:ext>
            </a:extLst>
          </p:cNvPr>
          <p:cNvCxnSpPr>
            <a:cxnSpLocks/>
          </p:cNvCxnSpPr>
          <p:nvPr/>
        </p:nvCxnSpPr>
        <p:spPr>
          <a:xfrm>
            <a:off x="2264159" y="5559727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>
            <a:extLst>
              <a:ext uri="{FF2B5EF4-FFF2-40B4-BE49-F238E27FC236}">
                <a16:creationId xmlns:a16="http://schemas.microsoft.com/office/drawing/2014/main" id="{D7064B3F-21E8-E7D0-8EED-DB1B762FD5EC}"/>
              </a:ext>
            </a:extLst>
          </p:cNvPr>
          <p:cNvSpPr txBox="1"/>
          <p:nvPr/>
        </p:nvSpPr>
        <p:spPr>
          <a:xfrm>
            <a:off x="7812095" y="5242507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주문상세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553E608F-2152-9534-442B-3B6E3286BA78}"/>
              </a:ext>
            </a:extLst>
          </p:cNvPr>
          <p:cNvSpPr txBox="1"/>
          <p:nvPr/>
        </p:nvSpPr>
        <p:spPr>
          <a:xfrm>
            <a:off x="3131750" y="6271657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12,000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원</a:t>
            </a:r>
            <a:endParaRPr kumimoji="0" lang="en-US" altLang="ko-KR" sz="100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9" name="모서리가 둥근 직사각형 98">
            <a:extLst>
              <a:ext uri="{FF2B5EF4-FFF2-40B4-BE49-F238E27FC236}">
                <a16:creationId xmlns:a16="http://schemas.microsoft.com/office/drawing/2014/main" id="{9B054411-4228-99ED-E24E-58CD5977E573}"/>
              </a:ext>
            </a:extLst>
          </p:cNvPr>
          <p:cNvSpPr/>
          <p:nvPr/>
        </p:nvSpPr>
        <p:spPr>
          <a:xfrm>
            <a:off x="7791280" y="5849033"/>
            <a:ext cx="710216" cy="44844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50000"/>
              </a:lnSpc>
            </a:pPr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배송조회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7B75147-C546-091E-B3DD-7797AC8918FB}"/>
              </a:ext>
            </a:extLst>
          </p:cNvPr>
          <p:cNvSpPr txBox="1"/>
          <p:nvPr/>
        </p:nvSpPr>
        <p:spPr>
          <a:xfrm>
            <a:off x="6465106" y="5762333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주문 및 배송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구매확정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1C60917-4CEE-CB18-DDF3-07EDDA28451F}"/>
              </a:ext>
            </a:extLst>
          </p:cNvPr>
          <p:cNvSpPr txBox="1"/>
          <p:nvPr/>
        </p:nvSpPr>
        <p:spPr>
          <a:xfrm>
            <a:off x="5552094" y="5762252"/>
            <a:ext cx="877618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결제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결제완료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7" name="모서리가 둥근 직사각형 98">
            <a:extLst>
              <a:ext uri="{FF2B5EF4-FFF2-40B4-BE49-F238E27FC236}">
                <a16:creationId xmlns:a16="http://schemas.microsoft.com/office/drawing/2014/main" id="{D5825D9C-7610-4A78-9770-3639F6D6660D}"/>
              </a:ext>
            </a:extLst>
          </p:cNvPr>
          <p:cNvSpPr/>
          <p:nvPr/>
        </p:nvSpPr>
        <p:spPr>
          <a:xfrm>
            <a:off x="6694430" y="6009218"/>
            <a:ext cx="710216" cy="270330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구매확정</a:t>
            </a:r>
          </a:p>
        </p:txBody>
      </p:sp>
      <p:sp>
        <p:nvSpPr>
          <p:cNvPr id="88" name="타원 87">
            <a:extLst>
              <a:ext uri="{FF2B5EF4-FFF2-40B4-BE49-F238E27FC236}">
                <a16:creationId xmlns:a16="http://schemas.microsoft.com/office/drawing/2014/main" id="{DC07F742-7135-9638-F1CA-D29C9BEF5621}"/>
              </a:ext>
            </a:extLst>
          </p:cNvPr>
          <p:cNvSpPr/>
          <p:nvPr/>
        </p:nvSpPr>
        <p:spPr>
          <a:xfrm>
            <a:off x="7706503" y="92801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C08E5CEA-0A4A-FE36-5B6B-57CA36D22621}"/>
              </a:ext>
            </a:extLst>
          </p:cNvPr>
          <p:cNvGrpSpPr/>
          <p:nvPr/>
        </p:nvGrpSpPr>
        <p:grpSpPr>
          <a:xfrm>
            <a:off x="477614" y="2059453"/>
            <a:ext cx="4495714" cy="4126654"/>
            <a:chOff x="1300500" y="1120049"/>
            <a:chExt cx="4495714" cy="4126654"/>
          </a:xfrm>
        </p:grpSpPr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D10AE3F7-AD23-FE84-ABE1-2910ADA19F21}"/>
                </a:ext>
              </a:extLst>
            </p:cNvPr>
            <p:cNvSpPr/>
            <p:nvPr/>
          </p:nvSpPr>
          <p:spPr>
            <a:xfrm>
              <a:off x="1300500" y="1120049"/>
              <a:ext cx="4495714" cy="412665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1524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0" bIns="0" rtlCol="0" anchor="t"/>
            <a:lstStyle/>
            <a:p>
              <a:pPr>
                <a:lnSpc>
                  <a:spcPct val="150000"/>
                </a:lnSpc>
              </a:pPr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 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sp>
          <p:nvSpPr>
            <p:cNvPr id="13" name="Close Button">
              <a:extLst>
                <a:ext uri="{FF2B5EF4-FFF2-40B4-BE49-F238E27FC236}">
                  <a16:creationId xmlns:a16="http://schemas.microsoft.com/office/drawing/2014/main" id="{73F6FC5E-2FE9-2421-6A5A-C762F91973A7}"/>
                </a:ext>
              </a:extLst>
            </p:cNvPr>
            <p:cNvSpPr>
              <a:spLocks noEditPoints="1"/>
            </p:cNvSpPr>
            <p:nvPr>
              <p:custDataLst>
                <p:tags r:id="rId1"/>
              </p:custDataLst>
            </p:nvPr>
          </p:nvSpPr>
          <p:spPr bwMode="auto">
            <a:xfrm flipV="1">
              <a:off x="5373537" y="1322284"/>
              <a:ext cx="187093" cy="196092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29502C4-354C-B574-064F-CF9D175D6EFB}"/>
                </a:ext>
              </a:extLst>
            </p:cNvPr>
            <p:cNvSpPr txBox="1"/>
            <p:nvPr/>
          </p:nvSpPr>
          <p:spPr>
            <a:xfrm>
              <a:off x="1361860" y="1203760"/>
              <a:ext cx="3374407" cy="37388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배송조회</a:t>
              </a:r>
              <a:endPara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7" name="직선 연결선 16">
              <a:extLst>
                <a:ext uri="{FF2B5EF4-FFF2-40B4-BE49-F238E27FC236}">
                  <a16:creationId xmlns:a16="http://schemas.microsoft.com/office/drawing/2014/main" id="{570F69EE-7322-6333-2497-94D22F33EA21}"/>
                </a:ext>
              </a:extLst>
            </p:cNvPr>
            <p:cNvCxnSpPr>
              <a:cxnSpLocks/>
            </p:cNvCxnSpPr>
            <p:nvPr/>
          </p:nvCxnSpPr>
          <p:spPr>
            <a:xfrm>
              <a:off x="1423804" y="1636506"/>
              <a:ext cx="4191434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모서리가 둥근 직사각형 45">
              <a:extLst>
                <a:ext uri="{FF2B5EF4-FFF2-40B4-BE49-F238E27FC236}">
                  <a16:creationId xmlns:a16="http://schemas.microsoft.com/office/drawing/2014/main" id="{20AE97F2-32D2-D75C-2688-AD31DD99331B}"/>
                </a:ext>
              </a:extLst>
            </p:cNvPr>
            <p:cNvSpPr/>
            <p:nvPr/>
          </p:nvSpPr>
          <p:spPr>
            <a:xfrm>
              <a:off x="2773114" y="4724285"/>
              <a:ext cx="1550486" cy="388450"/>
            </a:xfrm>
            <a:prstGeom prst="roundRect">
              <a:avLst>
                <a:gd name="adj" fmla="val 16578"/>
              </a:avLst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확인</a:t>
              </a:r>
            </a:p>
          </p:txBody>
        </p:sp>
      </p:grpSp>
      <p:graphicFrame>
        <p:nvGraphicFramePr>
          <p:cNvPr id="19" name="표 18">
            <a:extLst>
              <a:ext uri="{FF2B5EF4-FFF2-40B4-BE49-F238E27FC236}">
                <a16:creationId xmlns:a16="http://schemas.microsoft.com/office/drawing/2014/main" id="{58D6279A-AA45-9D21-9D82-6272DB9DB5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6990518"/>
              </p:ext>
            </p:extLst>
          </p:nvPr>
        </p:nvGraphicFramePr>
        <p:xfrm>
          <a:off x="768278" y="2730161"/>
          <a:ext cx="3876675" cy="461010"/>
        </p:xfrm>
        <a:graphic>
          <a:graphicData uri="http://schemas.openxmlformats.org/drawingml/2006/table">
            <a:tbl>
              <a:tblPr/>
              <a:tblGrid>
                <a:gridCol w="1222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014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524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3050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택배사</a:t>
                      </a:r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1047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송장번호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대표번호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50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{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택배사명 표기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}</a:t>
                      </a:r>
                    </a:p>
                  </a:txBody>
                  <a:tcPr marL="9525" marR="9525" marT="1047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{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송장번호 표기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}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{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대표번호표기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}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0" name="표 19">
            <a:extLst>
              <a:ext uri="{FF2B5EF4-FFF2-40B4-BE49-F238E27FC236}">
                <a16:creationId xmlns:a16="http://schemas.microsoft.com/office/drawing/2014/main" id="{1561216A-4C45-10E9-9600-6AC4DD90EC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1226905"/>
              </p:ext>
            </p:extLst>
          </p:nvPr>
        </p:nvGraphicFramePr>
        <p:xfrm>
          <a:off x="768278" y="3351073"/>
          <a:ext cx="3873500" cy="2074545"/>
        </p:xfrm>
        <a:graphic>
          <a:graphicData uri="http://schemas.openxmlformats.org/drawingml/2006/table">
            <a:tbl>
              <a:tblPr/>
              <a:tblGrid>
                <a:gridCol w="1079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8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8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985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985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050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날짜</a:t>
                      </a:r>
                    </a:p>
                  </a:txBody>
                  <a:tcPr marL="9525" marR="9525" marT="1047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위치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배송상태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연락처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기타정보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50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2022-08-15 13:54</a:t>
                      </a:r>
                    </a:p>
                  </a:txBody>
                  <a:tcPr marL="9525" marR="9525" marT="1047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이천터미널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집하 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1588-0123 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-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50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50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50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50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50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50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50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9525" marR="9525" marT="1047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3" name="타원 22">
            <a:extLst>
              <a:ext uri="{FF2B5EF4-FFF2-40B4-BE49-F238E27FC236}">
                <a16:creationId xmlns:a16="http://schemas.microsoft.com/office/drawing/2014/main" id="{E33E7BE9-33DA-5076-3872-8DBF8E9E4D49}"/>
              </a:ext>
            </a:extLst>
          </p:cNvPr>
          <p:cNvSpPr/>
          <p:nvPr/>
        </p:nvSpPr>
        <p:spPr>
          <a:xfrm>
            <a:off x="373260" y="195503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E9A211BD-20AC-8559-8368-F14C84EB96D0}"/>
              </a:ext>
            </a:extLst>
          </p:cNvPr>
          <p:cNvSpPr/>
          <p:nvPr/>
        </p:nvSpPr>
        <p:spPr>
          <a:xfrm>
            <a:off x="7606795" y="407171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4ECF9F04-663D-49F5-6D73-CE96B5EC61DE}"/>
              </a:ext>
            </a:extLst>
          </p:cNvPr>
          <p:cNvSpPr/>
          <p:nvPr/>
        </p:nvSpPr>
        <p:spPr>
          <a:xfrm>
            <a:off x="6545066" y="576893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C955C776-0964-E58D-23EB-8D757802857E}"/>
              </a:ext>
            </a:extLst>
          </p:cNvPr>
          <p:cNvSpPr/>
          <p:nvPr/>
        </p:nvSpPr>
        <p:spPr>
          <a:xfrm>
            <a:off x="2250700" y="574582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AB04F76E-8E67-C88B-078A-CF136C7E0247}"/>
              </a:ext>
            </a:extLst>
          </p:cNvPr>
          <p:cNvSpPr/>
          <p:nvPr/>
        </p:nvSpPr>
        <p:spPr>
          <a:xfrm>
            <a:off x="166528" y="1438076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8955789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5DCDEFB9-5DF9-E56A-5E07-14C9AF642F24}"/>
              </a:ext>
            </a:extLst>
          </p:cNvPr>
          <p:cNvSpPr/>
          <p:nvPr/>
        </p:nvSpPr>
        <p:spPr>
          <a:xfrm>
            <a:off x="1754220" y="891297"/>
            <a:ext cx="7067464" cy="41026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 주문번호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주문번호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자리호출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   </a:t>
            </a:r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-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-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일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</a:t>
            </a:r>
          </a:p>
        </p:txBody>
      </p:sp>
      <p:sp>
        <p:nvSpPr>
          <p:cNvPr id="6" name="제목 5">
            <a:extLst>
              <a:ext uri="{FF2B5EF4-FFF2-40B4-BE49-F238E27FC236}">
                <a16:creationId xmlns:a16="http://schemas.microsoft.com/office/drawing/2014/main" id="{2023EF46-FF02-8EC4-C182-8776B1DD9F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P-FE-MP-25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</a:t>
            </a:r>
            <a:r>
              <a:rPr lang="en-US" altLang="ko-KR" dirty="0"/>
              <a:t>]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 상세 </a:t>
            </a:r>
            <a:r>
              <a:rPr lang="en-US" altLang="ko-KR" dirty="0"/>
              <a:t>- 1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B555061B-27A2-4ECA-85F0-90696137DEE2}"/>
              </a:ext>
            </a:extLst>
          </p:cNvPr>
          <p:cNvSpPr/>
          <p:nvPr/>
        </p:nvSpPr>
        <p:spPr>
          <a:xfrm>
            <a:off x="1734994" y="1503979"/>
            <a:ext cx="1960266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 상품 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(5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건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A4378243-3BA4-4730-9C01-3169A087ACE7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158573B7-EE45-4E48-BC2A-0A59751C575B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주문내역 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 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배송조회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53" name="직선 연결선 52">
              <a:extLst>
                <a:ext uri="{FF2B5EF4-FFF2-40B4-BE49-F238E27FC236}">
                  <a16:creationId xmlns:a16="http://schemas.microsoft.com/office/drawing/2014/main" id="{A4395E10-293E-4318-8BEF-6E7EA4E50962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5" name="표 54">
            <a:extLst>
              <a:ext uri="{FF2B5EF4-FFF2-40B4-BE49-F238E27FC236}">
                <a16:creationId xmlns:a16="http://schemas.microsoft.com/office/drawing/2014/main" id="{86C304FC-DBC2-4C64-BD21-769287448B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2329984"/>
              </p:ext>
            </p:extLst>
          </p:nvPr>
        </p:nvGraphicFramePr>
        <p:xfrm>
          <a:off x="1741752" y="1780518"/>
          <a:ext cx="7026663" cy="4651709"/>
        </p:xfrm>
        <a:graphic>
          <a:graphicData uri="http://schemas.openxmlformats.org/drawingml/2006/table">
            <a:tbl>
              <a:tblPr/>
              <a:tblGrid>
                <a:gridCol w="3380662">
                  <a:extLst>
                    <a:ext uri="{9D8B030D-6E8A-4147-A177-3AD203B41FA5}">
                      <a16:colId xmlns:a16="http://schemas.microsoft.com/office/drawing/2014/main" val="888368674"/>
                    </a:ext>
                  </a:extLst>
                </a:gridCol>
                <a:gridCol w="887767">
                  <a:extLst>
                    <a:ext uri="{9D8B030D-6E8A-4147-A177-3AD203B41FA5}">
                      <a16:colId xmlns:a16="http://schemas.microsoft.com/office/drawing/2014/main" val="4136435376"/>
                    </a:ext>
                  </a:extLst>
                </a:gridCol>
                <a:gridCol w="1100831">
                  <a:extLst>
                    <a:ext uri="{9D8B030D-6E8A-4147-A177-3AD203B41FA5}">
                      <a16:colId xmlns:a16="http://schemas.microsoft.com/office/drawing/2014/main" val="2839893388"/>
                    </a:ext>
                  </a:extLst>
                </a:gridCol>
                <a:gridCol w="719091">
                  <a:extLst>
                    <a:ext uri="{9D8B030D-6E8A-4147-A177-3AD203B41FA5}">
                      <a16:colId xmlns:a16="http://schemas.microsoft.com/office/drawing/2014/main" val="3726602011"/>
                    </a:ext>
                  </a:extLst>
                </a:gridCol>
                <a:gridCol w="938312">
                  <a:extLst>
                    <a:ext uri="{9D8B030D-6E8A-4147-A177-3AD203B41FA5}">
                      <a16:colId xmlns:a16="http://schemas.microsoft.com/office/drawing/2014/main" val="3349668742"/>
                    </a:ext>
                  </a:extLst>
                </a:gridCol>
              </a:tblGrid>
              <a:tr h="376105">
                <a:tc gridSpan="2"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상품 정보</a:t>
                      </a:r>
                      <a:endParaRPr lang="ko-KR" altLang="en-US" b="1" dirty="0"/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수량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금액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적립 포인트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335413"/>
                  </a:ext>
                </a:extLst>
              </a:tr>
              <a:tr h="106890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블라우스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08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개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600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  <a:tr h="106890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블라우스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08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66,000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120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5006076"/>
                  </a:ext>
                </a:extLst>
              </a:tr>
              <a:tr h="106890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블라우스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08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110,000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5736326"/>
                  </a:ext>
                </a:extLst>
              </a:tr>
              <a:tr h="106890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블라우스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08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66,000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2821857"/>
                  </a:ext>
                </a:extLst>
              </a:tr>
            </a:tbl>
          </a:graphicData>
        </a:graphic>
      </p:graphicFrame>
      <p:grpSp>
        <p:nvGrpSpPr>
          <p:cNvPr id="57" name="그룹 56">
            <a:extLst>
              <a:ext uri="{FF2B5EF4-FFF2-40B4-BE49-F238E27FC236}">
                <a16:creationId xmlns:a16="http://schemas.microsoft.com/office/drawing/2014/main" id="{6E9A1B49-8C56-460B-BDD8-D4B5493D1C88}"/>
              </a:ext>
            </a:extLst>
          </p:cNvPr>
          <p:cNvGrpSpPr/>
          <p:nvPr/>
        </p:nvGrpSpPr>
        <p:grpSpPr>
          <a:xfrm>
            <a:off x="1995222" y="2317415"/>
            <a:ext cx="720000" cy="805627"/>
            <a:chOff x="2352675" y="3900889"/>
            <a:chExt cx="943016" cy="943016"/>
          </a:xfrm>
        </p:grpSpPr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C070D007-D661-4B9C-9717-E299E8EB4A65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60" name="직선 연결선 59">
              <a:extLst>
                <a:ext uri="{FF2B5EF4-FFF2-40B4-BE49-F238E27FC236}">
                  <a16:creationId xmlns:a16="http://schemas.microsoft.com/office/drawing/2014/main" id="{32B494ED-64C3-4A13-A7F2-C04D917D0972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>
              <a:extLst>
                <a:ext uri="{FF2B5EF4-FFF2-40B4-BE49-F238E27FC236}">
                  <a16:creationId xmlns:a16="http://schemas.microsoft.com/office/drawing/2014/main" id="{C41037DC-4756-4EDC-A5A6-CD0BFA9D0474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95" name="표 4">
            <a:extLst>
              <a:ext uri="{FF2B5EF4-FFF2-40B4-BE49-F238E27FC236}">
                <a16:creationId xmlns:a16="http://schemas.microsoft.com/office/drawing/2014/main" id="{98DFB9CD-B463-46D8-8DB1-B80D47C3F1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827257"/>
              </p:ext>
            </p:extLst>
          </p:nvPr>
        </p:nvGraphicFramePr>
        <p:xfrm>
          <a:off x="9016139" y="253085"/>
          <a:ext cx="2508867" cy="694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53735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주문번호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주문일시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주문일시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85477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결제상태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및 배송 상태 값 표기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결제상태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결제취소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주문배송상태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준비중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구매확정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버튼으로 표기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구매완료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590477"/>
                  </a:ext>
                </a:extLst>
              </a:tr>
              <a:tr h="51975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상품 목록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구매건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 시 정렬된 값과 동일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8949508"/>
                  </a:ext>
                </a:extLst>
              </a:tr>
              <a:tr h="69606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정보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목록 이미지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선택옵션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선택옵션 추가 금액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1117867"/>
                  </a:ext>
                </a:extLst>
              </a:tr>
              <a:tr h="297593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수량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및 환불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Case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 따라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수량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①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Case [A]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및 환불 없는 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주문 수량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②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Case [B]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건이 있는 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구매 수량에서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횐불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건수를 제외한 건 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환불 건수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표기 시점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환불신청 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③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Case [C]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건이 있는 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교환 건수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표기 시점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교환신청 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④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Case [D]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건 모두 있는 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구매 수량에서 환불 건을 제외한 건 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환불 건수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교환 건수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표기 시점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신청 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0508528"/>
                  </a:ext>
                </a:extLst>
              </a:tr>
              <a:tr h="53735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금액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)*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건은 금액에서 제외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3783412"/>
                  </a:ext>
                </a:extLst>
              </a:tr>
              <a:tr h="82677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적립 포인트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상품별 적립 퍼센트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*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적립 퍼센트는 상품 등록 시 설정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 금액은 적립 대상에서 제외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건은 금액에서 제외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0637800"/>
                  </a:ext>
                </a:extLst>
              </a:tr>
            </a:tbl>
          </a:graphicData>
        </a:graphic>
      </p:graphicFrame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3152CB0E-4CD6-1B28-EB96-5E04E1600E2D}"/>
              </a:ext>
            </a:extLst>
          </p:cNvPr>
          <p:cNvCxnSpPr/>
          <p:nvPr/>
        </p:nvCxnSpPr>
        <p:spPr>
          <a:xfrm>
            <a:off x="3658662" y="1038734"/>
            <a:ext cx="0" cy="12085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타원 11">
            <a:extLst>
              <a:ext uri="{FF2B5EF4-FFF2-40B4-BE49-F238E27FC236}">
                <a16:creationId xmlns:a16="http://schemas.microsoft.com/office/drawing/2014/main" id="{1E49EE08-CB32-3419-9126-D359F1E3F9D1}"/>
              </a:ext>
            </a:extLst>
          </p:cNvPr>
          <p:cNvSpPr/>
          <p:nvPr/>
        </p:nvSpPr>
        <p:spPr>
          <a:xfrm>
            <a:off x="1638760" y="99156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91EE2EB9-3999-1274-4308-FFDDE864F663}"/>
              </a:ext>
            </a:extLst>
          </p:cNvPr>
          <p:cNvGrpSpPr/>
          <p:nvPr/>
        </p:nvGrpSpPr>
        <p:grpSpPr>
          <a:xfrm>
            <a:off x="1995222" y="3377051"/>
            <a:ext cx="720000" cy="805627"/>
            <a:chOff x="2352675" y="3900889"/>
            <a:chExt cx="943016" cy="943016"/>
          </a:xfrm>
        </p:grpSpPr>
        <p:sp>
          <p:nvSpPr>
            <p:cNvPr id="25" name="직사각형 24">
              <a:extLst>
                <a:ext uri="{FF2B5EF4-FFF2-40B4-BE49-F238E27FC236}">
                  <a16:creationId xmlns:a16="http://schemas.microsoft.com/office/drawing/2014/main" id="{A0E6C006-715A-BF22-928B-F89B08581373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26" name="직선 연결선 25">
              <a:extLst>
                <a:ext uri="{FF2B5EF4-FFF2-40B4-BE49-F238E27FC236}">
                  <a16:creationId xmlns:a16="http://schemas.microsoft.com/office/drawing/2014/main" id="{EB4876FF-54FE-66F1-373D-15FB027CB998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>
              <a:extLst>
                <a:ext uri="{FF2B5EF4-FFF2-40B4-BE49-F238E27FC236}">
                  <a16:creationId xmlns:a16="http://schemas.microsoft.com/office/drawing/2014/main" id="{D054255C-5821-CB84-F512-B14BA9AEB255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1EB4021D-7137-17A8-0EBD-6C987AE65CE7}"/>
              </a:ext>
            </a:extLst>
          </p:cNvPr>
          <p:cNvSpPr txBox="1"/>
          <p:nvPr/>
        </p:nvSpPr>
        <p:spPr>
          <a:xfrm>
            <a:off x="6582149" y="922751"/>
            <a:ext cx="2142623" cy="2934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결제상태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 · 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및 배송상태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BB37C4C8-B07A-0511-D491-773F4888EA4F}"/>
              </a:ext>
            </a:extLst>
          </p:cNvPr>
          <p:cNvSpPr/>
          <p:nvPr/>
        </p:nvSpPr>
        <p:spPr>
          <a:xfrm>
            <a:off x="6531509" y="98388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ED9BBE42-A60E-BE6A-4F39-3924C798C182}"/>
              </a:ext>
            </a:extLst>
          </p:cNvPr>
          <p:cNvSpPr/>
          <p:nvPr/>
        </p:nvSpPr>
        <p:spPr>
          <a:xfrm>
            <a:off x="1579021" y="146986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F99FB6DE-404B-EBF3-4D52-D890B03B7312}"/>
              </a:ext>
            </a:extLst>
          </p:cNvPr>
          <p:cNvGrpSpPr/>
          <p:nvPr/>
        </p:nvGrpSpPr>
        <p:grpSpPr>
          <a:xfrm>
            <a:off x="1995222" y="4425736"/>
            <a:ext cx="720000" cy="805627"/>
            <a:chOff x="2352675" y="3900889"/>
            <a:chExt cx="943016" cy="943016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C56BD0B5-BD14-AB66-2C1F-45516435853A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47" name="직선 연결선 46">
              <a:extLst>
                <a:ext uri="{FF2B5EF4-FFF2-40B4-BE49-F238E27FC236}">
                  <a16:creationId xmlns:a16="http://schemas.microsoft.com/office/drawing/2014/main" id="{3ECBC812-6A23-8D5B-6C1B-7A903B886F5F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>
              <a:extLst>
                <a:ext uri="{FF2B5EF4-FFF2-40B4-BE49-F238E27FC236}">
                  <a16:creationId xmlns:a16="http://schemas.microsoft.com/office/drawing/2014/main" id="{7F2828D4-EE6A-BC4C-6669-DF92172EA1DB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" name="Google Shape;1067;p27">
            <a:extLst>
              <a:ext uri="{FF2B5EF4-FFF2-40B4-BE49-F238E27FC236}">
                <a16:creationId xmlns:a16="http://schemas.microsoft.com/office/drawing/2014/main" id="{E31C0BA3-02F3-3E67-7A4C-56BA9A2053A2}"/>
              </a:ext>
            </a:extLst>
          </p:cNvPr>
          <p:cNvGrpSpPr/>
          <p:nvPr/>
        </p:nvGrpSpPr>
        <p:grpSpPr>
          <a:xfrm>
            <a:off x="1783764" y="6786168"/>
            <a:ext cx="6994213" cy="309234"/>
            <a:chOff x="454585" y="453468"/>
            <a:chExt cx="8868441" cy="502040"/>
          </a:xfrm>
        </p:grpSpPr>
        <p:sp>
          <p:nvSpPr>
            <p:cNvPr id="79" name="Google Shape;1068;p27">
              <a:extLst>
                <a:ext uri="{FF2B5EF4-FFF2-40B4-BE49-F238E27FC236}">
                  <a16:creationId xmlns:a16="http://schemas.microsoft.com/office/drawing/2014/main" id="{D7807E1C-DD6C-3C7D-B9EC-5795643585BE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80" name="Google Shape;1069;p27">
              <a:extLst>
                <a:ext uri="{FF2B5EF4-FFF2-40B4-BE49-F238E27FC236}">
                  <a16:creationId xmlns:a16="http://schemas.microsoft.com/office/drawing/2014/main" id="{67D0E787-9DC6-D936-CCFE-5F6F535141DF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91" name="타원 90">
            <a:extLst>
              <a:ext uri="{FF2B5EF4-FFF2-40B4-BE49-F238E27FC236}">
                <a16:creationId xmlns:a16="http://schemas.microsoft.com/office/drawing/2014/main" id="{046462E6-1DB7-DCE0-71FD-EB5B4FE2A9E1}"/>
              </a:ext>
            </a:extLst>
          </p:cNvPr>
          <p:cNvSpPr/>
          <p:nvPr/>
        </p:nvSpPr>
        <p:spPr>
          <a:xfrm>
            <a:off x="3374571" y="184637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2" name="타원 91">
            <a:extLst>
              <a:ext uri="{FF2B5EF4-FFF2-40B4-BE49-F238E27FC236}">
                <a16:creationId xmlns:a16="http://schemas.microsoft.com/office/drawing/2014/main" id="{8E7E5E5B-02EB-DD69-A7AE-19E8F2F039AD}"/>
              </a:ext>
            </a:extLst>
          </p:cNvPr>
          <p:cNvSpPr/>
          <p:nvPr/>
        </p:nvSpPr>
        <p:spPr>
          <a:xfrm>
            <a:off x="7138107" y="184492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4" name="타원 93">
            <a:extLst>
              <a:ext uri="{FF2B5EF4-FFF2-40B4-BE49-F238E27FC236}">
                <a16:creationId xmlns:a16="http://schemas.microsoft.com/office/drawing/2014/main" id="{2F72356D-18FC-08BA-1915-81F77724DC63}"/>
              </a:ext>
            </a:extLst>
          </p:cNvPr>
          <p:cNvSpPr/>
          <p:nvPr/>
        </p:nvSpPr>
        <p:spPr>
          <a:xfrm>
            <a:off x="7804749" y="184492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6BAE7854-E496-3DE1-73AF-57673E4257A1}"/>
              </a:ext>
            </a:extLst>
          </p:cNvPr>
          <p:cNvGrpSpPr/>
          <p:nvPr/>
        </p:nvGrpSpPr>
        <p:grpSpPr>
          <a:xfrm>
            <a:off x="1995222" y="5454263"/>
            <a:ext cx="720000" cy="805627"/>
            <a:chOff x="2352675" y="3900889"/>
            <a:chExt cx="943016" cy="943016"/>
          </a:xfrm>
        </p:grpSpPr>
        <p:sp>
          <p:nvSpPr>
            <p:cNvPr id="28" name="직사각형 27">
              <a:extLst>
                <a:ext uri="{FF2B5EF4-FFF2-40B4-BE49-F238E27FC236}">
                  <a16:creationId xmlns:a16="http://schemas.microsoft.com/office/drawing/2014/main" id="{03899CC8-CF2C-F048-6611-C655B8A5D364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29" name="직선 연결선 28">
              <a:extLst>
                <a:ext uri="{FF2B5EF4-FFF2-40B4-BE49-F238E27FC236}">
                  <a16:creationId xmlns:a16="http://schemas.microsoft.com/office/drawing/2014/main" id="{0BFF589C-6E74-CD8C-1AD3-AB2F173C2FCD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>
              <a:extLst>
                <a:ext uri="{FF2B5EF4-FFF2-40B4-BE49-F238E27FC236}">
                  <a16:creationId xmlns:a16="http://schemas.microsoft.com/office/drawing/2014/main" id="{97C7BC95-16A3-D2E7-C8F2-D270427F9054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모서리가 둥근 직사각형 98">
            <a:extLst>
              <a:ext uri="{FF2B5EF4-FFF2-40B4-BE49-F238E27FC236}">
                <a16:creationId xmlns:a16="http://schemas.microsoft.com/office/drawing/2014/main" id="{04FF5F3E-943B-13A1-2B4B-C457C0DEFA94}"/>
              </a:ext>
            </a:extLst>
          </p:cNvPr>
          <p:cNvSpPr/>
          <p:nvPr/>
        </p:nvSpPr>
        <p:spPr>
          <a:xfrm>
            <a:off x="7586003" y="6500506"/>
            <a:ext cx="1147650" cy="309234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환불신청</a:t>
            </a: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ED8C382B-752D-80C3-EA28-24A906635BAB}"/>
              </a:ext>
            </a:extLst>
          </p:cNvPr>
          <p:cNvGrpSpPr/>
          <p:nvPr/>
        </p:nvGrpSpPr>
        <p:grpSpPr>
          <a:xfrm>
            <a:off x="6175283" y="3444158"/>
            <a:ext cx="795288" cy="612802"/>
            <a:chOff x="6180659" y="2158279"/>
            <a:chExt cx="795288" cy="612802"/>
          </a:xfrm>
        </p:grpSpPr>
        <p:sp>
          <p:nvSpPr>
            <p:cNvPr id="45" name="모서리가 둥근 직사각형 124">
              <a:extLst>
                <a:ext uri="{FF2B5EF4-FFF2-40B4-BE49-F238E27FC236}">
                  <a16:creationId xmlns:a16="http://schemas.microsoft.com/office/drawing/2014/main" id="{63F96468-CA72-8CBA-DB6A-EDD9BB948307}"/>
                </a:ext>
              </a:extLst>
            </p:cNvPr>
            <p:cNvSpPr/>
            <p:nvPr/>
          </p:nvSpPr>
          <p:spPr>
            <a:xfrm>
              <a:off x="6240435" y="2591081"/>
              <a:ext cx="648000" cy="180000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환불 </a:t>
              </a:r>
              <a:r>
                <a:rPr lang="en-US" altLang="ko-K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2</a:t>
              </a:r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건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1D3A8B4-0450-9517-6C99-9432B0C47739}"/>
                </a:ext>
              </a:extLst>
            </p:cNvPr>
            <p:cNvSpPr txBox="1"/>
            <p:nvPr/>
          </p:nvSpPr>
          <p:spPr>
            <a:xfrm>
              <a:off x="6180659" y="2158279"/>
              <a:ext cx="795288" cy="4385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864017" rtl="0" eaLnBrk="1" fontAlgn="ctr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en-US" altLang="ko-KR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5</a:t>
              </a:r>
              <a:r>
                <a:rPr lang="ko-KR" altLang="en-US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개 중</a:t>
              </a:r>
              <a:endParaRPr lang="en-US" altLang="ko-KR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endParaRPr>
            </a:p>
            <a:p>
              <a:pPr marR="0" lvl="0" algn="ctr" defTabSz="864017" rtl="0" eaLnBrk="1" fontAlgn="ctr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en-US" altLang="ko-KR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/>
                </a:rPr>
                <a:t>3</a:t>
              </a:r>
              <a:r>
                <a:rPr lang="ko-KR" altLang="en-US" sz="1000" b="1" i="0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개 구매</a:t>
              </a:r>
              <a:endParaRPr lang="en-US" altLang="ko-KR" sz="1000" b="1" i="0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endParaRPr>
            </a:p>
          </p:txBody>
        </p: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A73A7F0A-348E-E9FA-EF6F-CB185DF938A4}"/>
              </a:ext>
            </a:extLst>
          </p:cNvPr>
          <p:cNvGrpSpPr/>
          <p:nvPr/>
        </p:nvGrpSpPr>
        <p:grpSpPr>
          <a:xfrm>
            <a:off x="6175283" y="5468990"/>
            <a:ext cx="795288" cy="830413"/>
            <a:chOff x="6180659" y="2158279"/>
            <a:chExt cx="795288" cy="830413"/>
          </a:xfrm>
        </p:grpSpPr>
        <p:sp>
          <p:nvSpPr>
            <p:cNvPr id="56" name="모서리가 둥근 직사각형 124">
              <a:extLst>
                <a:ext uri="{FF2B5EF4-FFF2-40B4-BE49-F238E27FC236}">
                  <a16:creationId xmlns:a16="http://schemas.microsoft.com/office/drawing/2014/main" id="{A6F79869-74E6-D1AD-B441-FCDCED9B8C08}"/>
                </a:ext>
              </a:extLst>
            </p:cNvPr>
            <p:cNvSpPr/>
            <p:nvPr/>
          </p:nvSpPr>
          <p:spPr>
            <a:xfrm>
              <a:off x="6239868" y="2808692"/>
              <a:ext cx="648000" cy="180000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교환 </a:t>
              </a:r>
              <a:r>
                <a:rPr lang="en-US" altLang="ko-K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1</a:t>
              </a:r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건</a:t>
              </a:r>
            </a:p>
          </p:txBody>
        </p:sp>
        <p:sp>
          <p:nvSpPr>
            <p:cNvPr id="58" name="모서리가 둥근 직사각형 124">
              <a:extLst>
                <a:ext uri="{FF2B5EF4-FFF2-40B4-BE49-F238E27FC236}">
                  <a16:creationId xmlns:a16="http://schemas.microsoft.com/office/drawing/2014/main" id="{F29E3227-B9A5-6704-418C-0FD376EBF9D7}"/>
                </a:ext>
              </a:extLst>
            </p:cNvPr>
            <p:cNvSpPr/>
            <p:nvPr/>
          </p:nvSpPr>
          <p:spPr>
            <a:xfrm>
              <a:off x="6240435" y="2591081"/>
              <a:ext cx="648000" cy="180000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환불 </a:t>
              </a:r>
              <a:r>
                <a:rPr lang="en-US" altLang="ko-K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1</a:t>
              </a:r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건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A83A29EF-61C8-83A8-FD13-E5AB958A5C4B}"/>
                </a:ext>
              </a:extLst>
            </p:cNvPr>
            <p:cNvSpPr txBox="1"/>
            <p:nvPr/>
          </p:nvSpPr>
          <p:spPr>
            <a:xfrm>
              <a:off x="6180659" y="2158279"/>
              <a:ext cx="795288" cy="4385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864017" rtl="0" eaLnBrk="1" fontAlgn="ctr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en-US" altLang="ko-KR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5</a:t>
              </a:r>
              <a:r>
                <a:rPr lang="ko-KR" altLang="en-US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개 중</a:t>
              </a:r>
              <a:endParaRPr lang="en-US" altLang="ko-KR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endParaRPr>
            </a:p>
            <a:p>
              <a:pPr marR="0" lvl="0" algn="ctr" defTabSz="864017" rtl="0" eaLnBrk="1" fontAlgn="ctr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en-US" altLang="ko-KR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/>
                </a:rPr>
                <a:t>3</a:t>
              </a:r>
              <a:r>
                <a:rPr lang="ko-KR" altLang="en-US" sz="1000" b="1" i="0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개 구매</a:t>
              </a:r>
              <a:endParaRPr lang="en-US" altLang="ko-KR" sz="1000" b="1" i="0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endParaRPr>
            </a:p>
          </p:txBody>
        </p: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DED04E27-6C93-ACE4-C389-9F34A1223DC1}"/>
              </a:ext>
            </a:extLst>
          </p:cNvPr>
          <p:cNvGrpSpPr/>
          <p:nvPr/>
        </p:nvGrpSpPr>
        <p:grpSpPr>
          <a:xfrm>
            <a:off x="6175283" y="4436454"/>
            <a:ext cx="795288" cy="652865"/>
            <a:chOff x="6180659" y="2060621"/>
            <a:chExt cx="795288" cy="652865"/>
          </a:xfrm>
        </p:grpSpPr>
        <p:sp>
          <p:nvSpPr>
            <p:cNvPr id="65" name="모서리가 둥근 직사각형 124">
              <a:extLst>
                <a:ext uri="{FF2B5EF4-FFF2-40B4-BE49-F238E27FC236}">
                  <a16:creationId xmlns:a16="http://schemas.microsoft.com/office/drawing/2014/main" id="{83E9386F-8C88-0D17-A685-D3850A164F5B}"/>
                </a:ext>
              </a:extLst>
            </p:cNvPr>
            <p:cNvSpPr/>
            <p:nvPr/>
          </p:nvSpPr>
          <p:spPr>
            <a:xfrm>
              <a:off x="6275380" y="2533486"/>
              <a:ext cx="648000" cy="180000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교환 </a:t>
              </a:r>
              <a:r>
                <a:rPr lang="en-US" altLang="ko-K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1</a:t>
              </a:r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건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22BA618E-E5B1-3523-896B-1E8E7AD7996F}"/>
                </a:ext>
              </a:extLst>
            </p:cNvPr>
            <p:cNvSpPr txBox="1"/>
            <p:nvPr/>
          </p:nvSpPr>
          <p:spPr>
            <a:xfrm>
              <a:off x="6180659" y="2060621"/>
              <a:ext cx="795288" cy="40780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864017" rtl="0" eaLnBrk="1" fontAlgn="ctr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en-US" altLang="ko-KR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5</a:t>
              </a:r>
              <a:r>
                <a:rPr lang="ko-KR" altLang="en-US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개 중</a:t>
              </a:r>
              <a:endParaRPr lang="en-US" altLang="ko-KR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endParaRPr>
            </a:p>
            <a:p>
              <a:pPr marR="0" lvl="0" algn="ctr" defTabSz="864017" rtl="0" eaLnBrk="1" fontAlgn="ctr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en-US" altLang="ko-KR" sz="900" b="1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4</a:t>
              </a:r>
              <a:r>
                <a:rPr lang="ko-KR" altLang="en-US" sz="900" b="1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개 구매</a:t>
              </a:r>
              <a:endParaRPr lang="en-US" altLang="ko-KR" sz="900" b="1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endParaRPr>
            </a:p>
          </p:txBody>
        </p:sp>
      </p:grpSp>
      <p:sp>
        <p:nvSpPr>
          <p:cNvPr id="69" name="타원 68">
            <a:extLst>
              <a:ext uri="{FF2B5EF4-FFF2-40B4-BE49-F238E27FC236}">
                <a16:creationId xmlns:a16="http://schemas.microsoft.com/office/drawing/2014/main" id="{667002ED-393C-E1A5-EB2C-AE8C1403B691}"/>
              </a:ext>
            </a:extLst>
          </p:cNvPr>
          <p:cNvSpPr/>
          <p:nvPr/>
        </p:nvSpPr>
        <p:spPr>
          <a:xfrm>
            <a:off x="6193528" y="184492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F9EE2A27-68EE-57E9-C8E1-E090239A4057}"/>
              </a:ext>
            </a:extLst>
          </p:cNvPr>
          <p:cNvSpPr/>
          <p:nvPr/>
        </p:nvSpPr>
        <p:spPr>
          <a:xfrm>
            <a:off x="6018492" y="2590324"/>
            <a:ext cx="216000" cy="216000"/>
          </a:xfrm>
          <a:prstGeom prst="ellips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A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3" name="타원 72">
            <a:extLst>
              <a:ext uri="{FF2B5EF4-FFF2-40B4-BE49-F238E27FC236}">
                <a16:creationId xmlns:a16="http://schemas.microsoft.com/office/drawing/2014/main" id="{BFD8A576-259E-7A84-878E-672E6CE2BE99}"/>
              </a:ext>
            </a:extLst>
          </p:cNvPr>
          <p:cNvSpPr/>
          <p:nvPr/>
        </p:nvSpPr>
        <p:spPr>
          <a:xfrm>
            <a:off x="6018492" y="3639928"/>
            <a:ext cx="216000" cy="216000"/>
          </a:xfrm>
          <a:prstGeom prst="ellips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B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4" name="타원 73">
            <a:extLst>
              <a:ext uri="{FF2B5EF4-FFF2-40B4-BE49-F238E27FC236}">
                <a16:creationId xmlns:a16="http://schemas.microsoft.com/office/drawing/2014/main" id="{842CFEAE-7202-AFCB-90F0-AB86A715FFFB}"/>
              </a:ext>
            </a:extLst>
          </p:cNvPr>
          <p:cNvSpPr/>
          <p:nvPr/>
        </p:nvSpPr>
        <p:spPr>
          <a:xfrm>
            <a:off x="6018492" y="4706386"/>
            <a:ext cx="216000" cy="216000"/>
          </a:xfrm>
          <a:prstGeom prst="ellips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C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5" name="타원 74">
            <a:extLst>
              <a:ext uri="{FF2B5EF4-FFF2-40B4-BE49-F238E27FC236}">
                <a16:creationId xmlns:a16="http://schemas.microsoft.com/office/drawing/2014/main" id="{7E740130-DB1B-0FFB-FD64-ACD0813D0A0A}"/>
              </a:ext>
            </a:extLst>
          </p:cNvPr>
          <p:cNvSpPr/>
          <p:nvPr/>
        </p:nvSpPr>
        <p:spPr>
          <a:xfrm>
            <a:off x="6018492" y="5957735"/>
            <a:ext cx="216000" cy="216000"/>
          </a:xfrm>
          <a:prstGeom prst="ellips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D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7" name="모서리가 둥근 직사각형 124">
            <a:extLst>
              <a:ext uri="{FF2B5EF4-FFF2-40B4-BE49-F238E27FC236}">
                <a16:creationId xmlns:a16="http://schemas.microsoft.com/office/drawing/2014/main" id="{F9441A11-539C-0BB8-FE05-E992776B423F}"/>
              </a:ext>
            </a:extLst>
          </p:cNvPr>
          <p:cNvSpPr/>
          <p:nvPr/>
        </p:nvSpPr>
        <p:spPr>
          <a:xfrm>
            <a:off x="1796487" y="2317415"/>
            <a:ext cx="144000" cy="14400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81" name="모서리가 둥근 직사각형 124">
            <a:extLst>
              <a:ext uri="{FF2B5EF4-FFF2-40B4-BE49-F238E27FC236}">
                <a16:creationId xmlns:a16="http://schemas.microsoft.com/office/drawing/2014/main" id="{5D507306-20BB-0F22-F6FB-40A4079510A7}"/>
              </a:ext>
            </a:extLst>
          </p:cNvPr>
          <p:cNvSpPr/>
          <p:nvPr/>
        </p:nvSpPr>
        <p:spPr>
          <a:xfrm>
            <a:off x="1797109" y="3372158"/>
            <a:ext cx="144000" cy="14400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82" name="모서리가 둥근 직사각형 124">
            <a:extLst>
              <a:ext uri="{FF2B5EF4-FFF2-40B4-BE49-F238E27FC236}">
                <a16:creationId xmlns:a16="http://schemas.microsoft.com/office/drawing/2014/main" id="{367B8543-A581-6607-94DF-D88C500C1D0D}"/>
              </a:ext>
            </a:extLst>
          </p:cNvPr>
          <p:cNvSpPr/>
          <p:nvPr/>
        </p:nvSpPr>
        <p:spPr>
          <a:xfrm>
            <a:off x="1796487" y="4425736"/>
            <a:ext cx="144000" cy="14400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124">
            <a:extLst>
              <a:ext uri="{FF2B5EF4-FFF2-40B4-BE49-F238E27FC236}">
                <a16:creationId xmlns:a16="http://schemas.microsoft.com/office/drawing/2014/main" id="{CE6963E0-500A-F2D7-AC44-8CFC3739B11B}"/>
              </a:ext>
            </a:extLst>
          </p:cNvPr>
          <p:cNvSpPr/>
          <p:nvPr/>
        </p:nvSpPr>
        <p:spPr>
          <a:xfrm>
            <a:off x="1785358" y="5454263"/>
            <a:ext cx="144000" cy="14400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84" name="모서리가 둥근 직사각형 30">
            <a:extLst>
              <a:ext uri="{FF2B5EF4-FFF2-40B4-BE49-F238E27FC236}">
                <a16:creationId xmlns:a16="http://schemas.microsoft.com/office/drawing/2014/main" id="{CCB8C4D8-FBBE-D038-F44F-2E56B2DF57F9}"/>
              </a:ext>
            </a:extLst>
          </p:cNvPr>
          <p:cNvSpPr/>
          <p:nvPr/>
        </p:nvSpPr>
        <p:spPr>
          <a:xfrm>
            <a:off x="8823493" y="5677793"/>
            <a:ext cx="45719" cy="5760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endParaRPr lang="ko-KR" altLang="en-US" sz="900" b="0" i="0" u="none" strike="noStrike" kern="1200" dirty="0">
              <a:solidFill>
                <a:schemeClr val="tx1"/>
              </a:solidFill>
              <a:effectLst/>
              <a:latin typeface="맑은 고딕"/>
              <a:ea typeface="+mn-ea"/>
              <a:cs typeface="+mn-cs"/>
            </a:endParaRPr>
          </a:p>
        </p:txBody>
      </p:sp>
      <p:sp>
        <p:nvSpPr>
          <p:cNvPr id="4" name="모서리가 둥근 직사각형 98">
            <a:extLst>
              <a:ext uri="{FF2B5EF4-FFF2-40B4-BE49-F238E27FC236}">
                <a16:creationId xmlns:a16="http://schemas.microsoft.com/office/drawing/2014/main" id="{52027BA4-2449-45DF-E46F-53763DF70692}"/>
              </a:ext>
            </a:extLst>
          </p:cNvPr>
          <p:cNvSpPr/>
          <p:nvPr/>
        </p:nvSpPr>
        <p:spPr>
          <a:xfrm>
            <a:off x="6394029" y="6502664"/>
            <a:ext cx="1147650" cy="309234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교환신청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8B82E9BF-AF61-C0FB-5C32-DB66EF0E27CF}"/>
              </a:ext>
            </a:extLst>
          </p:cNvPr>
          <p:cNvSpPr/>
          <p:nvPr/>
        </p:nvSpPr>
        <p:spPr>
          <a:xfrm>
            <a:off x="166528" y="1438076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85090981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제목 5">
            <a:extLst>
              <a:ext uri="{FF2B5EF4-FFF2-40B4-BE49-F238E27FC236}">
                <a16:creationId xmlns:a16="http://schemas.microsoft.com/office/drawing/2014/main" id="{2023EF46-FF02-8EC4-C182-8776B1DD9F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P-FE-MP-30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</a:t>
            </a:r>
            <a:r>
              <a:rPr lang="en-US" altLang="ko-KR" dirty="0"/>
              <a:t>]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 상세 </a:t>
            </a:r>
            <a:r>
              <a:rPr lang="en-US" altLang="ko-KR" dirty="0"/>
              <a:t>- 2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B555061B-27A2-4ECA-85F0-90696137DEE2}"/>
              </a:ext>
            </a:extLst>
          </p:cNvPr>
          <p:cNvSpPr/>
          <p:nvPr/>
        </p:nvSpPr>
        <p:spPr>
          <a:xfrm>
            <a:off x="1734994" y="367637"/>
            <a:ext cx="1960266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 상품 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(5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건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</a:p>
        </p:txBody>
      </p:sp>
      <p:graphicFrame>
        <p:nvGraphicFramePr>
          <p:cNvPr id="55" name="표 54">
            <a:extLst>
              <a:ext uri="{FF2B5EF4-FFF2-40B4-BE49-F238E27FC236}">
                <a16:creationId xmlns:a16="http://schemas.microsoft.com/office/drawing/2014/main" id="{86C304FC-DBC2-4C64-BD21-769287448B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705277"/>
              </p:ext>
            </p:extLst>
          </p:nvPr>
        </p:nvGraphicFramePr>
        <p:xfrm>
          <a:off x="1741752" y="644176"/>
          <a:ext cx="7026663" cy="4651709"/>
        </p:xfrm>
        <a:graphic>
          <a:graphicData uri="http://schemas.openxmlformats.org/drawingml/2006/table">
            <a:tbl>
              <a:tblPr/>
              <a:tblGrid>
                <a:gridCol w="3380662">
                  <a:extLst>
                    <a:ext uri="{9D8B030D-6E8A-4147-A177-3AD203B41FA5}">
                      <a16:colId xmlns:a16="http://schemas.microsoft.com/office/drawing/2014/main" val="888368674"/>
                    </a:ext>
                  </a:extLst>
                </a:gridCol>
                <a:gridCol w="887767">
                  <a:extLst>
                    <a:ext uri="{9D8B030D-6E8A-4147-A177-3AD203B41FA5}">
                      <a16:colId xmlns:a16="http://schemas.microsoft.com/office/drawing/2014/main" val="4136435376"/>
                    </a:ext>
                  </a:extLst>
                </a:gridCol>
                <a:gridCol w="1100831">
                  <a:extLst>
                    <a:ext uri="{9D8B030D-6E8A-4147-A177-3AD203B41FA5}">
                      <a16:colId xmlns:a16="http://schemas.microsoft.com/office/drawing/2014/main" val="2839893388"/>
                    </a:ext>
                  </a:extLst>
                </a:gridCol>
                <a:gridCol w="719091">
                  <a:extLst>
                    <a:ext uri="{9D8B030D-6E8A-4147-A177-3AD203B41FA5}">
                      <a16:colId xmlns:a16="http://schemas.microsoft.com/office/drawing/2014/main" val="3726602011"/>
                    </a:ext>
                  </a:extLst>
                </a:gridCol>
                <a:gridCol w="938312">
                  <a:extLst>
                    <a:ext uri="{9D8B030D-6E8A-4147-A177-3AD203B41FA5}">
                      <a16:colId xmlns:a16="http://schemas.microsoft.com/office/drawing/2014/main" val="3349668742"/>
                    </a:ext>
                  </a:extLst>
                </a:gridCol>
              </a:tblGrid>
              <a:tr h="376105">
                <a:tc gridSpan="2"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상품 정보</a:t>
                      </a:r>
                      <a:endParaRPr lang="ko-KR" altLang="en-US" b="1" dirty="0"/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수량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금액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적립 포인트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335413"/>
                  </a:ext>
                </a:extLst>
              </a:tr>
              <a:tr h="106890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블라우스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08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개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600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  <a:tr h="106890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블라우스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08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66,000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120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5006076"/>
                  </a:ext>
                </a:extLst>
              </a:tr>
              <a:tr h="106890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블라우스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08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110,000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5736326"/>
                  </a:ext>
                </a:extLst>
              </a:tr>
              <a:tr h="106890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블라우스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08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66,000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2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2821857"/>
                  </a:ext>
                </a:extLst>
              </a:tr>
            </a:tbl>
          </a:graphicData>
        </a:graphic>
      </p:graphicFrame>
      <p:grpSp>
        <p:nvGrpSpPr>
          <p:cNvPr id="57" name="그룹 56">
            <a:extLst>
              <a:ext uri="{FF2B5EF4-FFF2-40B4-BE49-F238E27FC236}">
                <a16:creationId xmlns:a16="http://schemas.microsoft.com/office/drawing/2014/main" id="{6E9A1B49-8C56-460B-BDD8-D4B5493D1C88}"/>
              </a:ext>
            </a:extLst>
          </p:cNvPr>
          <p:cNvGrpSpPr/>
          <p:nvPr/>
        </p:nvGrpSpPr>
        <p:grpSpPr>
          <a:xfrm>
            <a:off x="1995222" y="1181073"/>
            <a:ext cx="720000" cy="805627"/>
            <a:chOff x="2352675" y="3900889"/>
            <a:chExt cx="943016" cy="943016"/>
          </a:xfrm>
        </p:grpSpPr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C070D007-D661-4B9C-9717-E299E8EB4A65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60" name="직선 연결선 59">
              <a:extLst>
                <a:ext uri="{FF2B5EF4-FFF2-40B4-BE49-F238E27FC236}">
                  <a16:creationId xmlns:a16="http://schemas.microsoft.com/office/drawing/2014/main" id="{32B494ED-64C3-4A13-A7F2-C04D917D0972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>
              <a:extLst>
                <a:ext uri="{FF2B5EF4-FFF2-40B4-BE49-F238E27FC236}">
                  <a16:creationId xmlns:a16="http://schemas.microsoft.com/office/drawing/2014/main" id="{C41037DC-4756-4EDC-A5A6-CD0BFA9D0474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95" name="표 4">
            <a:extLst>
              <a:ext uri="{FF2B5EF4-FFF2-40B4-BE49-F238E27FC236}">
                <a16:creationId xmlns:a16="http://schemas.microsoft.com/office/drawing/2014/main" id="{98DFB9CD-B463-46D8-8DB1-B80D47C3F1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2835013"/>
              </p:ext>
            </p:extLst>
          </p:nvPr>
        </p:nvGraphicFramePr>
        <p:xfrm>
          <a:off x="9016139" y="253085"/>
          <a:ext cx="2508867" cy="69418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14052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 버튼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및 배송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상태값이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', 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 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[A]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체크박스 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 [1.1]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주문취소는 일괄 취소만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개별취소 불가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142518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 확인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</a:t>
                      </a:r>
                      <a:endParaRPr lang="ko-KR" altLang="en-US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주문취소 진행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주문 및 배송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상태값으로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업데이트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PG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 결제취소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API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590477"/>
                  </a:ext>
                </a:extLst>
              </a:tr>
              <a:tr h="129494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교환신청 버튼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환불신청 버튼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및 배송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상태값이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＇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준비중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＇, ‘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’, 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교환신청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환불신청 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[A]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체크박스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Case1.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상품이 선택된 경우 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교환신청 버튼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상품교환신청 팝업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교환신청 버튼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상품환불신청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팝업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Case2.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상품이 선택되지 않은 경우 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및 환불 상품을 선택해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1117867"/>
                  </a:ext>
                </a:extLst>
              </a:tr>
              <a:tr h="37667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※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및 배송 </a:t>
                      </a: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상태값이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구매확정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교환신청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환불신청 버튼 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4600132"/>
                  </a:ext>
                </a:extLst>
              </a:tr>
              <a:tr h="1512000">
                <a:tc gridSpan="2"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657529"/>
                  </a:ext>
                </a:extLst>
              </a:tr>
            </a:tbl>
          </a:graphicData>
        </a:graphic>
      </p:graphicFrame>
      <p:grpSp>
        <p:nvGrpSpPr>
          <p:cNvPr id="23" name="그룹 22">
            <a:extLst>
              <a:ext uri="{FF2B5EF4-FFF2-40B4-BE49-F238E27FC236}">
                <a16:creationId xmlns:a16="http://schemas.microsoft.com/office/drawing/2014/main" id="{91EE2EB9-3999-1274-4308-FFDDE864F663}"/>
              </a:ext>
            </a:extLst>
          </p:cNvPr>
          <p:cNvGrpSpPr/>
          <p:nvPr/>
        </p:nvGrpSpPr>
        <p:grpSpPr>
          <a:xfrm>
            <a:off x="1995222" y="2240709"/>
            <a:ext cx="720000" cy="805627"/>
            <a:chOff x="2352675" y="3900889"/>
            <a:chExt cx="943016" cy="943016"/>
          </a:xfrm>
        </p:grpSpPr>
        <p:sp>
          <p:nvSpPr>
            <p:cNvPr id="25" name="직사각형 24">
              <a:extLst>
                <a:ext uri="{FF2B5EF4-FFF2-40B4-BE49-F238E27FC236}">
                  <a16:creationId xmlns:a16="http://schemas.microsoft.com/office/drawing/2014/main" id="{A0E6C006-715A-BF22-928B-F89B08581373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26" name="직선 연결선 25">
              <a:extLst>
                <a:ext uri="{FF2B5EF4-FFF2-40B4-BE49-F238E27FC236}">
                  <a16:creationId xmlns:a16="http://schemas.microsoft.com/office/drawing/2014/main" id="{EB4876FF-54FE-66F1-373D-15FB027CB998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>
              <a:extLst>
                <a:ext uri="{FF2B5EF4-FFF2-40B4-BE49-F238E27FC236}">
                  <a16:creationId xmlns:a16="http://schemas.microsoft.com/office/drawing/2014/main" id="{D054255C-5821-CB84-F512-B14BA9AEB255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F99FB6DE-404B-EBF3-4D52-D890B03B7312}"/>
              </a:ext>
            </a:extLst>
          </p:cNvPr>
          <p:cNvGrpSpPr/>
          <p:nvPr/>
        </p:nvGrpSpPr>
        <p:grpSpPr>
          <a:xfrm>
            <a:off x="1995222" y="3289394"/>
            <a:ext cx="720000" cy="805627"/>
            <a:chOff x="2352675" y="3900889"/>
            <a:chExt cx="943016" cy="943016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C56BD0B5-BD14-AB66-2C1F-45516435853A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47" name="직선 연결선 46">
              <a:extLst>
                <a:ext uri="{FF2B5EF4-FFF2-40B4-BE49-F238E27FC236}">
                  <a16:creationId xmlns:a16="http://schemas.microsoft.com/office/drawing/2014/main" id="{3ECBC812-6A23-8D5B-6C1B-7A903B886F5F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>
              <a:extLst>
                <a:ext uri="{FF2B5EF4-FFF2-40B4-BE49-F238E27FC236}">
                  <a16:creationId xmlns:a16="http://schemas.microsoft.com/office/drawing/2014/main" id="{7F2828D4-EE6A-BC4C-6669-DF92172EA1DB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" name="Google Shape;1067;p27">
            <a:extLst>
              <a:ext uri="{FF2B5EF4-FFF2-40B4-BE49-F238E27FC236}">
                <a16:creationId xmlns:a16="http://schemas.microsoft.com/office/drawing/2014/main" id="{E31C0BA3-02F3-3E67-7A4C-56BA9A2053A2}"/>
              </a:ext>
            </a:extLst>
          </p:cNvPr>
          <p:cNvGrpSpPr/>
          <p:nvPr/>
        </p:nvGrpSpPr>
        <p:grpSpPr>
          <a:xfrm>
            <a:off x="1783764" y="6635248"/>
            <a:ext cx="6994213" cy="309234"/>
            <a:chOff x="454585" y="453468"/>
            <a:chExt cx="8868441" cy="502040"/>
          </a:xfrm>
        </p:grpSpPr>
        <p:sp>
          <p:nvSpPr>
            <p:cNvPr id="79" name="Google Shape;1068;p27">
              <a:extLst>
                <a:ext uri="{FF2B5EF4-FFF2-40B4-BE49-F238E27FC236}">
                  <a16:creationId xmlns:a16="http://schemas.microsoft.com/office/drawing/2014/main" id="{D7807E1C-DD6C-3C7D-B9EC-5795643585BE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80" name="Google Shape;1069;p27">
              <a:extLst>
                <a:ext uri="{FF2B5EF4-FFF2-40B4-BE49-F238E27FC236}">
                  <a16:creationId xmlns:a16="http://schemas.microsoft.com/office/drawing/2014/main" id="{67D0E787-9DC6-D936-CCFE-5F6F535141DF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6BAE7854-E496-3DE1-73AF-57673E4257A1}"/>
              </a:ext>
            </a:extLst>
          </p:cNvPr>
          <p:cNvGrpSpPr/>
          <p:nvPr/>
        </p:nvGrpSpPr>
        <p:grpSpPr>
          <a:xfrm>
            <a:off x="1995222" y="4317921"/>
            <a:ext cx="720000" cy="805627"/>
            <a:chOff x="2352675" y="3900889"/>
            <a:chExt cx="943016" cy="943016"/>
          </a:xfrm>
        </p:grpSpPr>
        <p:sp>
          <p:nvSpPr>
            <p:cNvPr id="28" name="직사각형 27">
              <a:extLst>
                <a:ext uri="{FF2B5EF4-FFF2-40B4-BE49-F238E27FC236}">
                  <a16:creationId xmlns:a16="http://schemas.microsoft.com/office/drawing/2014/main" id="{03899CC8-CF2C-F048-6611-C655B8A5D364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29" name="직선 연결선 28">
              <a:extLst>
                <a:ext uri="{FF2B5EF4-FFF2-40B4-BE49-F238E27FC236}">
                  <a16:creationId xmlns:a16="http://schemas.microsoft.com/office/drawing/2014/main" id="{0BFF589C-6E74-CD8C-1AD3-AB2F173C2FCD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>
              <a:extLst>
                <a:ext uri="{FF2B5EF4-FFF2-40B4-BE49-F238E27FC236}">
                  <a16:creationId xmlns:a16="http://schemas.microsoft.com/office/drawing/2014/main" id="{97C7BC95-16A3-D2E7-C8F2-D270427F9054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모서리가 둥근 직사각형 98">
            <a:extLst>
              <a:ext uri="{FF2B5EF4-FFF2-40B4-BE49-F238E27FC236}">
                <a16:creationId xmlns:a16="http://schemas.microsoft.com/office/drawing/2014/main" id="{04FF5F3E-943B-13A1-2B4B-C457C0DEFA94}"/>
              </a:ext>
            </a:extLst>
          </p:cNvPr>
          <p:cNvSpPr/>
          <p:nvPr/>
        </p:nvSpPr>
        <p:spPr>
          <a:xfrm>
            <a:off x="7602847" y="5955975"/>
            <a:ext cx="1147650" cy="309234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환불신청</a:t>
            </a: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ED8C382B-752D-80C3-EA28-24A906635BAB}"/>
              </a:ext>
            </a:extLst>
          </p:cNvPr>
          <p:cNvGrpSpPr/>
          <p:nvPr/>
        </p:nvGrpSpPr>
        <p:grpSpPr>
          <a:xfrm>
            <a:off x="6175283" y="2283160"/>
            <a:ext cx="795288" cy="612802"/>
            <a:chOff x="6180659" y="2158279"/>
            <a:chExt cx="795288" cy="612802"/>
          </a:xfrm>
        </p:grpSpPr>
        <p:sp>
          <p:nvSpPr>
            <p:cNvPr id="45" name="모서리가 둥근 직사각형 124">
              <a:extLst>
                <a:ext uri="{FF2B5EF4-FFF2-40B4-BE49-F238E27FC236}">
                  <a16:creationId xmlns:a16="http://schemas.microsoft.com/office/drawing/2014/main" id="{63F96468-CA72-8CBA-DB6A-EDD9BB948307}"/>
                </a:ext>
              </a:extLst>
            </p:cNvPr>
            <p:cNvSpPr/>
            <p:nvPr/>
          </p:nvSpPr>
          <p:spPr>
            <a:xfrm>
              <a:off x="6240435" y="2591081"/>
              <a:ext cx="648000" cy="180000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취소 </a:t>
              </a:r>
              <a:r>
                <a:rPr lang="en-US" altLang="ko-K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2</a:t>
              </a:r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건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1D3A8B4-0450-9517-6C99-9432B0C47739}"/>
                </a:ext>
              </a:extLst>
            </p:cNvPr>
            <p:cNvSpPr txBox="1"/>
            <p:nvPr/>
          </p:nvSpPr>
          <p:spPr>
            <a:xfrm>
              <a:off x="6180659" y="2158279"/>
              <a:ext cx="795288" cy="4385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864017" rtl="0" eaLnBrk="1" fontAlgn="ctr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en-US" altLang="ko-KR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5</a:t>
              </a:r>
              <a:r>
                <a:rPr lang="ko-KR" altLang="en-US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개 중</a:t>
              </a:r>
              <a:endParaRPr lang="en-US" altLang="ko-KR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endParaRPr>
            </a:p>
            <a:p>
              <a:pPr marR="0" lvl="0" algn="ctr" defTabSz="864017" rtl="0" eaLnBrk="1" fontAlgn="ctr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en-US" altLang="ko-KR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/>
                </a:rPr>
                <a:t>3</a:t>
              </a:r>
              <a:r>
                <a:rPr lang="ko-KR" altLang="en-US" sz="1000" b="1" i="0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개 구매</a:t>
              </a:r>
              <a:endParaRPr lang="en-US" altLang="ko-KR" sz="1000" b="1" i="0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endParaRPr>
            </a:p>
          </p:txBody>
        </p: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A73A7F0A-348E-E9FA-EF6F-CB185DF938A4}"/>
              </a:ext>
            </a:extLst>
          </p:cNvPr>
          <p:cNvGrpSpPr/>
          <p:nvPr/>
        </p:nvGrpSpPr>
        <p:grpSpPr>
          <a:xfrm>
            <a:off x="6201917" y="4323770"/>
            <a:ext cx="795288" cy="874803"/>
            <a:chOff x="6180659" y="2158279"/>
            <a:chExt cx="795288" cy="874803"/>
          </a:xfrm>
        </p:grpSpPr>
        <p:sp>
          <p:nvSpPr>
            <p:cNvPr id="56" name="모서리가 둥근 직사각형 124">
              <a:extLst>
                <a:ext uri="{FF2B5EF4-FFF2-40B4-BE49-F238E27FC236}">
                  <a16:creationId xmlns:a16="http://schemas.microsoft.com/office/drawing/2014/main" id="{A6F79869-74E6-D1AD-B441-FCDCED9B8C08}"/>
                </a:ext>
              </a:extLst>
            </p:cNvPr>
            <p:cNvSpPr/>
            <p:nvPr/>
          </p:nvSpPr>
          <p:spPr>
            <a:xfrm>
              <a:off x="6239868" y="2853082"/>
              <a:ext cx="648000" cy="180000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교환 </a:t>
              </a:r>
              <a:r>
                <a:rPr lang="en-US" altLang="ko-K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1</a:t>
              </a:r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건</a:t>
              </a:r>
            </a:p>
          </p:txBody>
        </p:sp>
        <p:sp>
          <p:nvSpPr>
            <p:cNvPr id="58" name="모서리가 둥근 직사각형 124">
              <a:extLst>
                <a:ext uri="{FF2B5EF4-FFF2-40B4-BE49-F238E27FC236}">
                  <a16:creationId xmlns:a16="http://schemas.microsoft.com/office/drawing/2014/main" id="{F29E3227-B9A5-6704-418C-0FD376EBF9D7}"/>
                </a:ext>
              </a:extLst>
            </p:cNvPr>
            <p:cNvSpPr/>
            <p:nvPr/>
          </p:nvSpPr>
          <p:spPr>
            <a:xfrm>
              <a:off x="6240435" y="2591081"/>
              <a:ext cx="648000" cy="180000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취소 </a:t>
              </a:r>
              <a:r>
                <a:rPr lang="en-US" altLang="ko-K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2</a:t>
              </a:r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건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A83A29EF-61C8-83A8-FD13-E5AB958A5C4B}"/>
                </a:ext>
              </a:extLst>
            </p:cNvPr>
            <p:cNvSpPr txBox="1"/>
            <p:nvPr/>
          </p:nvSpPr>
          <p:spPr>
            <a:xfrm>
              <a:off x="6180659" y="2158279"/>
              <a:ext cx="795288" cy="4385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864017" rtl="0" eaLnBrk="1" fontAlgn="ctr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en-US" altLang="ko-KR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5</a:t>
              </a:r>
              <a:r>
                <a:rPr lang="ko-KR" altLang="en-US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개 중</a:t>
              </a:r>
              <a:endParaRPr lang="en-US" altLang="ko-KR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endParaRPr>
            </a:p>
            <a:p>
              <a:pPr marR="0" lvl="0" algn="ctr" defTabSz="864017" rtl="0" eaLnBrk="1" fontAlgn="ctr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en-US" altLang="ko-KR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/>
                </a:rPr>
                <a:t>3</a:t>
              </a:r>
              <a:r>
                <a:rPr lang="ko-KR" altLang="en-US" sz="1000" b="1" i="0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개 구매</a:t>
              </a:r>
              <a:endParaRPr lang="en-US" altLang="ko-KR" sz="1000" b="1" i="0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endParaRPr>
            </a:p>
          </p:txBody>
        </p:sp>
        <p:cxnSp>
          <p:nvCxnSpPr>
            <p:cNvPr id="63" name="직선 연결선 62">
              <a:extLst>
                <a:ext uri="{FF2B5EF4-FFF2-40B4-BE49-F238E27FC236}">
                  <a16:creationId xmlns:a16="http://schemas.microsoft.com/office/drawing/2014/main" id="{7A813F8D-88FA-A7FF-D97F-BF043CCD7A1B}"/>
                </a:ext>
              </a:extLst>
            </p:cNvPr>
            <p:cNvCxnSpPr>
              <a:cxnSpLocks/>
            </p:cNvCxnSpPr>
            <p:nvPr/>
          </p:nvCxnSpPr>
          <p:spPr>
            <a:xfrm>
              <a:off x="6189537" y="2810427"/>
              <a:ext cx="72000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DED04E27-6C93-ACE4-C389-9F34A1223DC1}"/>
              </a:ext>
            </a:extLst>
          </p:cNvPr>
          <p:cNvGrpSpPr/>
          <p:nvPr/>
        </p:nvGrpSpPr>
        <p:grpSpPr>
          <a:xfrm>
            <a:off x="6184161" y="3397770"/>
            <a:ext cx="795288" cy="555207"/>
            <a:chOff x="6180659" y="2158279"/>
            <a:chExt cx="795288" cy="555207"/>
          </a:xfrm>
        </p:grpSpPr>
        <p:sp>
          <p:nvSpPr>
            <p:cNvPr id="65" name="모서리가 둥근 직사각형 124">
              <a:extLst>
                <a:ext uri="{FF2B5EF4-FFF2-40B4-BE49-F238E27FC236}">
                  <a16:creationId xmlns:a16="http://schemas.microsoft.com/office/drawing/2014/main" id="{83E9386F-8C88-0D17-A685-D3850A164F5B}"/>
                </a:ext>
              </a:extLst>
            </p:cNvPr>
            <p:cNvSpPr/>
            <p:nvPr/>
          </p:nvSpPr>
          <p:spPr>
            <a:xfrm>
              <a:off x="6239868" y="2533486"/>
              <a:ext cx="648000" cy="180000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교환 </a:t>
              </a:r>
              <a:r>
                <a:rPr lang="en-US" altLang="ko-K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1</a:t>
              </a:r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건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22BA618E-E5B1-3523-896B-1E8E7AD7996F}"/>
                </a:ext>
              </a:extLst>
            </p:cNvPr>
            <p:cNvSpPr txBox="1"/>
            <p:nvPr/>
          </p:nvSpPr>
          <p:spPr>
            <a:xfrm>
              <a:off x="6180659" y="2158279"/>
              <a:ext cx="795288" cy="2308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864017" rtl="0" eaLnBrk="1" fontAlgn="ctr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en-US" altLang="ko-KR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5</a:t>
              </a:r>
              <a:r>
                <a:rPr lang="ko-KR" altLang="en-US" sz="900" b="0" i="0" u="none" strike="noStrike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맑은 고딕"/>
                  <a:ea typeface="+mn-ea"/>
                  <a:cs typeface="+mn-cs"/>
                </a:rPr>
                <a:t>개</a:t>
              </a:r>
              <a:endParaRPr lang="en-US" altLang="ko-KR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endParaRPr>
            </a:p>
          </p:txBody>
        </p:sp>
        <p:cxnSp>
          <p:nvCxnSpPr>
            <p:cNvPr id="68" name="직선 연결선 67">
              <a:extLst>
                <a:ext uri="{FF2B5EF4-FFF2-40B4-BE49-F238E27FC236}">
                  <a16:creationId xmlns:a16="http://schemas.microsoft.com/office/drawing/2014/main" id="{A82B3E62-F40E-D24C-E6EB-DA8A25C761FA}"/>
                </a:ext>
              </a:extLst>
            </p:cNvPr>
            <p:cNvCxnSpPr>
              <a:cxnSpLocks/>
            </p:cNvCxnSpPr>
            <p:nvPr/>
          </p:nvCxnSpPr>
          <p:spPr>
            <a:xfrm>
              <a:off x="6189537" y="2455322"/>
              <a:ext cx="72000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모서리가 둥근 직사각형 124">
            <a:extLst>
              <a:ext uri="{FF2B5EF4-FFF2-40B4-BE49-F238E27FC236}">
                <a16:creationId xmlns:a16="http://schemas.microsoft.com/office/drawing/2014/main" id="{F9441A11-539C-0BB8-FE05-E992776B423F}"/>
              </a:ext>
            </a:extLst>
          </p:cNvPr>
          <p:cNvSpPr/>
          <p:nvPr/>
        </p:nvSpPr>
        <p:spPr>
          <a:xfrm>
            <a:off x="1796487" y="1181073"/>
            <a:ext cx="144000" cy="14400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81" name="모서리가 둥근 직사각형 124">
            <a:extLst>
              <a:ext uri="{FF2B5EF4-FFF2-40B4-BE49-F238E27FC236}">
                <a16:creationId xmlns:a16="http://schemas.microsoft.com/office/drawing/2014/main" id="{5D507306-20BB-0F22-F6FB-40A4079510A7}"/>
              </a:ext>
            </a:extLst>
          </p:cNvPr>
          <p:cNvSpPr/>
          <p:nvPr/>
        </p:nvSpPr>
        <p:spPr>
          <a:xfrm>
            <a:off x="1797109" y="2235816"/>
            <a:ext cx="144000" cy="14400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82" name="모서리가 둥근 직사각형 124">
            <a:extLst>
              <a:ext uri="{FF2B5EF4-FFF2-40B4-BE49-F238E27FC236}">
                <a16:creationId xmlns:a16="http://schemas.microsoft.com/office/drawing/2014/main" id="{367B8543-A581-6607-94DF-D88C500C1D0D}"/>
              </a:ext>
            </a:extLst>
          </p:cNvPr>
          <p:cNvSpPr/>
          <p:nvPr/>
        </p:nvSpPr>
        <p:spPr>
          <a:xfrm>
            <a:off x="1796487" y="3289394"/>
            <a:ext cx="144000" cy="14400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124">
            <a:extLst>
              <a:ext uri="{FF2B5EF4-FFF2-40B4-BE49-F238E27FC236}">
                <a16:creationId xmlns:a16="http://schemas.microsoft.com/office/drawing/2014/main" id="{CE6963E0-500A-F2D7-AC44-8CFC3739B11B}"/>
              </a:ext>
            </a:extLst>
          </p:cNvPr>
          <p:cNvSpPr/>
          <p:nvPr/>
        </p:nvSpPr>
        <p:spPr>
          <a:xfrm>
            <a:off x="1785358" y="4317921"/>
            <a:ext cx="144000" cy="14400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84" name="모서리가 둥근 직사각형 30">
            <a:extLst>
              <a:ext uri="{FF2B5EF4-FFF2-40B4-BE49-F238E27FC236}">
                <a16:creationId xmlns:a16="http://schemas.microsoft.com/office/drawing/2014/main" id="{CCB8C4D8-FBBE-D038-F44F-2E56B2DF57F9}"/>
              </a:ext>
            </a:extLst>
          </p:cNvPr>
          <p:cNvSpPr/>
          <p:nvPr/>
        </p:nvSpPr>
        <p:spPr>
          <a:xfrm>
            <a:off x="8823493" y="4541451"/>
            <a:ext cx="45719" cy="5760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endParaRPr lang="ko-KR" altLang="en-US" sz="900" b="0" i="0" u="none" strike="noStrike" kern="1200" dirty="0">
              <a:solidFill>
                <a:schemeClr val="tx1"/>
              </a:solidFill>
              <a:effectLst/>
              <a:latin typeface="맑은 고딕"/>
              <a:ea typeface="+mn-ea"/>
              <a:cs typeface="+mn-cs"/>
            </a:endParaRPr>
          </a:p>
        </p:txBody>
      </p:sp>
      <p:sp>
        <p:nvSpPr>
          <p:cNvPr id="4" name="모서리가 둥근 직사각형 98">
            <a:extLst>
              <a:ext uri="{FF2B5EF4-FFF2-40B4-BE49-F238E27FC236}">
                <a16:creationId xmlns:a16="http://schemas.microsoft.com/office/drawing/2014/main" id="{52027BA4-2449-45DF-E46F-53763DF70692}"/>
              </a:ext>
            </a:extLst>
          </p:cNvPr>
          <p:cNvSpPr/>
          <p:nvPr/>
        </p:nvSpPr>
        <p:spPr>
          <a:xfrm>
            <a:off x="6410873" y="5955975"/>
            <a:ext cx="1147650" cy="309234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교환신청</a:t>
            </a:r>
          </a:p>
        </p:txBody>
      </p:sp>
      <p:sp>
        <p:nvSpPr>
          <p:cNvPr id="11" name="모서리가 둥근 직사각형 98">
            <a:extLst>
              <a:ext uri="{FF2B5EF4-FFF2-40B4-BE49-F238E27FC236}">
                <a16:creationId xmlns:a16="http://schemas.microsoft.com/office/drawing/2014/main" id="{BC2E26F6-8734-CE6D-9F4B-9141433A0A78}"/>
              </a:ext>
            </a:extLst>
          </p:cNvPr>
          <p:cNvSpPr/>
          <p:nvPr/>
        </p:nvSpPr>
        <p:spPr>
          <a:xfrm>
            <a:off x="7602847" y="5444226"/>
            <a:ext cx="1147650" cy="309234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주문취소</a:t>
            </a: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2489C863-995D-7E48-3BAB-9494EA5D80CE}"/>
              </a:ext>
            </a:extLst>
          </p:cNvPr>
          <p:cNvSpPr/>
          <p:nvPr/>
        </p:nvSpPr>
        <p:spPr>
          <a:xfrm>
            <a:off x="7668474" y="549084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" name="오른쪽 화살표 설명선 2">
            <a:extLst>
              <a:ext uri="{FF2B5EF4-FFF2-40B4-BE49-F238E27FC236}">
                <a16:creationId xmlns:a16="http://schemas.microsoft.com/office/drawing/2014/main" id="{10F5FAB1-136D-2989-B712-95761E1FE7DD}"/>
              </a:ext>
            </a:extLst>
          </p:cNvPr>
          <p:cNvSpPr/>
          <p:nvPr/>
        </p:nvSpPr>
        <p:spPr bwMode="auto">
          <a:xfrm>
            <a:off x="6320901" y="5915425"/>
            <a:ext cx="2502592" cy="390335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lt1"/>
              </a:solidFill>
              <a:latin typeface="+mn-ea"/>
            </a:endParaRPr>
          </a:p>
        </p:txBody>
      </p:sp>
      <p:grpSp>
        <p:nvGrpSpPr>
          <p:cNvPr id="16" name="Google Shape;1067;p27">
            <a:extLst>
              <a:ext uri="{FF2B5EF4-FFF2-40B4-BE49-F238E27FC236}">
                <a16:creationId xmlns:a16="http://schemas.microsoft.com/office/drawing/2014/main" id="{71B41FD6-B3FC-3495-2AE8-8DA633E11D36}"/>
              </a:ext>
            </a:extLst>
          </p:cNvPr>
          <p:cNvGrpSpPr/>
          <p:nvPr/>
        </p:nvGrpSpPr>
        <p:grpSpPr>
          <a:xfrm>
            <a:off x="1819052" y="279686"/>
            <a:ext cx="6994213" cy="309234"/>
            <a:chOff x="454585" y="453468"/>
            <a:chExt cx="8868441" cy="502040"/>
          </a:xfrm>
        </p:grpSpPr>
        <p:sp>
          <p:nvSpPr>
            <p:cNvPr id="17" name="Google Shape;1068;p27">
              <a:extLst>
                <a:ext uri="{FF2B5EF4-FFF2-40B4-BE49-F238E27FC236}">
                  <a16:creationId xmlns:a16="http://schemas.microsoft.com/office/drawing/2014/main" id="{F345ECA1-1156-D34E-0AD8-15DA5FE9CB76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8" name="Google Shape;1069;p27">
              <a:extLst>
                <a:ext uri="{FF2B5EF4-FFF2-40B4-BE49-F238E27FC236}">
                  <a16:creationId xmlns:a16="http://schemas.microsoft.com/office/drawing/2014/main" id="{9842631E-BB79-9894-C410-BBAA1296C938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20" name="화살표: 오각형 19">
            <a:extLst>
              <a:ext uri="{FF2B5EF4-FFF2-40B4-BE49-F238E27FC236}">
                <a16:creationId xmlns:a16="http://schemas.microsoft.com/office/drawing/2014/main" id="{AB633209-C473-AD05-549B-D9E3CFD27DAF}"/>
              </a:ext>
            </a:extLst>
          </p:cNvPr>
          <p:cNvSpPr/>
          <p:nvPr/>
        </p:nvSpPr>
        <p:spPr>
          <a:xfrm>
            <a:off x="4668080" y="5490843"/>
            <a:ext cx="2808000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주문 및 배송 </a:t>
            </a:r>
            <a:r>
              <a:rPr lang="ko-KR" altLang="en-US" sz="800" dirty="0" err="1">
                <a:solidFill>
                  <a:schemeClr val="bg1"/>
                </a:solidFill>
                <a:latin typeface="+mn-ea"/>
              </a:rPr>
              <a:t>상태값</a:t>
            </a:r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: '</a:t>
            </a:r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주문 </a:t>
            </a:r>
            <a:r>
              <a:rPr lang="ko-KR" altLang="en-US" sz="800" dirty="0" err="1">
                <a:solidFill>
                  <a:schemeClr val="bg1"/>
                </a:solidFill>
                <a:latin typeface="+mn-ea"/>
              </a:rPr>
              <a:t>확인전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', ‘</a:t>
            </a:r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주문확인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'</a:t>
            </a:r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인 경우</a:t>
            </a:r>
          </a:p>
        </p:txBody>
      </p:sp>
      <p:sp>
        <p:nvSpPr>
          <p:cNvPr id="21" name="화살표: 오각형 20">
            <a:extLst>
              <a:ext uri="{FF2B5EF4-FFF2-40B4-BE49-F238E27FC236}">
                <a16:creationId xmlns:a16="http://schemas.microsoft.com/office/drawing/2014/main" id="{9BCC4D53-9700-A5DC-B7C7-F1788A9C3EDD}"/>
              </a:ext>
            </a:extLst>
          </p:cNvPr>
          <p:cNvSpPr/>
          <p:nvPr/>
        </p:nvSpPr>
        <p:spPr>
          <a:xfrm>
            <a:off x="2923791" y="6002592"/>
            <a:ext cx="3348000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주문 및 배송 </a:t>
            </a:r>
            <a:r>
              <a:rPr lang="ko-KR" altLang="en-US" sz="800" dirty="0" err="1">
                <a:solidFill>
                  <a:schemeClr val="bg1"/>
                </a:solidFill>
                <a:latin typeface="+mn-ea"/>
              </a:rPr>
              <a:t>상태값</a:t>
            </a:r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:</a:t>
            </a:r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＇배송 준비중＇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, ‘</a:t>
            </a:r>
            <a:r>
              <a:rPr lang="ko-KR" altLang="en-US" sz="800" dirty="0" err="1">
                <a:solidFill>
                  <a:schemeClr val="bg1"/>
                </a:solidFill>
                <a:latin typeface="+mn-ea"/>
              </a:rPr>
              <a:t>배송중</a:t>
            </a:r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’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, ‘</a:t>
            </a:r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배송완료’ 인 경우</a:t>
            </a:r>
          </a:p>
        </p:txBody>
      </p:sp>
      <p:sp>
        <p:nvSpPr>
          <p:cNvPr id="22" name="오른쪽 화살표 설명선 2">
            <a:extLst>
              <a:ext uri="{FF2B5EF4-FFF2-40B4-BE49-F238E27FC236}">
                <a16:creationId xmlns:a16="http://schemas.microsoft.com/office/drawing/2014/main" id="{08D889FD-6480-C0C8-05F9-6E8555704854}"/>
              </a:ext>
            </a:extLst>
          </p:cNvPr>
          <p:cNvSpPr/>
          <p:nvPr/>
        </p:nvSpPr>
        <p:spPr bwMode="auto">
          <a:xfrm>
            <a:off x="7537142" y="5403043"/>
            <a:ext cx="1286351" cy="390335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lt1"/>
              </a:solidFill>
              <a:latin typeface="+mn-ea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E4FC8EA5-E3E1-989B-3C09-E14D410BD118}"/>
              </a:ext>
            </a:extLst>
          </p:cNvPr>
          <p:cNvGrpSpPr/>
          <p:nvPr/>
        </p:nvGrpSpPr>
        <p:grpSpPr>
          <a:xfrm>
            <a:off x="4079687" y="2557756"/>
            <a:ext cx="2531037" cy="1167127"/>
            <a:chOff x="5812008" y="6042284"/>
            <a:chExt cx="2602578" cy="116712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" name="Title Bar" descr="&lt;SmartSettings&gt;&lt;SmartResize anchorLeft=&quot;Absolut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C5D0E411-E62D-7BCE-2656-8C003F86BDE3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5812008" y="6042284"/>
              <a:ext cx="2595272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dirty="0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Confirm 1.1 </a:t>
              </a:r>
            </a:p>
          </p:txBody>
        </p:sp>
        <p:sp>
          <p:nvSpPr>
            <p:cNvPr id="24" name="Window Body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2AFA73AD-A46B-572A-4C22-F0619A95F51A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>
              <a:off x="5812009" y="6280028"/>
              <a:ext cx="2595271" cy="885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2" name="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310EC532-8D0E-FB70-79D9-BF336BF5620E}"/>
                </a:ext>
              </a:extLst>
            </p:cNvPr>
            <p:cNvSpPr txBox="1"/>
            <p:nvPr>
              <p:custDataLst>
                <p:tags r:id="rId3"/>
              </p:custDataLst>
            </p:nvPr>
          </p:nvSpPr>
          <p:spPr>
            <a:xfrm>
              <a:off x="6509262" y="6308599"/>
              <a:ext cx="1905324" cy="443039"/>
            </a:xfrm>
            <a:prstGeom prst="rect">
              <a:avLst/>
            </a:prstGeom>
            <a:noFill/>
          </p:spPr>
          <p:txBody>
            <a:bodyPr wrap="square" lIns="73152" tIns="36576" rIns="73152" bIns="36576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ko-KR" altLang="en-US" sz="900" dirty="0">
                  <a:latin typeface="+mn-ea"/>
                </a:rPr>
                <a:t>주문을 취소 하시겠습니까</a:t>
              </a:r>
              <a:r>
                <a:rPr lang="en-US" altLang="ko-KR" sz="900" dirty="0">
                  <a:latin typeface="+mn-ea"/>
                </a:rPr>
                <a:t>?</a:t>
              </a:r>
            </a:p>
          </p:txBody>
        </p:sp>
        <p:sp>
          <p:nvSpPr>
            <p:cNvPr id="33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25141042-2676-75D7-B9DB-A5E7B6AEDB0C}"/>
                </a:ext>
              </a:extLst>
            </p:cNvPr>
            <p:cNvSpPr>
              <a:spLocks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8196396" y="6123056"/>
              <a:ext cx="98425" cy="9525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grpSp>
          <p:nvGrpSpPr>
            <p:cNvPr id="34" name="Icons">
              <a:extLst>
                <a:ext uri="{FF2B5EF4-FFF2-40B4-BE49-F238E27FC236}">
                  <a16:creationId xmlns:a16="http://schemas.microsoft.com/office/drawing/2014/main" id="{86929F2F-A1B5-A2DA-D542-D0103C096BE5}"/>
                </a:ext>
              </a:extLst>
            </p:cNvPr>
            <p:cNvGrpSpPr/>
            <p:nvPr/>
          </p:nvGrpSpPr>
          <p:grpSpPr>
            <a:xfrm>
              <a:off x="5989855" y="6365030"/>
              <a:ext cx="457201" cy="437754"/>
              <a:chOff x="816498" y="1663674"/>
              <a:chExt cx="567653" cy="431282"/>
            </a:xfrm>
          </p:grpSpPr>
          <p:sp>
            <p:nvSpPr>
              <p:cNvPr id="39" name="Info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5ECF4521-AE04-2632-C4E2-ED9FC920ECC8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853949" y="1705512"/>
                <a:ext cx="492753" cy="389444"/>
              </a:xfrm>
              <a:custGeom>
                <a:avLst/>
                <a:gdLst>
                  <a:gd name="T0" fmla="*/ 550 w 1101"/>
                  <a:gd name="T1" fmla="*/ 231 h 1101"/>
                  <a:gd name="T2" fmla="*/ 480 w 1101"/>
                  <a:gd name="T3" fmla="*/ 301 h 1101"/>
                  <a:gd name="T4" fmla="*/ 550 w 1101"/>
                  <a:gd name="T5" fmla="*/ 372 h 1101"/>
                  <a:gd name="T6" fmla="*/ 621 w 1101"/>
                  <a:gd name="T7" fmla="*/ 301 h 1101"/>
                  <a:gd name="T8" fmla="*/ 550 w 1101"/>
                  <a:gd name="T9" fmla="*/ 231 h 1101"/>
                  <a:gd name="T10" fmla="*/ 494 w 1101"/>
                  <a:gd name="T11" fmla="*/ 455 h 1101"/>
                  <a:gd name="T12" fmla="*/ 494 w 1101"/>
                  <a:gd name="T13" fmla="*/ 851 h 1101"/>
                  <a:gd name="T14" fmla="*/ 607 w 1101"/>
                  <a:gd name="T15" fmla="*/ 851 h 1101"/>
                  <a:gd name="T16" fmla="*/ 607 w 1101"/>
                  <a:gd name="T17" fmla="*/ 455 h 1101"/>
                  <a:gd name="T18" fmla="*/ 494 w 1101"/>
                  <a:gd name="T19" fmla="*/ 455 h 1101"/>
                  <a:gd name="T20" fmla="*/ 1101 w 1101"/>
                  <a:gd name="T21" fmla="*/ 551 h 1101"/>
                  <a:gd name="T22" fmla="*/ 550 w 1101"/>
                  <a:gd name="T23" fmla="*/ 1101 h 1101"/>
                  <a:gd name="T24" fmla="*/ 0 w 1101"/>
                  <a:gd name="T25" fmla="*/ 551 h 1101"/>
                  <a:gd name="T26" fmla="*/ 550 w 1101"/>
                  <a:gd name="T27" fmla="*/ 0 h 1101"/>
                  <a:gd name="T28" fmla="*/ 1101 w 1101"/>
                  <a:gd name="T29" fmla="*/ 551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1" h="1101">
                    <a:moveTo>
                      <a:pt x="550" y="231"/>
                    </a:moveTo>
                    <a:cubicBezTo>
                      <a:pt x="511" y="231"/>
                      <a:pt x="480" y="262"/>
                      <a:pt x="480" y="301"/>
                    </a:cubicBezTo>
                    <a:cubicBezTo>
                      <a:pt x="480" y="340"/>
                      <a:pt x="511" y="372"/>
                      <a:pt x="550" y="372"/>
                    </a:cubicBezTo>
                    <a:cubicBezTo>
                      <a:pt x="589" y="372"/>
                      <a:pt x="621" y="340"/>
                      <a:pt x="621" y="301"/>
                    </a:cubicBezTo>
                    <a:cubicBezTo>
                      <a:pt x="621" y="262"/>
                      <a:pt x="589" y="231"/>
                      <a:pt x="550" y="231"/>
                    </a:cubicBezTo>
                    <a:close/>
                    <a:moveTo>
                      <a:pt x="494" y="455"/>
                    </a:moveTo>
                    <a:lnTo>
                      <a:pt x="494" y="851"/>
                    </a:lnTo>
                    <a:lnTo>
                      <a:pt x="607" y="851"/>
                    </a:lnTo>
                    <a:lnTo>
                      <a:pt x="607" y="455"/>
                    </a:lnTo>
                    <a:lnTo>
                      <a:pt x="494" y="455"/>
                    </a:lnTo>
                    <a:close/>
                    <a:moveTo>
                      <a:pt x="1101" y="551"/>
                    </a:moveTo>
                    <a:cubicBezTo>
                      <a:pt x="1101" y="855"/>
                      <a:pt x="854" y="1101"/>
                      <a:pt x="550" y="1101"/>
                    </a:cubicBezTo>
                    <a:cubicBezTo>
                      <a:pt x="247" y="1101"/>
                      <a:pt x="0" y="855"/>
                      <a:pt x="0" y="551"/>
                    </a:cubicBezTo>
                    <a:cubicBezTo>
                      <a:pt x="0" y="247"/>
                      <a:pt x="247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40" name="Warning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1FA35117-349F-E216-1552-02951E4D6216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816498" y="1664455"/>
                <a:ext cx="567653" cy="389443"/>
              </a:xfrm>
              <a:custGeom>
                <a:avLst/>
                <a:gdLst>
                  <a:gd name="T0" fmla="*/ 1270 w 1270"/>
                  <a:gd name="T1" fmla="*/ 1101 h 1101"/>
                  <a:gd name="T2" fmla="*/ 0 w 1270"/>
                  <a:gd name="T3" fmla="*/ 1101 h 1101"/>
                  <a:gd name="T4" fmla="*/ 635 w 1270"/>
                  <a:gd name="T5" fmla="*/ 0 h 1101"/>
                  <a:gd name="T6" fmla="*/ 1270 w 1270"/>
                  <a:gd name="T7" fmla="*/ 1101 h 1101"/>
                  <a:gd name="T8" fmla="*/ 579 w 1270"/>
                  <a:gd name="T9" fmla="*/ 320 h 1101"/>
                  <a:gd name="T10" fmla="*/ 579 w 1270"/>
                  <a:gd name="T11" fmla="*/ 716 h 1101"/>
                  <a:gd name="T12" fmla="*/ 691 w 1270"/>
                  <a:gd name="T13" fmla="*/ 716 h 1101"/>
                  <a:gd name="T14" fmla="*/ 691 w 1270"/>
                  <a:gd name="T15" fmla="*/ 320 h 1101"/>
                  <a:gd name="T16" fmla="*/ 579 w 1270"/>
                  <a:gd name="T17" fmla="*/ 320 h 1101"/>
                  <a:gd name="T18" fmla="*/ 635 w 1270"/>
                  <a:gd name="T19" fmla="*/ 799 h 1101"/>
                  <a:gd name="T20" fmla="*/ 564 w 1270"/>
                  <a:gd name="T21" fmla="*/ 870 h 1101"/>
                  <a:gd name="T22" fmla="*/ 635 w 1270"/>
                  <a:gd name="T23" fmla="*/ 940 h 1101"/>
                  <a:gd name="T24" fmla="*/ 706 w 1270"/>
                  <a:gd name="T25" fmla="*/ 870 h 1101"/>
                  <a:gd name="T26" fmla="*/ 635 w 1270"/>
                  <a:gd name="T27" fmla="*/ 79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70" h="1101">
                    <a:moveTo>
                      <a:pt x="1270" y="1101"/>
                    </a:moveTo>
                    <a:lnTo>
                      <a:pt x="0" y="1101"/>
                    </a:lnTo>
                    <a:lnTo>
                      <a:pt x="635" y="0"/>
                    </a:lnTo>
                    <a:lnTo>
                      <a:pt x="1270" y="1101"/>
                    </a:lnTo>
                    <a:close/>
                    <a:moveTo>
                      <a:pt x="579" y="320"/>
                    </a:moveTo>
                    <a:lnTo>
                      <a:pt x="579" y="716"/>
                    </a:lnTo>
                    <a:lnTo>
                      <a:pt x="691" y="716"/>
                    </a:lnTo>
                    <a:lnTo>
                      <a:pt x="691" y="320"/>
                    </a:lnTo>
                    <a:lnTo>
                      <a:pt x="579" y="320"/>
                    </a:lnTo>
                    <a:close/>
                    <a:moveTo>
                      <a:pt x="635" y="799"/>
                    </a:moveTo>
                    <a:cubicBezTo>
                      <a:pt x="596" y="799"/>
                      <a:pt x="564" y="831"/>
                      <a:pt x="564" y="870"/>
                    </a:cubicBezTo>
                    <a:cubicBezTo>
                      <a:pt x="564" y="909"/>
                      <a:pt x="596" y="940"/>
                      <a:pt x="635" y="940"/>
                    </a:cubicBezTo>
                    <a:cubicBezTo>
                      <a:pt x="674" y="940"/>
                      <a:pt x="706" y="909"/>
                      <a:pt x="706" y="870"/>
                    </a:cubicBezTo>
                    <a:cubicBezTo>
                      <a:pt x="706" y="831"/>
                      <a:pt x="674" y="799"/>
                      <a:pt x="635" y="79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41" name="Error Icon" descr="&lt;SmartSettings&gt;&lt;SmartResize anchorLeft=&quot;Absolute&quot; anchorTop=&quot;Absolute&quot; anchorRight=&quot;None&quot; anchorBottom=&quot;None&quot; /&gt;&lt;/SmartSettings&gt;" hidden="1">
                <a:extLst>
                  <a:ext uri="{FF2B5EF4-FFF2-40B4-BE49-F238E27FC236}">
                    <a16:creationId xmlns:a16="http://schemas.microsoft.com/office/drawing/2014/main" id="{F5C64CB8-FA98-E754-9B6F-549A8452BD49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852963" y="1664455"/>
                <a:ext cx="494726" cy="389443"/>
              </a:xfrm>
              <a:custGeom>
                <a:avLst/>
                <a:gdLst>
                  <a:gd name="T0" fmla="*/ 1101 w 1101"/>
                  <a:gd name="T1" fmla="*/ 778 h 1100"/>
                  <a:gd name="T2" fmla="*/ 778 w 1101"/>
                  <a:gd name="T3" fmla="*/ 1100 h 1100"/>
                  <a:gd name="T4" fmla="*/ 322 w 1101"/>
                  <a:gd name="T5" fmla="*/ 1100 h 1100"/>
                  <a:gd name="T6" fmla="*/ 0 w 1101"/>
                  <a:gd name="T7" fmla="*/ 778 h 1100"/>
                  <a:gd name="T8" fmla="*/ 0 w 1101"/>
                  <a:gd name="T9" fmla="*/ 322 h 1100"/>
                  <a:gd name="T10" fmla="*/ 322 w 1101"/>
                  <a:gd name="T11" fmla="*/ 0 h 1100"/>
                  <a:gd name="T12" fmla="*/ 778 w 1101"/>
                  <a:gd name="T13" fmla="*/ 0 h 1100"/>
                  <a:gd name="T14" fmla="*/ 1101 w 1101"/>
                  <a:gd name="T15" fmla="*/ 322 h 1100"/>
                  <a:gd name="T16" fmla="*/ 1101 w 1101"/>
                  <a:gd name="T17" fmla="*/ 778 h 1100"/>
                  <a:gd name="T18" fmla="*/ 380 w 1101"/>
                  <a:gd name="T19" fmla="*/ 300 h 1100"/>
                  <a:gd name="T20" fmla="*/ 301 w 1101"/>
                  <a:gd name="T21" fmla="*/ 380 h 1100"/>
                  <a:gd name="T22" fmla="*/ 470 w 1101"/>
                  <a:gd name="T23" fmla="*/ 550 h 1100"/>
                  <a:gd name="T24" fmla="*/ 301 w 1101"/>
                  <a:gd name="T25" fmla="*/ 719 h 1100"/>
                  <a:gd name="T26" fmla="*/ 380 w 1101"/>
                  <a:gd name="T27" fmla="*/ 799 h 1100"/>
                  <a:gd name="T28" fmla="*/ 550 w 1101"/>
                  <a:gd name="T29" fmla="*/ 629 h 1100"/>
                  <a:gd name="T30" fmla="*/ 720 w 1101"/>
                  <a:gd name="T31" fmla="*/ 799 h 1100"/>
                  <a:gd name="T32" fmla="*/ 800 w 1101"/>
                  <a:gd name="T33" fmla="*/ 719 h 1100"/>
                  <a:gd name="T34" fmla="*/ 630 w 1101"/>
                  <a:gd name="T35" fmla="*/ 550 h 1100"/>
                  <a:gd name="T36" fmla="*/ 800 w 1101"/>
                  <a:gd name="T37" fmla="*/ 380 h 1100"/>
                  <a:gd name="T38" fmla="*/ 720 w 1101"/>
                  <a:gd name="T39" fmla="*/ 300 h 1100"/>
                  <a:gd name="T40" fmla="*/ 550 w 1101"/>
                  <a:gd name="T41" fmla="*/ 470 h 1100"/>
                  <a:gd name="T42" fmla="*/ 380 w 1101"/>
                  <a:gd name="T43" fmla="*/ 3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1" h="1100">
                    <a:moveTo>
                      <a:pt x="1101" y="778"/>
                    </a:moveTo>
                    <a:lnTo>
                      <a:pt x="778" y="1100"/>
                    </a:lnTo>
                    <a:lnTo>
                      <a:pt x="322" y="1100"/>
                    </a:lnTo>
                    <a:lnTo>
                      <a:pt x="0" y="778"/>
                    </a:lnTo>
                    <a:lnTo>
                      <a:pt x="0" y="322"/>
                    </a:lnTo>
                    <a:lnTo>
                      <a:pt x="322" y="0"/>
                    </a:lnTo>
                    <a:lnTo>
                      <a:pt x="778" y="0"/>
                    </a:lnTo>
                    <a:lnTo>
                      <a:pt x="1101" y="322"/>
                    </a:lnTo>
                    <a:lnTo>
                      <a:pt x="1101" y="778"/>
                    </a:lnTo>
                    <a:close/>
                    <a:moveTo>
                      <a:pt x="380" y="300"/>
                    </a:moveTo>
                    <a:lnTo>
                      <a:pt x="301" y="380"/>
                    </a:lnTo>
                    <a:lnTo>
                      <a:pt x="470" y="550"/>
                    </a:lnTo>
                    <a:lnTo>
                      <a:pt x="301" y="719"/>
                    </a:lnTo>
                    <a:lnTo>
                      <a:pt x="380" y="799"/>
                    </a:lnTo>
                    <a:lnTo>
                      <a:pt x="550" y="629"/>
                    </a:lnTo>
                    <a:lnTo>
                      <a:pt x="720" y="799"/>
                    </a:lnTo>
                    <a:lnTo>
                      <a:pt x="800" y="719"/>
                    </a:lnTo>
                    <a:lnTo>
                      <a:pt x="630" y="550"/>
                    </a:lnTo>
                    <a:lnTo>
                      <a:pt x="800" y="380"/>
                    </a:lnTo>
                    <a:lnTo>
                      <a:pt x="720" y="300"/>
                    </a:lnTo>
                    <a:lnTo>
                      <a:pt x="550" y="470"/>
                    </a:lnTo>
                    <a:lnTo>
                      <a:pt x="380" y="30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44" name="Question Icon" descr="&lt;SmartSettings&gt;&lt;SmartResize anchorLeft=&quot;Absolute&quot; anchorTop=&quot;Absolute&quot; anchorRight=&quot;None&quot; anchorBottom=&quot;None&quot; /&gt;&lt;/SmartSettings&gt;">
                <a:extLst>
                  <a:ext uri="{FF2B5EF4-FFF2-40B4-BE49-F238E27FC236}">
                    <a16:creationId xmlns:a16="http://schemas.microsoft.com/office/drawing/2014/main" id="{7FC080C0-937A-6244-44DF-AC9EC65BC950}"/>
                  </a:ext>
                </a:extLst>
              </p:cNvPr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852965" y="1663674"/>
                <a:ext cx="494725" cy="391006"/>
              </a:xfrm>
              <a:custGeom>
                <a:avLst/>
                <a:gdLst>
                  <a:gd name="T0" fmla="*/ 1101 w 1101"/>
                  <a:gd name="T1" fmla="*/ 551 h 1101"/>
                  <a:gd name="T2" fmla="*/ 550 w 1101"/>
                  <a:gd name="T3" fmla="*/ 1101 h 1101"/>
                  <a:gd name="T4" fmla="*/ 0 w 1101"/>
                  <a:gd name="T5" fmla="*/ 551 h 1101"/>
                  <a:gd name="T6" fmla="*/ 550 w 1101"/>
                  <a:gd name="T7" fmla="*/ 0 h 1101"/>
                  <a:gd name="T8" fmla="*/ 1101 w 1101"/>
                  <a:gd name="T9" fmla="*/ 551 h 1101"/>
                  <a:gd name="T10" fmla="*/ 596 w 1101"/>
                  <a:gd name="T11" fmla="*/ 685 h 1101"/>
                  <a:gd name="T12" fmla="*/ 509 w 1101"/>
                  <a:gd name="T13" fmla="*/ 685 h 1101"/>
                  <a:gd name="T14" fmla="*/ 509 w 1101"/>
                  <a:gd name="T15" fmla="*/ 625 h 1101"/>
                  <a:gd name="T16" fmla="*/ 521 w 1101"/>
                  <a:gd name="T17" fmla="*/ 577 h 1101"/>
                  <a:gd name="T18" fmla="*/ 575 w 1101"/>
                  <a:gd name="T19" fmla="*/ 527 h 1101"/>
                  <a:gd name="T20" fmla="*/ 638 w 1101"/>
                  <a:gd name="T21" fmla="*/ 424 h 1101"/>
                  <a:gd name="T22" fmla="*/ 614 w 1101"/>
                  <a:gd name="T23" fmla="*/ 359 h 1101"/>
                  <a:gd name="T24" fmla="*/ 549 w 1101"/>
                  <a:gd name="T25" fmla="*/ 334 h 1101"/>
                  <a:gd name="T26" fmla="*/ 440 w 1101"/>
                  <a:gd name="T27" fmla="*/ 462 h 1101"/>
                  <a:gd name="T28" fmla="*/ 343 w 1101"/>
                  <a:gd name="T29" fmla="*/ 445 h 1101"/>
                  <a:gd name="T30" fmla="*/ 413 w 1101"/>
                  <a:gd name="T31" fmla="*/ 295 h 1101"/>
                  <a:gd name="T32" fmla="*/ 561 w 1101"/>
                  <a:gd name="T33" fmla="*/ 241 h 1101"/>
                  <a:gd name="T34" fmla="*/ 702 w 1101"/>
                  <a:gd name="T35" fmla="*/ 291 h 1101"/>
                  <a:gd name="T36" fmla="*/ 758 w 1101"/>
                  <a:gd name="T37" fmla="*/ 418 h 1101"/>
                  <a:gd name="T38" fmla="*/ 743 w 1101"/>
                  <a:gd name="T39" fmla="*/ 489 h 1101"/>
                  <a:gd name="T40" fmla="*/ 707 w 1101"/>
                  <a:gd name="T41" fmla="*/ 541 h 1101"/>
                  <a:gd name="T42" fmla="*/ 624 w 1101"/>
                  <a:gd name="T43" fmla="*/ 606 h 1101"/>
                  <a:gd name="T44" fmla="*/ 601 w 1101"/>
                  <a:gd name="T45" fmla="*/ 632 h 1101"/>
                  <a:gd name="T46" fmla="*/ 596 w 1101"/>
                  <a:gd name="T47" fmla="*/ 685 h 1101"/>
                  <a:gd name="T48" fmla="*/ 614 w 1101"/>
                  <a:gd name="T49" fmla="*/ 749 h 1101"/>
                  <a:gd name="T50" fmla="*/ 614 w 1101"/>
                  <a:gd name="T51" fmla="*/ 861 h 1101"/>
                  <a:gd name="T52" fmla="*/ 509 w 1101"/>
                  <a:gd name="T53" fmla="*/ 861 h 1101"/>
                  <a:gd name="T54" fmla="*/ 509 w 1101"/>
                  <a:gd name="T55" fmla="*/ 749 h 1101"/>
                  <a:gd name="T56" fmla="*/ 614 w 1101"/>
                  <a:gd name="T57" fmla="*/ 74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01" h="1101">
                    <a:moveTo>
                      <a:pt x="1101" y="551"/>
                    </a:moveTo>
                    <a:cubicBezTo>
                      <a:pt x="1101" y="854"/>
                      <a:pt x="854" y="1101"/>
                      <a:pt x="550" y="1101"/>
                    </a:cubicBezTo>
                    <a:cubicBezTo>
                      <a:pt x="246" y="1101"/>
                      <a:pt x="0" y="854"/>
                      <a:pt x="0" y="551"/>
                    </a:cubicBezTo>
                    <a:cubicBezTo>
                      <a:pt x="0" y="247"/>
                      <a:pt x="246" y="0"/>
                      <a:pt x="550" y="0"/>
                    </a:cubicBezTo>
                    <a:cubicBezTo>
                      <a:pt x="854" y="0"/>
                      <a:pt x="1101" y="247"/>
                      <a:pt x="1101" y="551"/>
                    </a:cubicBezTo>
                    <a:close/>
                    <a:moveTo>
                      <a:pt x="596" y="685"/>
                    </a:moveTo>
                    <a:lnTo>
                      <a:pt x="509" y="685"/>
                    </a:lnTo>
                    <a:lnTo>
                      <a:pt x="509" y="625"/>
                    </a:lnTo>
                    <a:cubicBezTo>
                      <a:pt x="509" y="605"/>
                      <a:pt x="513" y="589"/>
                      <a:pt x="521" y="577"/>
                    </a:cubicBezTo>
                    <a:cubicBezTo>
                      <a:pt x="529" y="565"/>
                      <a:pt x="547" y="549"/>
                      <a:pt x="575" y="527"/>
                    </a:cubicBezTo>
                    <a:cubicBezTo>
                      <a:pt x="617" y="495"/>
                      <a:pt x="638" y="460"/>
                      <a:pt x="638" y="424"/>
                    </a:cubicBezTo>
                    <a:cubicBezTo>
                      <a:pt x="638" y="397"/>
                      <a:pt x="630" y="375"/>
                      <a:pt x="614" y="359"/>
                    </a:cubicBezTo>
                    <a:cubicBezTo>
                      <a:pt x="597" y="343"/>
                      <a:pt x="576" y="334"/>
                      <a:pt x="549" y="334"/>
                    </a:cubicBezTo>
                    <a:cubicBezTo>
                      <a:pt x="488" y="334"/>
                      <a:pt x="451" y="377"/>
                      <a:pt x="440" y="462"/>
                    </a:cubicBezTo>
                    <a:lnTo>
                      <a:pt x="343" y="445"/>
                    </a:lnTo>
                    <a:cubicBezTo>
                      <a:pt x="349" y="381"/>
                      <a:pt x="372" y="331"/>
                      <a:pt x="413" y="295"/>
                    </a:cubicBezTo>
                    <a:cubicBezTo>
                      <a:pt x="454" y="259"/>
                      <a:pt x="503" y="241"/>
                      <a:pt x="561" y="241"/>
                    </a:cubicBezTo>
                    <a:cubicBezTo>
                      <a:pt x="618" y="241"/>
                      <a:pt x="665" y="257"/>
                      <a:pt x="702" y="291"/>
                    </a:cubicBezTo>
                    <a:cubicBezTo>
                      <a:pt x="739" y="325"/>
                      <a:pt x="758" y="367"/>
                      <a:pt x="758" y="418"/>
                    </a:cubicBezTo>
                    <a:cubicBezTo>
                      <a:pt x="758" y="443"/>
                      <a:pt x="753" y="467"/>
                      <a:pt x="743" y="489"/>
                    </a:cubicBezTo>
                    <a:cubicBezTo>
                      <a:pt x="732" y="512"/>
                      <a:pt x="721" y="529"/>
                      <a:pt x="707" y="541"/>
                    </a:cubicBezTo>
                    <a:cubicBezTo>
                      <a:pt x="694" y="554"/>
                      <a:pt x="667" y="575"/>
                      <a:pt x="624" y="606"/>
                    </a:cubicBezTo>
                    <a:cubicBezTo>
                      <a:pt x="612" y="615"/>
                      <a:pt x="605" y="624"/>
                      <a:pt x="601" y="632"/>
                    </a:cubicBezTo>
                    <a:cubicBezTo>
                      <a:pt x="598" y="640"/>
                      <a:pt x="596" y="658"/>
                      <a:pt x="596" y="685"/>
                    </a:cubicBezTo>
                    <a:close/>
                    <a:moveTo>
                      <a:pt x="614" y="749"/>
                    </a:moveTo>
                    <a:lnTo>
                      <a:pt x="614" y="861"/>
                    </a:lnTo>
                    <a:lnTo>
                      <a:pt x="509" y="861"/>
                    </a:lnTo>
                    <a:lnTo>
                      <a:pt x="509" y="749"/>
                    </a:lnTo>
                    <a:lnTo>
                      <a:pt x="614" y="74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35" name="Buttons">
              <a:extLst>
                <a:ext uri="{FF2B5EF4-FFF2-40B4-BE49-F238E27FC236}">
                  <a16:creationId xmlns:a16="http://schemas.microsoft.com/office/drawing/2014/main" id="{13A4CB10-56E5-842A-8063-843F2E85EE96}"/>
                </a:ext>
              </a:extLst>
            </p:cNvPr>
            <p:cNvGrpSpPr/>
            <p:nvPr/>
          </p:nvGrpSpPr>
          <p:grpSpPr>
            <a:xfrm>
              <a:off x="6127635" y="6827876"/>
              <a:ext cx="2091779" cy="381535"/>
              <a:chOff x="987563" y="2241668"/>
              <a:chExt cx="2597118" cy="375894"/>
            </a:xfrm>
          </p:grpSpPr>
          <p:sp>
            <p:nvSpPr>
              <p:cNvPr id="36" name="Button 1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0FB432A9-1A2D-1E42-839A-B6F44B8F83BD}"/>
                  </a:ext>
                </a:extLst>
              </p:cNvPr>
              <p:cNvSpPr>
                <a:spLocks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2761476" y="2241668"/>
                <a:ext cx="823205" cy="236832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effectLst/>
                    <a:latin typeface="+mn-ea"/>
                    <a:cs typeface="Segoe UI" panose="020B0502040204020203" pitchFamily="34" charset="0"/>
                  </a:rPr>
                  <a:t>취소</a:t>
                </a:r>
                <a:endParaRPr 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37" name="Button 2" descr="&lt;SmartSettings&gt;&lt;SmartResize anchorLeft=&quot;None&quot; anchorTop=&quot;None&quot; anchorRight=&quot;Absolute&quot; anchorBottom=&quot;Absolute&quot; /&gt;&lt;/SmartSettings&gt;">
                <a:extLst>
                  <a:ext uri="{FF2B5EF4-FFF2-40B4-BE49-F238E27FC236}">
                    <a16:creationId xmlns:a16="http://schemas.microsoft.com/office/drawing/2014/main" id="{3DBAAF9A-8B99-2989-0F13-2254038D22C0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874515" y="2244503"/>
                <a:ext cx="823205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 dirty="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 dirty="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38" name="Button 3" descr="&lt;SmartSettings&gt;&lt;SmartResize anchorLeft=&quot;None&quot; anchorTop=&quot;None&quot; anchorRight=&quot;Absolute&quot; anchorBottom=&quot;Absolute&quot; /&gt;&lt;/SmartSettings&gt;" hidden="1">
                <a:extLst>
                  <a:ext uri="{FF2B5EF4-FFF2-40B4-BE49-F238E27FC236}">
                    <a16:creationId xmlns:a16="http://schemas.microsoft.com/office/drawing/2014/main" id="{01343D2F-5DA5-CDE2-1EFE-E775330163CF}"/>
                  </a:ext>
                </a:extLst>
              </p:cNvPr>
              <p:cNvSpPr>
                <a:spLocks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987563" y="2380732"/>
                <a:ext cx="823206" cy="236830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  <a:endParaRPr lang="en-US" sz="900">
                  <a:solidFill>
                    <a:srgbClr val="5F5F5F"/>
                  </a:solidFill>
                  <a:effectLst/>
                  <a:latin typeface="+mn-ea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7" name="타원 6">
            <a:extLst>
              <a:ext uri="{FF2B5EF4-FFF2-40B4-BE49-F238E27FC236}">
                <a16:creationId xmlns:a16="http://schemas.microsoft.com/office/drawing/2014/main" id="{5B5CD7EA-B75E-E144-360B-4D29DC1C7C25}"/>
              </a:ext>
            </a:extLst>
          </p:cNvPr>
          <p:cNvSpPr/>
          <p:nvPr/>
        </p:nvSpPr>
        <p:spPr>
          <a:xfrm>
            <a:off x="1532315" y="1145073"/>
            <a:ext cx="216000" cy="216000"/>
          </a:xfrm>
          <a:prstGeom prst="ellips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A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6" name="타원 85">
            <a:extLst>
              <a:ext uri="{FF2B5EF4-FFF2-40B4-BE49-F238E27FC236}">
                <a16:creationId xmlns:a16="http://schemas.microsoft.com/office/drawing/2014/main" id="{9FF03BE5-712F-83FD-7591-0D34CD558757}"/>
              </a:ext>
            </a:extLst>
          </p:cNvPr>
          <p:cNvSpPr/>
          <p:nvPr/>
        </p:nvSpPr>
        <p:spPr>
          <a:xfrm>
            <a:off x="3956318" y="247686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8" name="타원 87">
            <a:extLst>
              <a:ext uri="{FF2B5EF4-FFF2-40B4-BE49-F238E27FC236}">
                <a16:creationId xmlns:a16="http://schemas.microsoft.com/office/drawing/2014/main" id="{534AE5E6-FDB6-2922-5AC8-3BC678B79C60}"/>
              </a:ext>
            </a:extLst>
          </p:cNvPr>
          <p:cNvSpPr/>
          <p:nvPr/>
        </p:nvSpPr>
        <p:spPr>
          <a:xfrm>
            <a:off x="6226494" y="579380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FFCD8EAA-8D51-1E01-EDB9-32FE8FE471C9}"/>
              </a:ext>
            </a:extLst>
          </p:cNvPr>
          <p:cNvSpPr/>
          <p:nvPr/>
        </p:nvSpPr>
        <p:spPr>
          <a:xfrm>
            <a:off x="166528" y="1438076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91035798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77301" y="15107"/>
            <a:ext cx="1230446" cy="228746"/>
          </a:xfrm>
        </p:spPr>
        <p:txBody>
          <a:bodyPr/>
          <a:lstStyle/>
          <a:p>
            <a:r>
              <a:rPr lang="en-US" altLang="ko-KR" dirty="0"/>
              <a:t> P-FE-MP-35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74473" y="18736"/>
            <a:ext cx="6316902" cy="234000"/>
          </a:xfrm>
        </p:spPr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</a:t>
            </a:r>
            <a:r>
              <a:rPr lang="en-US" altLang="ko-KR" dirty="0"/>
              <a:t>]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 상세 </a:t>
            </a:r>
            <a:r>
              <a:rPr lang="en-US" altLang="ko-KR" dirty="0"/>
              <a:t>- 3</a:t>
            </a:r>
          </a:p>
        </p:txBody>
      </p: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B186F831-9AA3-42C1-B0AA-F7735DA66BDE}"/>
              </a:ext>
            </a:extLst>
          </p:cNvPr>
          <p:cNvSpPr/>
          <p:nvPr/>
        </p:nvSpPr>
        <p:spPr>
          <a:xfrm>
            <a:off x="1814075" y="2847863"/>
            <a:ext cx="1549549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latin typeface="+mn-ea"/>
              </a:rPr>
              <a:t>결제 정보</a:t>
            </a:r>
            <a:endParaRPr lang="en-US" altLang="ko-KR" sz="1300" spc="-100" dirty="0">
              <a:latin typeface="+mn-ea"/>
            </a:endParaRPr>
          </a:p>
        </p:txBody>
      </p:sp>
      <p:graphicFrame>
        <p:nvGraphicFramePr>
          <p:cNvPr id="67" name="표 66">
            <a:extLst>
              <a:ext uri="{FF2B5EF4-FFF2-40B4-BE49-F238E27FC236}">
                <a16:creationId xmlns:a16="http://schemas.microsoft.com/office/drawing/2014/main" id="{D46A89E8-1A50-428D-805F-731DFCA825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8127959"/>
              </p:ext>
            </p:extLst>
          </p:nvPr>
        </p:nvGraphicFramePr>
        <p:xfrm>
          <a:off x="1849703" y="3173411"/>
          <a:ext cx="6920412" cy="2045730"/>
        </p:xfrm>
        <a:graphic>
          <a:graphicData uri="http://schemas.openxmlformats.org/drawingml/2006/table">
            <a:tbl>
              <a:tblPr/>
              <a:tblGrid>
                <a:gridCol w="1330964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89448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34095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총 합계 금액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34095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사용 포인트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34095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배송비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2,500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8206378"/>
                  </a:ext>
                </a:extLst>
              </a:tr>
              <a:tr h="34095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 방법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신용카드</a:t>
                      </a:r>
                    </a:p>
                  </a:txBody>
                  <a:tcPr marL="152432" marR="15243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4072003"/>
                  </a:ext>
                </a:extLst>
              </a:tr>
              <a:tr h="34095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 상태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결제완료</a:t>
                      </a:r>
                    </a:p>
                  </a:txBody>
                  <a:tcPr marL="152432" marR="15243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050920"/>
                  </a:ext>
                </a:extLst>
              </a:tr>
              <a:tr h="340955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 금액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23,500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9436468"/>
                  </a:ext>
                </a:extLst>
              </a:tr>
            </a:tbl>
          </a:graphicData>
        </a:graphic>
      </p:graphicFrame>
      <p:sp>
        <p:nvSpPr>
          <p:cNvPr id="68" name="모서리가 둥근 직사각형 41">
            <a:extLst>
              <a:ext uri="{FF2B5EF4-FFF2-40B4-BE49-F238E27FC236}">
                <a16:creationId xmlns:a16="http://schemas.microsoft.com/office/drawing/2014/main" id="{9CAA1C64-8898-41BE-8BB6-B783D1D28471}"/>
              </a:ext>
            </a:extLst>
          </p:cNvPr>
          <p:cNvSpPr/>
          <p:nvPr/>
        </p:nvSpPr>
        <p:spPr>
          <a:xfrm>
            <a:off x="4005466" y="4942145"/>
            <a:ext cx="843842" cy="18915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구매 영수증</a:t>
            </a:r>
          </a:p>
        </p:txBody>
      </p:sp>
      <p:sp>
        <p:nvSpPr>
          <p:cNvPr id="74" name="모서리가 둥근 직사각형 30">
            <a:extLst>
              <a:ext uri="{FF2B5EF4-FFF2-40B4-BE49-F238E27FC236}">
                <a16:creationId xmlns:a16="http://schemas.microsoft.com/office/drawing/2014/main" id="{5E2060EC-4606-4E4A-BA81-E89733FE3AE4}"/>
              </a:ext>
            </a:extLst>
          </p:cNvPr>
          <p:cNvSpPr/>
          <p:nvPr/>
        </p:nvSpPr>
        <p:spPr>
          <a:xfrm>
            <a:off x="7775058" y="5379646"/>
            <a:ext cx="836681" cy="288000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목록</a:t>
            </a:r>
          </a:p>
        </p:txBody>
      </p:sp>
      <p:sp>
        <p:nvSpPr>
          <p:cNvPr id="77" name="타원 76">
            <a:extLst>
              <a:ext uri="{FF2B5EF4-FFF2-40B4-BE49-F238E27FC236}">
                <a16:creationId xmlns:a16="http://schemas.microsoft.com/office/drawing/2014/main" id="{C571446F-07B2-4133-A634-5B41C204A701}"/>
              </a:ext>
            </a:extLst>
          </p:cNvPr>
          <p:cNvSpPr/>
          <p:nvPr/>
        </p:nvSpPr>
        <p:spPr>
          <a:xfrm>
            <a:off x="7636756" y="542126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95" name="표 4">
            <a:extLst>
              <a:ext uri="{FF2B5EF4-FFF2-40B4-BE49-F238E27FC236}">
                <a16:creationId xmlns:a16="http://schemas.microsoft.com/office/drawing/2014/main" id="{98DFB9CD-B463-46D8-8DB1-B80D47C3F1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9328084"/>
              </p:ext>
            </p:extLst>
          </p:nvPr>
        </p:nvGraphicFramePr>
        <p:xfrm>
          <a:off x="9016139" y="252736"/>
          <a:ext cx="2508867" cy="6945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작성한 배송지 정보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및 배송 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',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 팝업 표기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준비중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', '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배송 단계이므로 정보를 수정할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상태 값이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965078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 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합계 금액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구매상품 목록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금액 열의 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사용포인트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배송비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결제방법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결제상태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결제금액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영수증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현금 영수증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결제방법이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신용카드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영수증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표기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결제방법이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계좌이체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현금 영수증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914585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주문 내역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조회 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9080210"/>
                  </a:ext>
                </a:extLst>
              </a:tr>
              <a:tr h="2232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4" name="직사각형 3">
            <a:extLst>
              <a:ext uri="{FF2B5EF4-FFF2-40B4-BE49-F238E27FC236}">
                <a16:creationId xmlns:a16="http://schemas.microsoft.com/office/drawing/2014/main" id="{46DD9E11-044C-07FA-BFD2-F93E5CF71D4F}"/>
              </a:ext>
            </a:extLst>
          </p:cNvPr>
          <p:cNvSpPr/>
          <p:nvPr/>
        </p:nvSpPr>
        <p:spPr>
          <a:xfrm>
            <a:off x="1804562" y="698687"/>
            <a:ext cx="3181757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latin typeface="+mn-ea"/>
              </a:rPr>
              <a:t>배송 정보</a:t>
            </a:r>
            <a:endParaRPr lang="en-US" altLang="ko-KR" sz="1300" spc="-100" dirty="0">
              <a:latin typeface="+mn-ea"/>
            </a:endParaRPr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A95CBB22-3380-5C54-4466-4D0DF41F449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1858083"/>
              </p:ext>
            </p:extLst>
          </p:nvPr>
        </p:nvGraphicFramePr>
        <p:xfrm>
          <a:off x="1849635" y="1004848"/>
          <a:ext cx="6920412" cy="1365828"/>
        </p:xfrm>
        <a:graphic>
          <a:graphicData uri="http://schemas.openxmlformats.org/drawingml/2006/table">
            <a:tbl>
              <a:tblPr/>
              <a:tblGrid>
                <a:gridCol w="1330964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89448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34145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수령인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임꺽정</a:t>
                      </a:r>
                    </a:p>
                  </a:txBody>
                  <a:tcPr marL="152432" marR="152432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34145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주소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[00000] </a:t>
                      </a:r>
                      <a:r>
                        <a:rPr lang="ko-KR" altLang="en-US" sz="900" b="0" i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서울시 강서구 방학동 </a:t>
                      </a:r>
                      <a:r>
                        <a:rPr lang="en-US" altLang="ko-KR" sz="900" b="0" i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11-00 </a:t>
                      </a:r>
                      <a:r>
                        <a:rPr lang="ko-KR" altLang="en-US" sz="900" b="0" i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번지 </a:t>
                      </a:r>
                      <a:r>
                        <a:rPr lang="en-US" altLang="ko-KR" sz="900" b="0" i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i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층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34145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휴대폰 번호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010-000-0000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7154657"/>
                  </a:ext>
                </a:extLst>
              </a:tr>
              <a:tr h="341457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 요청사항</a:t>
                      </a: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부재 시 경비실에 맡겨 주세요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!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8165336"/>
                  </a:ext>
                </a:extLst>
              </a:tr>
            </a:tbl>
          </a:graphicData>
        </a:graphic>
      </p:graphicFrame>
      <p:sp>
        <p:nvSpPr>
          <p:cNvPr id="9" name="모서리가 둥근 직사각형 63">
            <a:extLst>
              <a:ext uri="{FF2B5EF4-FFF2-40B4-BE49-F238E27FC236}">
                <a16:creationId xmlns:a16="http://schemas.microsoft.com/office/drawing/2014/main" id="{83785D17-5D92-5DD9-6F25-5755082CBFB8}"/>
              </a:ext>
            </a:extLst>
          </p:cNvPr>
          <p:cNvSpPr/>
          <p:nvPr/>
        </p:nvSpPr>
        <p:spPr>
          <a:xfrm>
            <a:off x="8194076" y="666355"/>
            <a:ext cx="549062" cy="237243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수정</a:t>
            </a:r>
          </a:p>
        </p:txBody>
      </p:sp>
      <p:sp>
        <p:nvSpPr>
          <p:cNvPr id="16" name="모서리가 둥근 직사각형 41">
            <a:extLst>
              <a:ext uri="{FF2B5EF4-FFF2-40B4-BE49-F238E27FC236}">
                <a16:creationId xmlns:a16="http://schemas.microsoft.com/office/drawing/2014/main" id="{E8BC6050-1B9E-9BA7-5AD7-741AC139F93F}"/>
              </a:ext>
            </a:extLst>
          </p:cNvPr>
          <p:cNvSpPr/>
          <p:nvPr/>
        </p:nvSpPr>
        <p:spPr>
          <a:xfrm>
            <a:off x="4005466" y="5286352"/>
            <a:ext cx="843842" cy="18915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현금 영수증</a:t>
            </a:r>
          </a:p>
        </p:txBody>
      </p:sp>
      <p:grpSp>
        <p:nvGrpSpPr>
          <p:cNvPr id="21" name="Google Shape;1067;p27">
            <a:extLst>
              <a:ext uri="{FF2B5EF4-FFF2-40B4-BE49-F238E27FC236}">
                <a16:creationId xmlns:a16="http://schemas.microsoft.com/office/drawing/2014/main" id="{C77C007D-6E4A-EB64-C5D7-1AF301C52F7F}"/>
              </a:ext>
            </a:extLst>
          </p:cNvPr>
          <p:cNvGrpSpPr/>
          <p:nvPr/>
        </p:nvGrpSpPr>
        <p:grpSpPr>
          <a:xfrm>
            <a:off x="1706046" y="276273"/>
            <a:ext cx="6994213" cy="309234"/>
            <a:chOff x="454585" y="453468"/>
            <a:chExt cx="8868441" cy="502040"/>
          </a:xfrm>
        </p:grpSpPr>
        <p:sp>
          <p:nvSpPr>
            <p:cNvPr id="22" name="Google Shape;1068;p27">
              <a:extLst>
                <a:ext uri="{FF2B5EF4-FFF2-40B4-BE49-F238E27FC236}">
                  <a16:creationId xmlns:a16="http://schemas.microsoft.com/office/drawing/2014/main" id="{9C0F9070-FB62-E8FA-A184-C11D7E2CB9D6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23" name="Google Shape;1069;p27">
              <a:extLst>
                <a:ext uri="{FF2B5EF4-FFF2-40B4-BE49-F238E27FC236}">
                  <a16:creationId xmlns:a16="http://schemas.microsoft.com/office/drawing/2014/main" id="{3885F477-1547-3432-6CB4-2F48FD2B0980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5" name="타원 4">
            <a:extLst>
              <a:ext uri="{FF2B5EF4-FFF2-40B4-BE49-F238E27FC236}">
                <a16:creationId xmlns:a16="http://schemas.microsoft.com/office/drawing/2014/main" id="{43A987A4-2CE2-654C-E719-B760841C235F}"/>
              </a:ext>
            </a:extLst>
          </p:cNvPr>
          <p:cNvSpPr/>
          <p:nvPr/>
        </p:nvSpPr>
        <p:spPr>
          <a:xfrm>
            <a:off x="1633635" y="66809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675B83C0-3F83-F80E-3C8C-3BF8903B6ED7}"/>
              </a:ext>
            </a:extLst>
          </p:cNvPr>
          <p:cNvSpPr/>
          <p:nvPr/>
        </p:nvSpPr>
        <p:spPr>
          <a:xfrm>
            <a:off x="7917144" y="66809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6FE974BB-33A5-5C55-3E87-01FDDF18E5AC}"/>
              </a:ext>
            </a:extLst>
          </p:cNvPr>
          <p:cNvSpPr/>
          <p:nvPr/>
        </p:nvSpPr>
        <p:spPr>
          <a:xfrm>
            <a:off x="1633635" y="283191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" name="오른쪽 화살표 설명선 2">
            <a:extLst>
              <a:ext uri="{FF2B5EF4-FFF2-40B4-BE49-F238E27FC236}">
                <a16:creationId xmlns:a16="http://schemas.microsoft.com/office/drawing/2014/main" id="{D9A9AB48-75A7-23DC-A3B1-44DA4963399B}"/>
              </a:ext>
            </a:extLst>
          </p:cNvPr>
          <p:cNvSpPr/>
          <p:nvPr/>
        </p:nvSpPr>
        <p:spPr bwMode="auto">
          <a:xfrm>
            <a:off x="3977384" y="5257851"/>
            <a:ext cx="905334" cy="255182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lt1"/>
              </a:solidFill>
              <a:latin typeface="+mn-ea"/>
            </a:endParaRP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3D77CB45-93B3-A6EA-3120-AA36C7990453}"/>
              </a:ext>
            </a:extLst>
          </p:cNvPr>
          <p:cNvSpPr/>
          <p:nvPr/>
        </p:nvSpPr>
        <p:spPr>
          <a:xfrm>
            <a:off x="3897466" y="479543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51593006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P-FE-MP-40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</a:t>
            </a:r>
            <a:r>
              <a:rPr lang="en-US" altLang="ko-KR" dirty="0"/>
              <a:t>]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 상세 </a:t>
            </a:r>
            <a:r>
              <a:rPr lang="en-US" altLang="ko-KR" dirty="0"/>
              <a:t>- 4</a:t>
            </a: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62A5E4C0-7DAD-4EA7-BD9A-151CC86B1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63" y="581024"/>
            <a:ext cx="6062971" cy="481659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1100" b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9D18E1A6-DC76-498C-8EC8-37CD50AF0DDA}"/>
              </a:ext>
            </a:extLst>
          </p:cNvPr>
          <p:cNvSpPr/>
          <p:nvPr/>
        </p:nvSpPr>
        <p:spPr>
          <a:xfrm>
            <a:off x="431696" y="739882"/>
            <a:ext cx="2704010" cy="3803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배송정보 수정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3" name="Close Button">
            <a:extLst>
              <a:ext uri="{FF2B5EF4-FFF2-40B4-BE49-F238E27FC236}">
                <a16:creationId xmlns:a16="http://schemas.microsoft.com/office/drawing/2014/main" id="{EAAFBC99-1B48-40A3-805C-CA4DE625F658}"/>
              </a:ext>
            </a:extLst>
          </p:cNvPr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5718312" y="830468"/>
            <a:ext cx="221550" cy="214403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140CD300-48BE-2295-E11F-635050BAA5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2896116"/>
              </p:ext>
            </p:extLst>
          </p:nvPr>
        </p:nvGraphicFramePr>
        <p:xfrm>
          <a:off x="461270" y="1668098"/>
          <a:ext cx="5607827" cy="2736000"/>
        </p:xfrm>
        <a:graphic>
          <a:graphicData uri="http://schemas.openxmlformats.org/drawingml/2006/table">
            <a:tbl>
              <a:tblPr/>
              <a:tblGrid>
                <a:gridCol w="1078522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4529305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504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*</a:t>
                      </a:r>
                      <a:r>
                        <a:rPr lang="ko-KR" altLang="en-US" sz="9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수령인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864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*</a:t>
                      </a:r>
                      <a:r>
                        <a:rPr lang="ko-KR" altLang="en-US" sz="9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주소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* 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휴대폰 번호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>
                          <a:latin typeface="+mn-ea"/>
                          <a:ea typeface="+mn-ea"/>
                        </a:rPr>
                        <a:t>                   </a:t>
                      </a:r>
                      <a:endParaRPr lang="ko-KR" altLang="en-US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5976769"/>
                  </a:ext>
                </a:extLst>
              </a:tr>
              <a:tr h="864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 요청사항</a:t>
                      </a: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948956"/>
                  </a:ext>
                </a:extLst>
              </a:tr>
            </a:tbl>
          </a:graphicData>
        </a:graphic>
      </p:graphicFrame>
      <p:sp>
        <p:nvSpPr>
          <p:cNvPr id="13" name="모서리가 둥근 직사각형 90">
            <a:extLst>
              <a:ext uri="{FF2B5EF4-FFF2-40B4-BE49-F238E27FC236}">
                <a16:creationId xmlns:a16="http://schemas.microsoft.com/office/drawing/2014/main" id="{26E75608-50EA-8EFC-D87B-770BDBD5C696}"/>
              </a:ext>
            </a:extLst>
          </p:cNvPr>
          <p:cNvSpPr/>
          <p:nvPr/>
        </p:nvSpPr>
        <p:spPr>
          <a:xfrm>
            <a:off x="5265157" y="2238268"/>
            <a:ext cx="734497" cy="32400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주소 검색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EC52F74F-8038-D6EA-679C-DC8D5A45A0E1}"/>
              </a:ext>
            </a:extLst>
          </p:cNvPr>
          <p:cNvSpPr/>
          <p:nvPr/>
        </p:nvSpPr>
        <p:spPr>
          <a:xfrm>
            <a:off x="3549044" y="1810972"/>
            <a:ext cx="81464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 3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25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endParaRPr lang="ko-KR" altLang="en-US" sz="900" dirty="0">
              <a:latin typeface="+mn-ea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900D559-459E-E7B6-E79E-1E2F3FEBEF4D}"/>
              </a:ext>
            </a:extLst>
          </p:cNvPr>
          <p:cNvSpPr txBox="1"/>
          <p:nvPr/>
        </p:nvSpPr>
        <p:spPr>
          <a:xfrm>
            <a:off x="3601852" y="3198424"/>
            <a:ext cx="206710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상품 도착 안내를</a:t>
            </a:r>
            <a:r>
              <a:rPr lang="ko-KR" altLang="en-US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 </a:t>
            </a:r>
            <a:r>
              <a:rPr lang="en-US" altLang="ko-KR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SMS</a:t>
            </a:r>
            <a:r>
              <a:rPr lang="ko-KR" altLang="en-US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로 알려드립니다</a:t>
            </a:r>
            <a:r>
              <a:rPr lang="en-US" altLang="ko-KR" sz="800" baseline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.</a:t>
            </a:r>
            <a:endParaRPr lang="ko-KR" altLang="en-US" sz="800" dirty="0"/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B01E89D8-09C6-029B-545B-9E49511E3820}"/>
              </a:ext>
            </a:extLst>
          </p:cNvPr>
          <p:cNvSpPr/>
          <p:nvPr/>
        </p:nvSpPr>
        <p:spPr>
          <a:xfrm>
            <a:off x="4586516" y="4079906"/>
            <a:ext cx="94288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 13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endParaRPr lang="ko-KR" altLang="en-US" sz="900" dirty="0">
              <a:latin typeface="+mn-ea"/>
            </a:endParaRPr>
          </a:p>
        </p:txBody>
      </p:sp>
      <p:sp>
        <p:nvSpPr>
          <p:cNvPr id="24" name="모서리가 둥근 직사각형 151">
            <a:extLst>
              <a:ext uri="{FF2B5EF4-FFF2-40B4-BE49-F238E27FC236}">
                <a16:creationId xmlns:a16="http://schemas.microsoft.com/office/drawing/2014/main" id="{D1938731-7C0C-2278-1314-53C3234EBE68}"/>
              </a:ext>
            </a:extLst>
          </p:cNvPr>
          <p:cNvSpPr/>
          <p:nvPr/>
        </p:nvSpPr>
        <p:spPr>
          <a:xfrm>
            <a:off x="1972832" y="4497057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수정</a:t>
            </a:r>
          </a:p>
        </p:txBody>
      </p:sp>
      <p:sp>
        <p:nvSpPr>
          <p:cNvPr id="25" name="모서리가 둥근 직사각형 152">
            <a:extLst>
              <a:ext uri="{FF2B5EF4-FFF2-40B4-BE49-F238E27FC236}">
                <a16:creationId xmlns:a16="http://schemas.microsoft.com/office/drawing/2014/main" id="{F8E5D0CC-6F69-2BA8-98BB-13C328E57B7F}"/>
              </a:ext>
            </a:extLst>
          </p:cNvPr>
          <p:cNvSpPr/>
          <p:nvPr/>
        </p:nvSpPr>
        <p:spPr>
          <a:xfrm>
            <a:off x="3369871" y="4489603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2EFF4465-B2D8-1850-3B3A-D95145EDB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9818" y="581025"/>
            <a:ext cx="4091508" cy="4816598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1100" b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8CF0104D-67BC-C904-2BCE-BA4D9C021FD4}"/>
              </a:ext>
            </a:extLst>
          </p:cNvPr>
          <p:cNvSpPr/>
          <p:nvPr/>
        </p:nvSpPr>
        <p:spPr>
          <a:xfrm>
            <a:off x="6619436" y="739882"/>
            <a:ext cx="2704010" cy="3803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영수증 조회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9" name="Close Button">
            <a:extLst>
              <a:ext uri="{FF2B5EF4-FFF2-40B4-BE49-F238E27FC236}">
                <a16:creationId xmlns:a16="http://schemas.microsoft.com/office/drawing/2014/main" id="{5CB7AA89-4447-6FF1-84A1-C613246D3ECA}"/>
              </a:ext>
            </a:extLst>
          </p:cNvPr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10041741" y="805900"/>
            <a:ext cx="221550" cy="214403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42" name="모서리가 둥근 직사각형 151">
            <a:extLst>
              <a:ext uri="{FF2B5EF4-FFF2-40B4-BE49-F238E27FC236}">
                <a16:creationId xmlns:a16="http://schemas.microsoft.com/office/drawing/2014/main" id="{77D471A1-A2A4-12BD-A313-C0EBA71634A7}"/>
              </a:ext>
            </a:extLst>
          </p:cNvPr>
          <p:cNvSpPr/>
          <p:nvPr/>
        </p:nvSpPr>
        <p:spPr>
          <a:xfrm>
            <a:off x="7894242" y="4840882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확인</a:t>
            </a: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28E42654-69FD-339A-60A0-F33FF7DEE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6011" y="1258604"/>
            <a:ext cx="3467280" cy="3381594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0" algn="just" fontAlgn="base" latinLnBrk="1">
              <a:lnSpc>
                <a:spcPct val="18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1000" kern="0" spc="0" dirty="0">
                <a:solidFill>
                  <a:srgbClr val="4C4C4C"/>
                </a:solidFill>
                <a:effectLst/>
                <a:latin typeface="나눔고딕" panose="020D0604000000000000" pitchFamily="50" charset="-127"/>
                <a:ea typeface="나눔고딕" panose="020D0604000000000000" pitchFamily="50" charset="-127"/>
              </a:rPr>
              <a:t>  {PG</a:t>
            </a:r>
            <a:r>
              <a:rPr lang="ko-KR" altLang="en-US" sz="1000" kern="0" spc="0" dirty="0">
                <a:solidFill>
                  <a:srgbClr val="4C4C4C"/>
                </a:solidFill>
                <a:effectLst/>
                <a:latin typeface="나눔고딕" panose="020D0604000000000000" pitchFamily="50" charset="-127"/>
                <a:ea typeface="나눔고딕" panose="020D0604000000000000" pitchFamily="50" charset="-127"/>
              </a:rPr>
              <a:t>사 결제 내용</a:t>
            </a:r>
            <a:r>
              <a:rPr lang="en-US" altLang="ko-KR" sz="1000" kern="0" spc="0" dirty="0">
                <a:solidFill>
                  <a:srgbClr val="4C4C4C"/>
                </a:solidFill>
                <a:effectLst/>
                <a:latin typeface="나눔고딕" panose="020D0604000000000000" pitchFamily="50" charset="-127"/>
                <a:ea typeface="나눔고딕" panose="020D0604000000000000" pitchFamily="50" charset="-127"/>
              </a:rPr>
              <a:t>(</a:t>
            </a:r>
            <a:r>
              <a:rPr lang="ko-KR" altLang="en-US" sz="1000" kern="0" spc="0" dirty="0">
                <a:solidFill>
                  <a:srgbClr val="4C4C4C"/>
                </a:solidFill>
                <a:effectLst/>
                <a:latin typeface="나눔고딕" panose="020D0604000000000000" pitchFamily="50" charset="-127"/>
                <a:ea typeface="나눔고딕" panose="020D0604000000000000" pitchFamily="50" charset="-127"/>
              </a:rPr>
              <a:t>영수증</a:t>
            </a:r>
            <a:r>
              <a:rPr lang="en-US" altLang="ko-KR" sz="1000" kern="0" spc="0" dirty="0">
                <a:solidFill>
                  <a:srgbClr val="4C4C4C"/>
                </a:solidFill>
                <a:effectLst/>
                <a:latin typeface="나눔고딕" panose="020D0604000000000000" pitchFamily="50" charset="-127"/>
                <a:ea typeface="나눔고딕" panose="020D0604000000000000" pitchFamily="50" charset="-127"/>
              </a:rPr>
              <a:t>)</a:t>
            </a:r>
            <a:r>
              <a:rPr lang="ko-KR" altLang="en-US" sz="1000" kern="0" spc="0" dirty="0">
                <a:solidFill>
                  <a:srgbClr val="4C4C4C"/>
                </a:solidFill>
                <a:effectLst/>
                <a:latin typeface="나눔고딕" panose="020D0604000000000000" pitchFamily="50" charset="-127"/>
                <a:ea typeface="나눔고딕" panose="020D0604000000000000" pitchFamily="50" charset="-127"/>
              </a:rPr>
              <a:t> 호출</a:t>
            </a:r>
            <a:r>
              <a:rPr lang="en-US" altLang="ko-KR" sz="1000" kern="0" spc="0" dirty="0">
                <a:solidFill>
                  <a:srgbClr val="4C4C4C"/>
                </a:solidFill>
                <a:effectLst/>
                <a:latin typeface="나눔고딕" panose="020D0604000000000000" pitchFamily="50" charset="-127"/>
                <a:ea typeface="나눔고딕" panose="020D0604000000000000" pitchFamily="50" charset="-127"/>
              </a:rPr>
              <a:t>}</a:t>
            </a:r>
            <a:endParaRPr lang="ko-KR" altLang="en-US" sz="1000" kern="0" spc="0" dirty="0">
              <a:solidFill>
                <a:srgbClr val="000000"/>
              </a:solidFill>
              <a:effectLst/>
              <a:latin typeface="함초롬바탕" panose="02030604000101010101" pitchFamily="18" charset="-127"/>
            </a:endParaRPr>
          </a:p>
        </p:txBody>
      </p:sp>
      <p:sp>
        <p:nvSpPr>
          <p:cNvPr id="6" name="모서리가 둥근 직사각형 30">
            <a:extLst>
              <a:ext uri="{FF2B5EF4-FFF2-40B4-BE49-F238E27FC236}">
                <a16:creationId xmlns:a16="http://schemas.microsoft.com/office/drawing/2014/main" id="{634BA354-0B01-47CF-AE9A-4C921E202DA2}"/>
              </a:ext>
            </a:extLst>
          </p:cNvPr>
          <p:cNvSpPr/>
          <p:nvPr/>
        </p:nvSpPr>
        <p:spPr>
          <a:xfrm>
            <a:off x="1777925" y="3630898"/>
            <a:ext cx="2878170" cy="666450"/>
          </a:xfrm>
          <a:prstGeom prst="roundRect">
            <a:avLst>
              <a:gd name="adj" fmla="val 7934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r>
              <a:rPr lang="ko-KR" altLang="en-US" sz="900" b="0" i="0" u="none" strike="noStrike" kern="1200" dirty="0">
                <a:solidFill>
                  <a:schemeClr val="tx1"/>
                </a:solidFill>
                <a:effectLst/>
                <a:latin typeface="맑은 고딕"/>
                <a:ea typeface="+mn-ea"/>
                <a:cs typeface="+mn-cs"/>
              </a:rPr>
              <a:t> 부재 시 경비실에 맡겨 주세요</a:t>
            </a:r>
            <a:r>
              <a:rPr lang="en-US" altLang="ko-KR" sz="900" b="0" i="0" u="none" strike="noStrike" kern="1200" dirty="0">
                <a:solidFill>
                  <a:schemeClr val="tx1"/>
                </a:solidFill>
                <a:effectLst/>
                <a:latin typeface="맑은 고딕"/>
                <a:ea typeface="+mn-ea"/>
                <a:cs typeface="+mn-cs"/>
              </a:rPr>
              <a:t>!</a:t>
            </a:r>
            <a:endParaRPr lang="ko-KR" altLang="en-US" sz="900" b="0" i="0" u="none" strike="noStrike" kern="1200" dirty="0">
              <a:solidFill>
                <a:schemeClr val="tx1"/>
              </a:solidFill>
              <a:effectLst/>
              <a:latin typeface="맑은 고딕"/>
              <a:ea typeface="+mn-ea"/>
              <a:cs typeface="+mn-cs"/>
            </a:endParaRPr>
          </a:p>
        </p:txBody>
      </p:sp>
      <p:sp>
        <p:nvSpPr>
          <p:cNvPr id="10" name="모서리가 둥근 직사각형 30">
            <a:extLst>
              <a:ext uri="{FF2B5EF4-FFF2-40B4-BE49-F238E27FC236}">
                <a16:creationId xmlns:a16="http://schemas.microsoft.com/office/drawing/2014/main" id="{65B5EB76-4F11-B799-028E-151F4A145F1B}"/>
              </a:ext>
            </a:extLst>
          </p:cNvPr>
          <p:cNvSpPr/>
          <p:nvPr/>
        </p:nvSpPr>
        <p:spPr>
          <a:xfrm>
            <a:off x="1790759" y="3135860"/>
            <a:ext cx="1844619" cy="324000"/>
          </a:xfrm>
          <a:prstGeom prst="roundRect">
            <a:avLst>
              <a:gd name="adj" fmla="val 16710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b="0" i="0" u="none" strike="noStrike" kern="1200" dirty="0">
                <a:solidFill>
                  <a:schemeClr val="tx1"/>
                </a:solidFill>
                <a:effectLst/>
                <a:latin typeface="맑은 고딕"/>
                <a:ea typeface="+mn-ea"/>
                <a:cs typeface="+mn-cs"/>
              </a:rPr>
              <a:t>010-0000-0000</a:t>
            </a:r>
            <a:endParaRPr lang="ko-KR" altLang="en-US" sz="900" b="0" i="0" u="none" strike="noStrike" kern="1200" dirty="0">
              <a:solidFill>
                <a:schemeClr val="tx1"/>
              </a:solidFill>
              <a:effectLst/>
              <a:latin typeface="맑은 고딕"/>
              <a:ea typeface="+mn-ea"/>
              <a:cs typeface="+mn-cs"/>
            </a:endParaRPr>
          </a:p>
        </p:txBody>
      </p:sp>
      <p:sp>
        <p:nvSpPr>
          <p:cNvPr id="15" name="모서리가 둥근 직사각형 30">
            <a:extLst>
              <a:ext uri="{FF2B5EF4-FFF2-40B4-BE49-F238E27FC236}">
                <a16:creationId xmlns:a16="http://schemas.microsoft.com/office/drawing/2014/main" id="{A41B6990-C6C6-D6F0-2912-933F18F2872A}"/>
              </a:ext>
            </a:extLst>
          </p:cNvPr>
          <p:cNvSpPr/>
          <p:nvPr/>
        </p:nvSpPr>
        <p:spPr>
          <a:xfrm>
            <a:off x="1790759" y="2631036"/>
            <a:ext cx="1844619" cy="324000"/>
          </a:xfrm>
          <a:prstGeom prst="roundRect">
            <a:avLst>
              <a:gd name="adj" fmla="val 16710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 </a:t>
            </a:r>
            <a:r>
              <a:rPr lang="ko-KR" altLang="en-US" sz="900" b="0" i="0" u="none" strike="noStrike" kern="120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이지스빌딩</a:t>
            </a:r>
            <a:r>
              <a:rPr lang="ko-KR" altLang="en-US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 </a:t>
            </a:r>
            <a:r>
              <a:rPr lang="en-US" altLang="ko-KR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4</a:t>
            </a:r>
            <a:r>
              <a:rPr lang="ko-KR" altLang="en-US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층</a:t>
            </a:r>
            <a:endParaRPr lang="ko-KR" altLang="en-US" sz="900" dirty="0">
              <a:latin typeface="+mn-ea"/>
            </a:endParaRPr>
          </a:p>
        </p:txBody>
      </p:sp>
      <p:sp>
        <p:nvSpPr>
          <p:cNvPr id="16" name="모서리가 둥근 직사각형 30">
            <a:extLst>
              <a:ext uri="{FF2B5EF4-FFF2-40B4-BE49-F238E27FC236}">
                <a16:creationId xmlns:a16="http://schemas.microsoft.com/office/drawing/2014/main" id="{C4775ACD-44FE-C7B5-0EB2-0A6B1EA788E6}"/>
              </a:ext>
            </a:extLst>
          </p:cNvPr>
          <p:cNvSpPr/>
          <p:nvPr/>
        </p:nvSpPr>
        <p:spPr>
          <a:xfrm>
            <a:off x="2408447" y="2238268"/>
            <a:ext cx="1922848" cy="324000"/>
          </a:xfrm>
          <a:prstGeom prst="roundRect">
            <a:avLst>
              <a:gd name="adj" fmla="val 16710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서울특별시 마포구 잔다리로 </a:t>
            </a:r>
            <a:r>
              <a:rPr lang="en-US" altLang="ko-KR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109 </a:t>
            </a:r>
            <a:endParaRPr lang="ko-KR" altLang="en-US" sz="900" dirty="0">
              <a:latin typeface="+mn-ea"/>
            </a:endParaRPr>
          </a:p>
        </p:txBody>
      </p:sp>
      <p:sp>
        <p:nvSpPr>
          <p:cNvPr id="17" name="모서리가 둥근 직사각형 30">
            <a:extLst>
              <a:ext uri="{FF2B5EF4-FFF2-40B4-BE49-F238E27FC236}">
                <a16:creationId xmlns:a16="http://schemas.microsoft.com/office/drawing/2014/main" id="{F87B2ECD-40CF-838A-EFFF-DEAC12AEE3E7}"/>
              </a:ext>
            </a:extLst>
          </p:cNvPr>
          <p:cNvSpPr/>
          <p:nvPr/>
        </p:nvSpPr>
        <p:spPr>
          <a:xfrm>
            <a:off x="1778235" y="2240537"/>
            <a:ext cx="554737" cy="324000"/>
          </a:xfrm>
          <a:prstGeom prst="roundRect">
            <a:avLst>
              <a:gd name="adj" fmla="val 16710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04003</a:t>
            </a:r>
            <a:endParaRPr lang="ko-KR" altLang="en-US" sz="900" dirty="0">
              <a:latin typeface="+mn-ea"/>
            </a:endParaRPr>
          </a:p>
        </p:txBody>
      </p:sp>
      <p:sp>
        <p:nvSpPr>
          <p:cNvPr id="18" name="모서리가 둥근 직사각형 30">
            <a:extLst>
              <a:ext uri="{FF2B5EF4-FFF2-40B4-BE49-F238E27FC236}">
                <a16:creationId xmlns:a16="http://schemas.microsoft.com/office/drawing/2014/main" id="{84BF3644-4D39-D377-DDCB-396F1DD7EE8D}"/>
              </a:ext>
            </a:extLst>
          </p:cNvPr>
          <p:cNvSpPr/>
          <p:nvPr/>
        </p:nvSpPr>
        <p:spPr>
          <a:xfrm>
            <a:off x="1766758" y="1763908"/>
            <a:ext cx="1844619" cy="324000"/>
          </a:xfrm>
          <a:prstGeom prst="roundRect">
            <a:avLst>
              <a:gd name="adj" fmla="val 16710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b="0" i="0" u="none" strike="noStrike" kern="120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이지스</a:t>
            </a:r>
            <a:endParaRPr lang="ko-KR" altLang="en-US" sz="900" dirty="0">
              <a:latin typeface="+mn-ea"/>
            </a:endParaRPr>
          </a:p>
        </p:txBody>
      </p:sp>
      <p:sp>
        <p:nvSpPr>
          <p:cNvPr id="5" name="모서리가 둥근 직사각형 80">
            <a:extLst>
              <a:ext uri="{FF2B5EF4-FFF2-40B4-BE49-F238E27FC236}">
                <a16:creationId xmlns:a16="http://schemas.microsoft.com/office/drawing/2014/main" id="{F252A341-1683-D829-986D-93F211DF8F1D}"/>
              </a:ext>
            </a:extLst>
          </p:cNvPr>
          <p:cNvSpPr/>
          <p:nvPr/>
        </p:nvSpPr>
        <p:spPr>
          <a:xfrm>
            <a:off x="5296990" y="1293008"/>
            <a:ext cx="743929" cy="263567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주소록</a:t>
            </a:r>
          </a:p>
        </p:txBody>
      </p:sp>
    </p:spTree>
    <p:extLst>
      <p:ext uri="{BB962C8B-B14F-4D97-AF65-F5344CB8AC3E}">
        <p14:creationId xmlns:p14="http://schemas.microsoft.com/office/powerpoint/2010/main" val="264042364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P-FE-GN-10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[Header/Footer &gt; Header] Header (GNB)</a:t>
            </a:r>
            <a:endParaRPr lang="ko-KR" altLang="en-US" dirty="0"/>
          </a:p>
        </p:txBody>
      </p:sp>
      <p:graphicFrame>
        <p:nvGraphicFramePr>
          <p:cNvPr id="83" name="표 4">
            <a:extLst>
              <a:ext uri="{FF2B5EF4-FFF2-40B4-BE49-F238E27FC236}">
                <a16:creationId xmlns:a16="http://schemas.microsoft.com/office/drawing/2014/main" id="{1E14C14F-5500-4A10-B60C-1E1348FB32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1095857"/>
              </p:ext>
            </p:extLst>
          </p:nvPr>
        </p:nvGraphicFramePr>
        <p:xfrm>
          <a:off x="9016139" y="261615"/>
          <a:ext cx="2508867" cy="69376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72638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라라마켓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소개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서브 메뉴 열림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서브 메뉴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해당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</a:p>
                  </a:txBody>
                  <a:tcPr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72638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상품리뷰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서브 메뉴 없음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서브 메뉴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해당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</a:p>
                  </a:txBody>
                  <a:tcPr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593330"/>
                  </a:ext>
                </a:extLst>
              </a:tr>
              <a:tr h="72638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이벤트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서브 메뉴 없음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서브 메뉴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해당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</a:p>
                  </a:txBody>
                  <a:tcPr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708753"/>
                  </a:ext>
                </a:extLst>
              </a:tr>
              <a:tr h="72638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고객센터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서브 메뉴 열림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서브 메뉴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해당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</a:p>
                  </a:txBody>
                  <a:tcPr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865466"/>
                  </a:ext>
                </a:extLst>
              </a:tr>
              <a:tr h="88733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오픈 숍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드롭다운 메뉴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[5.1]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서브 메뉴 열림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지정 카테고리 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카테고리별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등록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Default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첫 번째 카테고리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428652"/>
                  </a:ext>
                </a:extLst>
              </a:tr>
              <a:tr h="120921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최근 등록된 상품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썸네일 이미지 표기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 표기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 이상인 경우 말 줄임표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(…)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금액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클릭한 상품상세화면으로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</a:p>
                  </a:txBody>
                  <a:tcPr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794256"/>
                  </a:ext>
                </a:extLst>
              </a:tr>
              <a:tr h="88733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스타일 숍 드롭다운 메뉴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[6.1]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서브 메뉴 열림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 지정 카테고리 최대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카테고리별 지정 상품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첫 번째 카테고리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8779724"/>
                  </a:ext>
                </a:extLst>
              </a:tr>
              <a:tr h="104827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시즌 추천 상품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썸네일 이미지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 표기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 이상인 경우 말 줄임표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(…)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클릭한 상품상세화면으로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</a:p>
                  </a:txBody>
                  <a:tcPr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8386190"/>
                  </a:ext>
                </a:extLst>
              </a:tr>
            </a:tbl>
          </a:graphicData>
        </a:graphic>
      </p:graphicFrame>
      <p:sp>
        <p:nvSpPr>
          <p:cNvPr id="99" name="모서리가 둥근 직사각형 50">
            <a:extLst>
              <a:ext uri="{FF2B5EF4-FFF2-40B4-BE49-F238E27FC236}">
                <a16:creationId xmlns:a16="http://schemas.microsoft.com/office/drawing/2014/main" id="{3BA4CB5C-AFF1-CD67-94FE-243448BA6522}"/>
              </a:ext>
            </a:extLst>
          </p:cNvPr>
          <p:cNvSpPr/>
          <p:nvPr/>
        </p:nvSpPr>
        <p:spPr>
          <a:xfrm>
            <a:off x="727913" y="1266692"/>
            <a:ext cx="1152000" cy="446695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0" name="모서리가 둥근 직사각형 50">
            <a:extLst>
              <a:ext uri="{FF2B5EF4-FFF2-40B4-BE49-F238E27FC236}">
                <a16:creationId xmlns:a16="http://schemas.microsoft.com/office/drawing/2014/main" id="{14C844BC-0F0A-FBF6-7602-02997952035C}"/>
              </a:ext>
            </a:extLst>
          </p:cNvPr>
          <p:cNvSpPr/>
          <p:nvPr/>
        </p:nvSpPr>
        <p:spPr>
          <a:xfrm>
            <a:off x="2017969" y="1278888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4" name="사각형: 둥근 모서리 33">
            <a:hlinkClick r:id="" action="ppaction://noaction"/>
            <a:extLst>
              <a:ext uri="{FF2B5EF4-FFF2-40B4-BE49-F238E27FC236}">
                <a16:creationId xmlns:a16="http://schemas.microsoft.com/office/drawing/2014/main" id="{571E5A4F-94E8-0184-A003-D52D80EA2D40}"/>
              </a:ext>
            </a:extLst>
          </p:cNvPr>
          <p:cNvSpPr>
            <a:spLocks/>
          </p:cNvSpPr>
          <p:nvPr/>
        </p:nvSpPr>
        <p:spPr>
          <a:xfrm>
            <a:off x="5609955" y="1318591"/>
            <a:ext cx="2948229" cy="36816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0" rIns="36000" bIns="0" numCol="1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000" dirty="0">
              <a:solidFill>
                <a:schemeClr val="bg1">
                  <a:lumMod val="65000"/>
                </a:schemeClr>
              </a:solidFill>
              <a:uFillTx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82036672-6C2C-58D3-57AC-0ABA1D5C4210}"/>
              </a:ext>
            </a:extLst>
          </p:cNvPr>
          <p:cNvSpPr txBox="1"/>
          <p:nvPr/>
        </p:nvSpPr>
        <p:spPr>
          <a:xfrm>
            <a:off x="5642096" y="1399267"/>
            <a:ext cx="74352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전체검색       </a:t>
            </a:r>
          </a:p>
        </p:txBody>
      </p:sp>
      <p:cxnSp>
        <p:nvCxnSpPr>
          <p:cNvPr id="125" name="직선 연결선 124">
            <a:extLst>
              <a:ext uri="{FF2B5EF4-FFF2-40B4-BE49-F238E27FC236}">
                <a16:creationId xmlns:a16="http://schemas.microsoft.com/office/drawing/2014/main" id="{7BB30706-378F-2BEE-F616-40FF945AE71E}"/>
              </a:ext>
            </a:extLst>
          </p:cNvPr>
          <p:cNvCxnSpPr>
            <a:cxnSpLocks/>
          </p:cNvCxnSpPr>
          <p:nvPr/>
        </p:nvCxnSpPr>
        <p:spPr>
          <a:xfrm>
            <a:off x="6496434" y="1425184"/>
            <a:ext cx="0" cy="144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Chevron">
            <a:extLst>
              <a:ext uri="{FF2B5EF4-FFF2-40B4-BE49-F238E27FC236}">
                <a16:creationId xmlns:a16="http://schemas.microsoft.com/office/drawing/2014/main" id="{9323DD85-09A4-35C3-9508-21580A9A07C2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6281089" y="1486962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9335423-5661-3B0C-74FD-E8C9ED935D3D}"/>
              </a:ext>
            </a:extLst>
          </p:cNvPr>
          <p:cNvSpPr txBox="1"/>
          <p:nvPr/>
        </p:nvSpPr>
        <p:spPr>
          <a:xfrm>
            <a:off x="645100" y="1437815"/>
            <a:ext cx="1116244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내 옷 팔고사고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92792F-5BC6-92DC-B14F-B4DBD1B00789}"/>
              </a:ext>
            </a:extLst>
          </p:cNvPr>
          <p:cNvSpPr txBox="1"/>
          <p:nvPr/>
        </p:nvSpPr>
        <p:spPr>
          <a:xfrm>
            <a:off x="2026857" y="1447054"/>
            <a:ext cx="709131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새 옷 구매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217A436-2E84-FF6C-A3B9-869811B5BD8B}"/>
              </a:ext>
            </a:extLst>
          </p:cNvPr>
          <p:cNvSpPr txBox="1"/>
          <p:nvPr/>
        </p:nvSpPr>
        <p:spPr>
          <a:xfrm>
            <a:off x="760103" y="1301795"/>
            <a:ext cx="70913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 오픈 숍</a:t>
            </a:r>
            <a:endParaRPr lang="ko-KR" altLang="en-US" sz="10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84270D8-99FC-DB06-1A9C-C4AEF056B21C}"/>
              </a:ext>
            </a:extLst>
          </p:cNvPr>
          <p:cNvSpPr txBox="1"/>
          <p:nvPr/>
        </p:nvSpPr>
        <p:spPr>
          <a:xfrm>
            <a:off x="2069573" y="1308523"/>
            <a:ext cx="84427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스타일 숍</a:t>
            </a: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C2AC556A-2E17-CF22-65FF-DBEC148D3DA3}"/>
              </a:ext>
            </a:extLst>
          </p:cNvPr>
          <p:cNvSpPr/>
          <p:nvPr/>
        </p:nvSpPr>
        <p:spPr>
          <a:xfrm>
            <a:off x="8225020" y="1317713"/>
            <a:ext cx="281137" cy="28113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27" name="Picture 2" descr="C:\Users\user\Downloads\iconmonstr-magnifier-1-240.png">
            <a:extLst>
              <a:ext uri="{FF2B5EF4-FFF2-40B4-BE49-F238E27FC236}">
                <a16:creationId xmlns:a16="http://schemas.microsoft.com/office/drawing/2014/main" id="{B771C369-3756-429C-78F1-C4528BCF9A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313045" y="1401013"/>
            <a:ext cx="112146" cy="112146"/>
          </a:xfrm>
          <a:prstGeom prst="rect">
            <a:avLst/>
          </a:prstGeom>
          <a:noFill/>
        </p:spPr>
      </p:pic>
      <p:sp>
        <p:nvSpPr>
          <p:cNvPr id="28" name="Chevron">
            <a:extLst>
              <a:ext uri="{FF2B5EF4-FFF2-40B4-BE49-F238E27FC236}">
                <a16:creationId xmlns:a16="http://schemas.microsoft.com/office/drawing/2014/main" id="{059825D0-7B1A-1068-7125-BD4FDEC9992A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 rot="10800000">
            <a:off x="1655548" y="1471772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9" name="Chevron">
            <a:extLst>
              <a:ext uri="{FF2B5EF4-FFF2-40B4-BE49-F238E27FC236}">
                <a16:creationId xmlns:a16="http://schemas.microsoft.com/office/drawing/2014/main" id="{B36C8AB0-EA6C-834C-592B-A204221E0A61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2936948" y="1474116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90957DF9-FDFA-97F9-D251-F218B9524B7A}"/>
              </a:ext>
            </a:extLst>
          </p:cNvPr>
          <p:cNvSpPr>
            <a:spLocks/>
          </p:cNvSpPr>
          <p:nvPr/>
        </p:nvSpPr>
        <p:spPr>
          <a:xfrm>
            <a:off x="760104" y="1763142"/>
            <a:ext cx="7665088" cy="179680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85000"/>
              </a:schemeClr>
            </a:solidFill>
          </a:ln>
        </p:spPr>
        <p:txBody>
          <a:bodyPr wrap="square">
            <a:noAutofit/>
          </a:bodyPr>
          <a:lstStyle/>
          <a:p>
            <a:pPr>
              <a:lnSpc>
                <a:spcPct val="200000"/>
              </a:lnSpc>
            </a:pPr>
            <a:endParaRPr lang="en-US" altLang="ko-KR" sz="1050" dirty="0">
              <a:latin typeface="+mn-ea"/>
            </a:endParaRPr>
          </a:p>
        </p:txBody>
      </p:sp>
      <p:cxnSp>
        <p:nvCxnSpPr>
          <p:cNvPr id="6" name="직선 연결선 5">
            <a:extLst>
              <a:ext uri="{FF2B5EF4-FFF2-40B4-BE49-F238E27FC236}">
                <a16:creationId xmlns:a16="http://schemas.microsoft.com/office/drawing/2014/main" id="{3167EDFE-A280-1EA9-7E56-0E63EE10C82C}"/>
              </a:ext>
            </a:extLst>
          </p:cNvPr>
          <p:cNvCxnSpPr/>
          <p:nvPr/>
        </p:nvCxnSpPr>
        <p:spPr>
          <a:xfrm>
            <a:off x="1887622" y="1979644"/>
            <a:ext cx="0" cy="136815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직사각형 7">
            <a:extLst>
              <a:ext uri="{FF2B5EF4-FFF2-40B4-BE49-F238E27FC236}">
                <a16:creationId xmlns:a16="http://schemas.microsoft.com/office/drawing/2014/main" id="{38B2BBCC-0F3C-2387-B423-450F843D2661}"/>
              </a:ext>
            </a:extLst>
          </p:cNvPr>
          <p:cNvSpPr/>
          <p:nvPr/>
        </p:nvSpPr>
        <p:spPr>
          <a:xfrm>
            <a:off x="2007363" y="1862669"/>
            <a:ext cx="107273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 dirty="0">
                <a:latin typeface="+mn-ea"/>
              </a:rPr>
              <a:t>최근 등록된 상품</a:t>
            </a: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F41516A8-75EF-E194-046D-102BAA8AD6EB}"/>
              </a:ext>
            </a:extLst>
          </p:cNvPr>
          <p:cNvSpPr/>
          <p:nvPr/>
        </p:nvSpPr>
        <p:spPr>
          <a:xfrm>
            <a:off x="2030105" y="3062605"/>
            <a:ext cx="798617" cy="25321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상품명 표기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A65A22C6-5CAA-DA22-1417-9568AF324E1B}"/>
              </a:ext>
            </a:extLst>
          </p:cNvPr>
          <p:cNvSpPr/>
          <p:nvPr/>
        </p:nvSpPr>
        <p:spPr>
          <a:xfrm>
            <a:off x="2015441" y="3260080"/>
            <a:ext cx="99083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000" b="1" dirty="0">
                <a:latin typeface="+mn-ea"/>
              </a:rPr>
              <a:t>{</a:t>
            </a:r>
            <a:r>
              <a:rPr lang="ko-KR" altLang="en-US" sz="1000" b="1" dirty="0">
                <a:latin typeface="+mn-ea"/>
              </a:rPr>
              <a:t>가격표기</a:t>
            </a:r>
            <a:r>
              <a:rPr lang="en-US" altLang="ko-KR" sz="1000" b="1" dirty="0">
                <a:latin typeface="+mn-ea"/>
              </a:rPr>
              <a:t>}</a:t>
            </a:r>
            <a:r>
              <a:rPr lang="ko-KR" altLang="en-US" sz="1000" b="1" dirty="0">
                <a:latin typeface="+mn-ea"/>
              </a:rPr>
              <a:t>원</a:t>
            </a:r>
            <a:endParaRPr lang="en-US" altLang="ko-KR" sz="1000" dirty="0">
              <a:latin typeface="+mn-ea"/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BDBDA8FB-D54B-77C2-DF48-085A1A0C5D7C}"/>
              </a:ext>
            </a:extLst>
          </p:cNvPr>
          <p:cNvSpPr/>
          <p:nvPr/>
        </p:nvSpPr>
        <p:spPr>
          <a:xfrm>
            <a:off x="900144" y="1784227"/>
            <a:ext cx="860550" cy="1564403"/>
          </a:xfrm>
          <a:prstGeom prst="rect">
            <a:avLst/>
          </a:prstGeom>
        </p:spPr>
        <p:txBody>
          <a:bodyPr wrap="square" tIns="0" bIns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50" dirty="0">
                <a:solidFill>
                  <a:srgbClr val="C00000"/>
                </a:solidFill>
                <a:latin typeface="+mn-ea"/>
              </a:rPr>
              <a:t>Outer </a:t>
            </a:r>
            <a:r>
              <a:rPr lang="ko-KR" altLang="en-US" sz="1050" dirty="0">
                <a:solidFill>
                  <a:srgbClr val="C00000"/>
                </a:solidFill>
                <a:latin typeface="+mn-ea"/>
              </a:rPr>
              <a:t>▶</a:t>
            </a:r>
            <a:endParaRPr lang="en-US" altLang="ko-KR" sz="1050" dirty="0">
              <a:solidFill>
                <a:srgbClr val="C00000"/>
              </a:solidFill>
              <a:latin typeface="+mn-ea"/>
            </a:endParaRPr>
          </a:p>
          <a:p>
            <a:pPr>
              <a:lnSpc>
                <a:spcPct val="200000"/>
              </a:lnSpc>
            </a:pPr>
            <a:r>
              <a:rPr lang="en-US" altLang="ko-KR" sz="1050" dirty="0">
                <a:latin typeface="+mn-ea"/>
              </a:rPr>
              <a:t>Top</a:t>
            </a:r>
          </a:p>
          <a:p>
            <a:pPr>
              <a:lnSpc>
                <a:spcPct val="200000"/>
              </a:lnSpc>
            </a:pPr>
            <a:r>
              <a:rPr lang="en-US" altLang="ko-KR" sz="1050" dirty="0">
                <a:latin typeface="+mn-ea"/>
              </a:rPr>
              <a:t>Bottom</a:t>
            </a:r>
          </a:p>
          <a:p>
            <a:pPr>
              <a:lnSpc>
                <a:spcPct val="200000"/>
              </a:lnSpc>
            </a:pPr>
            <a:r>
              <a:rPr lang="en-US" altLang="ko-KR" sz="1050" dirty="0">
                <a:latin typeface="+mn-ea"/>
              </a:rPr>
              <a:t>Skirt</a:t>
            </a:r>
          </a:p>
          <a:p>
            <a:pPr>
              <a:lnSpc>
                <a:spcPct val="200000"/>
              </a:lnSpc>
            </a:pPr>
            <a:r>
              <a:rPr lang="en-US" altLang="ko-KR" sz="1050" dirty="0">
                <a:latin typeface="+mn-ea"/>
              </a:rPr>
              <a:t>Dress</a:t>
            </a: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9A9E96E4-1527-9805-F608-CCDA213D5628}"/>
              </a:ext>
            </a:extLst>
          </p:cNvPr>
          <p:cNvSpPr/>
          <p:nvPr/>
        </p:nvSpPr>
        <p:spPr>
          <a:xfrm>
            <a:off x="3563685" y="3062606"/>
            <a:ext cx="1359668" cy="25321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dirty="0">
                <a:latin typeface="+mn-ea"/>
              </a:rPr>
              <a:t>000 </a:t>
            </a:r>
            <a:r>
              <a:rPr lang="ko-KR" altLang="en-US" sz="800" dirty="0">
                <a:latin typeface="+mn-ea"/>
              </a:rPr>
              <a:t>브랜드 운동복 판매</a:t>
            </a:r>
            <a:r>
              <a:rPr lang="en-US" altLang="ko-KR" sz="800" dirty="0">
                <a:latin typeface="+mn-ea"/>
              </a:rPr>
              <a:t>…</a:t>
            </a: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309CE2AD-E660-5308-490D-75F5D980523D}"/>
              </a:ext>
            </a:extLst>
          </p:cNvPr>
          <p:cNvSpPr/>
          <p:nvPr/>
        </p:nvSpPr>
        <p:spPr>
          <a:xfrm>
            <a:off x="3588680" y="3252385"/>
            <a:ext cx="781715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050" b="1" dirty="0">
                <a:latin typeface="+mn-ea"/>
              </a:rPr>
              <a:t>25,000</a:t>
            </a:r>
            <a:r>
              <a:rPr lang="ko-KR" altLang="en-US" sz="1050" b="1" dirty="0">
                <a:latin typeface="+mn-ea"/>
              </a:rPr>
              <a:t>원</a:t>
            </a:r>
            <a:endParaRPr lang="en-US" altLang="ko-KR" sz="1050" dirty="0">
              <a:latin typeface="+mn-ea"/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50058E4E-1E96-8471-3F8E-35F415E6D44D}"/>
              </a:ext>
            </a:extLst>
          </p:cNvPr>
          <p:cNvSpPr/>
          <p:nvPr/>
        </p:nvSpPr>
        <p:spPr>
          <a:xfrm>
            <a:off x="5095556" y="3072131"/>
            <a:ext cx="1359668" cy="25321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dirty="0">
                <a:latin typeface="+mn-ea"/>
              </a:rPr>
              <a:t>000 </a:t>
            </a:r>
            <a:r>
              <a:rPr lang="ko-KR" altLang="en-US" sz="800" dirty="0">
                <a:latin typeface="+mn-ea"/>
              </a:rPr>
              <a:t>브랜드 운동복 판매</a:t>
            </a:r>
            <a:r>
              <a:rPr lang="en-US" altLang="ko-KR" sz="800" dirty="0">
                <a:latin typeface="+mn-ea"/>
              </a:rPr>
              <a:t>…</a:t>
            </a: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C75F9530-0AAF-EF30-7372-BCACF638BD0F}"/>
              </a:ext>
            </a:extLst>
          </p:cNvPr>
          <p:cNvSpPr/>
          <p:nvPr/>
        </p:nvSpPr>
        <p:spPr>
          <a:xfrm>
            <a:off x="5111673" y="3261911"/>
            <a:ext cx="781715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050" b="1" dirty="0">
                <a:latin typeface="+mn-ea"/>
              </a:rPr>
              <a:t>25,000</a:t>
            </a:r>
            <a:r>
              <a:rPr lang="ko-KR" altLang="en-US" sz="1050" b="1" dirty="0">
                <a:latin typeface="+mn-ea"/>
              </a:rPr>
              <a:t>원</a:t>
            </a:r>
            <a:endParaRPr lang="en-US" altLang="ko-KR" sz="1050" dirty="0">
              <a:latin typeface="+mn-ea"/>
            </a:endParaRP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496DF917-0728-7209-CA8E-F2A073917C81}"/>
              </a:ext>
            </a:extLst>
          </p:cNvPr>
          <p:cNvSpPr/>
          <p:nvPr/>
        </p:nvSpPr>
        <p:spPr>
          <a:xfrm>
            <a:off x="6623896" y="3081657"/>
            <a:ext cx="1359668" cy="25321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dirty="0">
                <a:latin typeface="+mn-ea"/>
              </a:rPr>
              <a:t>000 </a:t>
            </a:r>
            <a:r>
              <a:rPr lang="ko-KR" altLang="en-US" sz="800" dirty="0">
                <a:latin typeface="+mn-ea"/>
              </a:rPr>
              <a:t>브랜드 운동복 판매</a:t>
            </a:r>
            <a:r>
              <a:rPr lang="en-US" altLang="ko-KR" sz="800" dirty="0">
                <a:latin typeface="+mn-ea"/>
              </a:rPr>
              <a:t>…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ED13D2B7-6167-FA44-764B-95C9E112FE88}"/>
              </a:ext>
            </a:extLst>
          </p:cNvPr>
          <p:cNvSpPr/>
          <p:nvPr/>
        </p:nvSpPr>
        <p:spPr>
          <a:xfrm>
            <a:off x="6648892" y="3271435"/>
            <a:ext cx="781715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050" b="1" dirty="0">
                <a:latin typeface="+mn-ea"/>
              </a:rPr>
              <a:t>25,000</a:t>
            </a:r>
            <a:r>
              <a:rPr lang="ko-KR" altLang="en-US" sz="1050" b="1" dirty="0">
                <a:latin typeface="+mn-ea"/>
              </a:rPr>
              <a:t>원</a:t>
            </a:r>
            <a:endParaRPr lang="en-US" altLang="ko-KR" sz="1050" dirty="0">
              <a:latin typeface="+mn-ea"/>
            </a:endParaRPr>
          </a:p>
        </p:txBody>
      </p:sp>
      <p:sp>
        <p:nvSpPr>
          <p:cNvPr id="54" name="Border">
            <a:extLst>
              <a:ext uri="{FF2B5EF4-FFF2-40B4-BE49-F238E27FC236}">
                <a16:creationId xmlns:a16="http://schemas.microsoft.com/office/drawing/2014/main" id="{5D5D2FF1-35D6-F844-5061-F97200BB54E6}"/>
              </a:ext>
            </a:extLst>
          </p:cNvPr>
          <p:cNvSpPr>
            <a:spLocks/>
          </p:cNvSpPr>
          <p:nvPr/>
        </p:nvSpPr>
        <p:spPr bwMode="auto">
          <a:xfrm>
            <a:off x="2078248" y="2144391"/>
            <a:ext cx="1354427" cy="9372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1" name="Border">
            <a:extLst>
              <a:ext uri="{FF2B5EF4-FFF2-40B4-BE49-F238E27FC236}">
                <a16:creationId xmlns:a16="http://schemas.microsoft.com/office/drawing/2014/main" id="{E33DEE69-2C9E-13CB-D92C-5210A27E3094}"/>
              </a:ext>
            </a:extLst>
          </p:cNvPr>
          <p:cNvSpPr>
            <a:spLocks/>
          </p:cNvSpPr>
          <p:nvPr/>
        </p:nvSpPr>
        <p:spPr bwMode="auto">
          <a:xfrm>
            <a:off x="3597777" y="2144391"/>
            <a:ext cx="1354427" cy="9372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2" name="Border">
            <a:extLst>
              <a:ext uri="{FF2B5EF4-FFF2-40B4-BE49-F238E27FC236}">
                <a16:creationId xmlns:a16="http://schemas.microsoft.com/office/drawing/2014/main" id="{8EA72703-B693-17AD-F947-9006ECA53EB4}"/>
              </a:ext>
            </a:extLst>
          </p:cNvPr>
          <p:cNvSpPr>
            <a:spLocks/>
          </p:cNvSpPr>
          <p:nvPr/>
        </p:nvSpPr>
        <p:spPr bwMode="auto">
          <a:xfrm>
            <a:off x="5114266" y="2144391"/>
            <a:ext cx="1354427" cy="9372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3" name="Border">
            <a:extLst>
              <a:ext uri="{FF2B5EF4-FFF2-40B4-BE49-F238E27FC236}">
                <a16:creationId xmlns:a16="http://schemas.microsoft.com/office/drawing/2014/main" id="{0D90B2C1-9063-7826-8ECD-CAF0A09DA5B1}"/>
              </a:ext>
            </a:extLst>
          </p:cNvPr>
          <p:cNvSpPr>
            <a:spLocks/>
          </p:cNvSpPr>
          <p:nvPr/>
        </p:nvSpPr>
        <p:spPr bwMode="auto">
          <a:xfrm>
            <a:off x="6636161" y="2144391"/>
            <a:ext cx="1354427" cy="9372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4682F6A3-53A1-2C4D-FF85-9F816ABBD6B0}"/>
              </a:ext>
            </a:extLst>
          </p:cNvPr>
          <p:cNvCxnSpPr>
            <a:cxnSpLocks/>
          </p:cNvCxnSpPr>
          <p:nvPr/>
        </p:nvCxnSpPr>
        <p:spPr>
          <a:xfrm>
            <a:off x="177553" y="3656165"/>
            <a:ext cx="8546260" cy="0"/>
          </a:xfrm>
          <a:prstGeom prst="line">
            <a:avLst/>
          </a:prstGeom>
          <a:ln w="12700" cmpd="sng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7" name="표 16">
            <a:extLst>
              <a:ext uri="{FF2B5EF4-FFF2-40B4-BE49-F238E27FC236}">
                <a16:creationId xmlns:a16="http://schemas.microsoft.com/office/drawing/2014/main" id="{1053333C-52D3-7C6B-993F-3C8CEB96C9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8018917"/>
              </p:ext>
            </p:extLst>
          </p:nvPr>
        </p:nvGraphicFramePr>
        <p:xfrm>
          <a:off x="196492" y="3714913"/>
          <a:ext cx="8673484" cy="8517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73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51719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9" name="직사각형 18">
            <a:extLst>
              <a:ext uri="{FF2B5EF4-FFF2-40B4-BE49-F238E27FC236}">
                <a16:creationId xmlns:a16="http://schemas.microsoft.com/office/drawing/2014/main" id="{2A9DA1EB-B28F-4ADB-33D3-6D22EFE72292}"/>
              </a:ext>
            </a:extLst>
          </p:cNvPr>
          <p:cNvSpPr/>
          <p:nvPr/>
        </p:nvSpPr>
        <p:spPr>
          <a:xfrm>
            <a:off x="913395" y="4072569"/>
            <a:ext cx="13271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600" b="1" spc="-3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</a:t>
            </a:r>
            <a:endParaRPr lang="ko-KR" altLang="en-US" sz="1600" b="1" spc="-3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F53BFA2C-FD89-B107-72BA-F0241F35E343}"/>
              </a:ext>
            </a:extLst>
          </p:cNvPr>
          <p:cNvSpPr/>
          <p:nvPr/>
        </p:nvSpPr>
        <p:spPr>
          <a:xfrm>
            <a:off x="6687232" y="3822065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회원가입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로그인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비회원 주문조회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21" name="모서리가 둥근 직사각형 50">
            <a:extLst>
              <a:ext uri="{FF2B5EF4-FFF2-40B4-BE49-F238E27FC236}">
                <a16:creationId xmlns:a16="http://schemas.microsoft.com/office/drawing/2014/main" id="{EF263436-FAFF-649D-48BF-AFB2AEC2A12C}"/>
              </a:ext>
            </a:extLst>
          </p:cNvPr>
          <p:cNvSpPr/>
          <p:nvPr/>
        </p:nvSpPr>
        <p:spPr>
          <a:xfrm>
            <a:off x="746852" y="4723263"/>
            <a:ext cx="1152000" cy="44669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" name="모서리가 둥근 직사각형 50">
            <a:extLst>
              <a:ext uri="{FF2B5EF4-FFF2-40B4-BE49-F238E27FC236}">
                <a16:creationId xmlns:a16="http://schemas.microsoft.com/office/drawing/2014/main" id="{AA425198-A4D2-C481-23A1-E88CC680C63B}"/>
              </a:ext>
            </a:extLst>
          </p:cNvPr>
          <p:cNvSpPr/>
          <p:nvPr/>
        </p:nvSpPr>
        <p:spPr>
          <a:xfrm>
            <a:off x="2036908" y="4735459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0E9978C8-BA77-DE50-EEFE-463BBD349A39}"/>
              </a:ext>
            </a:extLst>
          </p:cNvPr>
          <p:cNvSpPr/>
          <p:nvPr/>
        </p:nvSpPr>
        <p:spPr>
          <a:xfrm>
            <a:off x="885916" y="3896893"/>
            <a:ext cx="180710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나의 특별한 옷 구매 법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30" name="사각형: 둥근 모서리 33">
            <a:hlinkClick r:id="" action="ppaction://noaction"/>
            <a:extLst>
              <a:ext uri="{FF2B5EF4-FFF2-40B4-BE49-F238E27FC236}">
                <a16:creationId xmlns:a16="http://schemas.microsoft.com/office/drawing/2014/main" id="{E07A2F6F-2696-5052-DB20-DEB3ED00116A}"/>
              </a:ext>
            </a:extLst>
          </p:cNvPr>
          <p:cNvSpPr>
            <a:spLocks/>
          </p:cNvSpPr>
          <p:nvPr/>
        </p:nvSpPr>
        <p:spPr>
          <a:xfrm>
            <a:off x="5628894" y="4775162"/>
            <a:ext cx="2948229" cy="36816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0" rIns="36000" bIns="0" numCol="1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000" dirty="0">
              <a:solidFill>
                <a:schemeClr val="bg1">
                  <a:lumMod val="65000"/>
                </a:schemeClr>
              </a:solidFill>
              <a:uFillTx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653A524-D035-00E2-1A05-63510ED8C9C7}"/>
              </a:ext>
            </a:extLst>
          </p:cNvPr>
          <p:cNvSpPr txBox="1"/>
          <p:nvPr/>
        </p:nvSpPr>
        <p:spPr>
          <a:xfrm>
            <a:off x="5661035" y="4855838"/>
            <a:ext cx="74352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전체검색       </a:t>
            </a:r>
          </a:p>
        </p:txBody>
      </p:sp>
      <p:cxnSp>
        <p:nvCxnSpPr>
          <p:cNvPr id="33" name="직선 연결선 32">
            <a:extLst>
              <a:ext uri="{FF2B5EF4-FFF2-40B4-BE49-F238E27FC236}">
                <a16:creationId xmlns:a16="http://schemas.microsoft.com/office/drawing/2014/main" id="{627FDE61-3169-FE7F-4548-DF0EB218DDE8}"/>
              </a:ext>
            </a:extLst>
          </p:cNvPr>
          <p:cNvCxnSpPr>
            <a:cxnSpLocks/>
          </p:cNvCxnSpPr>
          <p:nvPr/>
        </p:nvCxnSpPr>
        <p:spPr>
          <a:xfrm>
            <a:off x="6515373" y="4881755"/>
            <a:ext cx="0" cy="144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Chevron">
            <a:extLst>
              <a:ext uri="{FF2B5EF4-FFF2-40B4-BE49-F238E27FC236}">
                <a16:creationId xmlns:a16="http://schemas.microsoft.com/office/drawing/2014/main" id="{16A3A4D9-FAC8-DCA2-FF0A-A80B46B1A40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6300028" y="4943533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35" name="표 10">
            <a:extLst>
              <a:ext uri="{FF2B5EF4-FFF2-40B4-BE49-F238E27FC236}">
                <a16:creationId xmlns:a16="http://schemas.microsoft.com/office/drawing/2014/main" id="{94C7067C-EA4E-194A-34F9-CDFEEAF43B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1013034"/>
              </p:ext>
            </p:extLst>
          </p:nvPr>
        </p:nvGraphicFramePr>
        <p:xfrm>
          <a:off x="4414433" y="4184665"/>
          <a:ext cx="4118944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9736">
                  <a:extLst>
                    <a:ext uri="{9D8B030D-6E8A-4147-A177-3AD203B41FA5}">
                      <a16:colId xmlns:a16="http://schemas.microsoft.com/office/drawing/2014/main" val="203394674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374555007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838262310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1074087556"/>
                    </a:ext>
                  </a:extLst>
                </a:gridCol>
              </a:tblGrid>
              <a:tr h="233329"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라라마켓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 소개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상품리뷰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고객센터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7852953"/>
                  </a:ext>
                </a:extLst>
              </a:tr>
            </a:tbl>
          </a:graphicData>
        </a:graphic>
      </p:graphicFrame>
      <p:sp>
        <p:nvSpPr>
          <p:cNvPr id="40" name="TextBox 39">
            <a:extLst>
              <a:ext uri="{FF2B5EF4-FFF2-40B4-BE49-F238E27FC236}">
                <a16:creationId xmlns:a16="http://schemas.microsoft.com/office/drawing/2014/main" id="{F810B6E1-00AB-7088-1006-3AD51FE0C37B}"/>
              </a:ext>
            </a:extLst>
          </p:cNvPr>
          <p:cNvSpPr txBox="1"/>
          <p:nvPr/>
        </p:nvSpPr>
        <p:spPr>
          <a:xfrm>
            <a:off x="664039" y="4894386"/>
            <a:ext cx="1116244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내 옷 팔고사고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9B4E15C-D39B-7596-2EE1-D877FAF327AB}"/>
              </a:ext>
            </a:extLst>
          </p:cNvPr>
          <p:cNvSpPr txBox="1"/>
          <p:nvPr/>
        </p:nvSpPr>
        <p:spPr>
          <a:xfrm>
            <a:off x="2045796" y="4903625"/>
            <a:ext cx="709131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새 옷 구매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82D57436-70DC-B7CC-4EAF-93DC645C6DD5}"/>
              </a:ext>
            </a:extLst>
          </p:cNvPr>
          <p:cNvSpPr txBox="1"/>
          <p:nvPr/>
        </p:nvSpPr>
        <p:spPr>
          <a:xfrm>
            <a:off x="779042" y="4758366"/>
            <a:ext cx="70913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 오픈 숍</a:t>
            </a:r>
            <a:endParaRPr lang="ko-KR" altLang="en-US" sz="10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26583A5-D813-099D-5F58-DD6BD32DD9C9}"/>
              </a:ext>
            </a:extLst>
          </p:cNvPr>
          <p:cNvSpPr txBox="1"/>
          <p:nvPr/>
        </p:nvSpPr>
        <p:spPr>
          <a:xfrm>
            <a:off x="2088512" y="4765094"/>
            <a:ext cx="84427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스타일 숍</a:t>
            </a:r>
          </a:p>
        </p:txBody>
      </p:sp>
      <p:sp>
        <p:nvSpPr>
          <p:cNvPr id="45" name="타원 44">
            <a:extLst>
              <a:ext uri="{FF2B5EF4-FFF2-40B4-BE49-F238E27FC236}">
                <a16:creationId xmlns:a16="http://schemas.microsoft.com/office/drawing/2014/main" id="{586011EF-F07E-05B1-B94E-98B038D1397F}"/>
              </a:ext>
            </a:extLst>
          </p:cNvPr>
          <p:cNvSpPr/>
          <p:nvPr/>
        </p:nvSpPr>
        <p:spPr>
          <a:xfrm>
            <a:off x="8243959" y="4818674"/>
            <a:ext cx="281137" cy="28113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46" name="Picture 2" descr="C:\Users\user\Downloads\iconmonstr-magnifier-1-240.png">
            <a:extLst>
              <a:ext uri="{FF2B5EF4-FFF2-40B4-BE49-F238E27FC236}">
                <a16:creationId xmlns:a16="http://schemas.microsoft.com/office/drawing/2014/main" id="{F4E47E34-8E17-14A8-7CBB-4EF94077E0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331984" y="4901974"/>
            <a:ext cx="112146" cy="112146"/>
          </a:xfrm>
          <a:prstGeom prst="rect">
            <a:avLst/>
          </a:prstGeom>
          <a:noFill/>
        </p:spPr>
      </p:pic>
      <p:sp>
        <p:nvSpPr>
          <p:cNvPr id="47" name="Chevron">
            <a:extLst>
              <a:ext uri="{FF2B5EF4-FFF2-40B4-BE49-F238E27FC236}">
                <a16:creationId xmlns:a16="http://schemas.microsoft.com/office/drawing/2014/main" id="{2E088DFD-4A4B-6EDA-2398-6AFE2B8C9AB8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1674487" y="4928343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48" name="Chevron">
            <a:extLst>
              <a:ext uri="{FF2B5EF4-FFF2-40B4-BE49-F238E27FC236}">
                <a16:creationId xmlns:a16="http://schemas.microsoft.com/office/drawing/2014/main" id="{58D53A29-4B8C-369F-101A-7E253CF0393F}"/>
              </a:ext>
            </a:extLst>
          </p:cNvPr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 rot="10800000">
            <a:off x="2955887" y="4930687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6E4B547C-ACDD-F4EC-1BEF-A72E8A12FBD5}"/>
              </a:ext>
            </a:extLst>
          </p:cNvPr>
          <p:cNvSpPr>
            <a:spLocks/>
          </p:cNvSpPr>
          <p:nvPr/>
        </p:nvSpPr>
        <p:spPr>
          <a:xfrm>
            <a:off x="779043" y="5281855"/>
            <a:ext cx="7665088" cy="179680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85000"/>
              </a:schemeClr>
            </a:solidFill>
          </a:ln>
        </p:spPr>
        <p:txBody>
          <a:bodyPr wrap="square">
            <a:noAutofit/>
          </a:bodyPr>
          <a:lstStyle/>
          <a:p>
            <a:pPr>
              <a:lnSpc>
                <a:spcPct val="200000"/>
              </a:lnSpc>
            </a:pPr>
            <a:endParaRPr lang="en-US" altLang="ko-KR" sz="1050" dirty="0">
              <a:latin typeface="+mn-ea"/>
            </a:endParaRPr>
          </a:p>
        </p:txBody>
      </p:sp>
      <p:cxnSp>
        <p:nvCxnSpPr>
          <p:cNvPr id="55" name="직선 연결선 54">
            <a:extLst>
              <a:ext uri="{FF2B5EF4-FFF2-40B4-BE49-F238E27FC236}">
                <a16:creationId xmlns:a16="http://schemas.microsoft.com/office/drawing/2014/main" id="{A607609C-1CC9-B8F9-BE3B-FDD79B21483D}"/>
              </a:ext>
            </a:extLst>
          </p:cNvPr>
          <p:cNvCxnSpPr/>
          <p:nvPr/>
        </p:nvCxnSpPr>
        <p:spPr>
          <a:xfrm>
            <a:off x="1906561" y="5498357"/>
            <a:ext cx="0" cy="136815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1726E873-43D5-7670-A244-B171D94A9735}"/>
              </a:ext>
            </a:extLst>
          </p:cNvPr>
          <p:cNvSpPr/>
          <p:nvPr/>
        </p:nvSpPr>
        <p:spPr>
          <a:xfrm>
            <a:off x="2026302" y="5381382"/>
            <a:ext cx="95731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b="1" dirty="0">
                <a:latin typeface="+mn-ea"/>
              </a:rPr>
              <a:t>시즌 추천 상품</a:t>
            </a: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4E64D854-2ECC-E4D5-52F0-10181C979001}"/>
              </a:ext>
            </a:extLst>
          </p:cNvPr>
          <p:cNvSpPr/>
          <p:nvPr/>
        </p:nvSpPr>
        <p:spPr>
          <a:xfrm>
            <a:off x="2049044" y="6581318"/>
            <a:ext cx="798617" cy="25321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상품명 표기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292EE4C9-CB01-4939-DD55-4FEC8A81FCE1}"/>
              </a:ext>
            </a:extLst>
          </p:cNvPr>
          <p:cNvSpPr/>
          <p:nvPr/>
        </p:nvSpPr>
        <p:spPr>
          <a:xfrm>
            <a:off x="2034380" y="6778793"/>
            <a:ext cx="99083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000" b="1" dirty="0">
                <a:latin typeface="+mn-ea"/>
              </a:rPr>
              <a:t>{</a:t>
            </a:r>
            <a:r>
              <a:rPr lang="ko-KR" altLang="en-US" sz="1000" b="1" dirty="0">
                <a:latin typeface="+mn-ea"/>
              </a:rPr>
              <a:t>가격표기</a:t>
            </a:r>
            <a:r>
              <a:rPr lang="en-US" altLang="ko-KR" sz="1000" b="1" dirty="0">
                <a:latin typeface="+mn-ea"/>
              </a:rPr>
              <a:t>}</a:t>
            </a:r>
            <a:r>
              <a:rPr lang="ko-KR" altLang="en-US" sz="1000" b="1" dirty="0">
                <a:latin typeface="+mn-ea"/>
              </a:rPr>
              <a:t>원</a:t>
            </a:r>
            <a:endParaRPr lang="en-US" altLang="ko-KR" sz="1000" dirty="0">
              <a:latin typeface="+mn-ea"/>
            </a:endParaRP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500CDE99-E1D8-AD37-4AA2-C0983A7B46DF}"/>
              </a:ext>
            </a:extLst>
          </p:cNvPr>
          <p:cNvSpPr/>
          <p:nvPr/>
        </p:nvSpPr>
        <p:spPr>
          <a:xfrm>
            <a:off x="919083" y="5302940"/>
            <a:ext cx="860550" cy="1564403"/>
          </a:xfrm>
          <a:prstGeom prst="rect">
            <a:avLst/>
          </a:prstGeom>
        </p:spPr>
        <p:txBody>
          <a:bodyPr wrap="square" tIns="0" bIns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50" dirty="0">
                <a:solidFill>
                  <a:srgbClr val="C00000"/>
                </a:solidFill>
                <a:latin typeface="+mn-ea"/>
              </a:rPr>
              <a:t>Outer </a:t>
            </a:r>
            <a:r>
              <a:rPr lang="ko-KR" altLang="en-US" sz="1050" dirty="0">
                <a:solidFill>
                  <a:srgbClr val="C00000"/>
                </a:solidFill>
                <a:latin typeface="+mn-ea"/>
              </a:rPr>
              <a:t>▶</a:t>
            </a:r>
            <a:endParaRPr lang="en-US" altLang="ko-KR" sz="1050" dirty="0">
              <a:solidFill>
                <a:srgbClr val="C00000"/>
              </a:solidFill>
              <a:latin typeface="+mn-ea"/>
            </a:endParaRPr>
          </a:p>
          <a:p>
            <a:pPr>
              <a:lnSpc>
                <a:spcPct val="200000"/>
              </a:lnSpc>
            </a:pPr>
            <a:r>
              <a:rPr lang="en-US" altLang="ko-KR" sz="1050" dirty="0">
                <a:latin typeface="+mn-ea"/>
              </a:rPr>
              <a:t>Top</a:t>
            </a:r>
          </a:p>
          <a:p>
            <a:pPr>
              <a:lnSpc>
                <a:spcPct val="200000"/>
              </a:lnSpc>
            </a:pPr>
            <a:r>
              <a:rPr lang="en-US" altLang="ko-KR" sz="1050" dirty="0">
                <a:latin typeface="+mn-ea"/>
              </a:rPr>
              <a:t>Bottom</a:t>
            </a:r>
          </a:p>
          <a:p>
            <a:pPr>
              <a:lnSpc>
                <a:spcPct val="200000"/>
              </a:lnSpc>
            </a:pPr>
            <a:r>
              <a:rPr lang="en-US" altLang="ko-KR" sz="1050" dirty="0">
                <a:latin typeface="+mn-ea"/>
              </a:rPr>
              <a:t>Skirt</a:t>
            </a:r>
          </a:p>
          <a:p>
            <a:pPr>
              <a:lnSpc>
                <a:spcPct val="200000"/>
              </a:lnSpc>
            </a:pPr>
            <a:r>
              <a:rPr lang="en-US" altLang="ko-KR" sz="1050" dirty="0">
                <a:latin typeface="+mn-ea"/>
              </a:rPr>
              <a:t>Dress</a:t>
            </a:r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8007E23C-EFE4-2F5D-1E60-F84C59C27393}"/>
              </a:ext>
            </a:extLst>
          </p:cNvPr>
          <p:cNvSpPr/>
          <p:nvPr/>
        </p:nvSpPr>
        <p:spPr>
          <a:xfrm>
            <a:off x="3582624" y="6581319"/>
            <a:ext cx="1218603" cy="25321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세미 체크 정장 스커트</a:t>
            </a:r>
            <a:endParaRPr lang="en-US" altLang="ko-KR" sz="800" dirty="0">
              <a:latin typeface="+mn-ea"/>
            </a:endParaRPr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AF3DB5E7-BCF2-3DAF-F5F9-BEF4F1B522C8}"/>
              </a:ext>
            </a:extLst>
          </p:cNvPr>
          <p:cNvSpPr/>
          <p:nvPr/>
        </p:nvSpPr>
        <p:spPr>
          <a:xfrm>
            <a:off x="3607619" y="6771098"/>
            <a:ext cx="781715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050" b="1" dirty="0">
                <a:latin typeface="+mn-ea"/>
              </a:rPr>
              <a:t>28,000</a:t>
            </a:r>
            <a:r>
              <a:rPr lang="ko-KR" altLang="en-US" sz="1050" b="1" dirty="0">
                <a:latin typeface="+mn-ea"/>
              </a:rPr>
              <a:t>원</a:t>
            </a:r>
            <a:endParaRPr lang="en-US" altLang="ko-KR" sz="1050" dirty="0">
              <a:latin typeface="+mn-ea"/>
            </a:endParaRPr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A5F2D92C-6C70-097D-1762-D8BAD3C2FF75}"/>
              </a:ext>
            </a:extLst>
          </p:cNvPr>
          <p:cNvSpPr/>
          <p:nvPr/>
        </p:nvSpPr>
        <p:spPr>
          <a:xfrm>
            <a:off x="5114495" y="6590844"/>
            <a:ext cx="1218603" cy="25321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세미 체크 정장 스커트</a:t>
            </a:r>
            <a:endParaRPr lang="en-US" altLang="ko-KR" sz="800" dirty="0">
              <a:latin typeface="+mn-ea"/>
            </a:endParaRP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6149D300-0B56-47FC-9FA4-230E9CD95805}"/>
              </a:ext>
            </a:extLst>
          </p:cNvPr>
          <p:cNvSpPr/>
          <p:nvPr/>
        </p:nvSpPr>
        <p:spPr>
          <a:xfrm>
            <a:off x="5130612" y="6780624"/>
            <a:ext cx="781715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050" b="1" dirty="0">
                <a:latin typeface="+mn-ea"/>
              </a:rPr>
              <a:t>28,000</a:t>
            </a:r>
            <a:r>
              <a:rPr lang="ko-KR" altLang="en-US" sz="1050" b="1" dirty="0">
                <a:latin typeface="+mn-ea"/>
              </a:rPr>
              <a:t>원</a:t>
            </a:r>
            <a:endParaRPr lang="en-US" altLang="ko-KR" sz="1050" dirty="0">
              <a:latin typeface="+mn-ea"/>
            </a:endParaRP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1B91CDF0-3562-2614-33CF-31D391468DCB}"/>
              </a:ext>
            </a:extLst>
          </p:cNvPr>
          <p:cNvSpPr/>
          <p:nvPr/>
        </p:nvSpPr>
        <p:spPr>
          <a:xfrm>
            <a:off x="6642835" y="6600370"/>
            <a:ext cx="1218603" cy="25321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세미 체크 정장 스커트</a:t>
            </a:r>
            <a:endParaRPr lang="en-US" altLang="ko-KR" sz="800" dirty="0">
              <a:latin typeface="+mn-ea"/>
            </a:endParaRP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8C8E145B-007F-6D19-F59F-C1FCEE614FCE}"/>
              </a:ext>
            </a:extLst>
          </p:cNvPr>
          <p:cNvSpPr/>
          <p:nvPr/>
        </p:nvSpPr>
        <p:spPr>
          <a:xfrm>
            <a:off x="6667831" y="6790148"/>
            <a:ext cx="781715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050" b="1" dirty="0">
                <a:latin typeface="+mn-ea"/>
              </a:rPr>
              <a:t>28,000</a:t>
            </a:r>
            <a:r>
              <a:rPr lang="ko-KR" altLang="en-US" sz="1050" b="1" dirty="0">
                <a:latin typeface="+mn-ea"/>
              </a:rPr>
              <a:t>원</a:t>
            </a:r>
            <a:endParaRPr lang="en-US" altLang="ko-KR" sz="1050" dirty="0">
              <a:latin typeface="+mn-ea"/>
            </a:endParaRPr>
          </a:p>
        </p:txBody>
      </p:sp>
      <p:sp>
        <p:nvSpPr>
          <p:cNvPr id="66" name="Border">
            <a:extLst>
              <a:ext uri="{FF2B5EF4-FFF2-40B4-BE49-F238E27FC236}">
                <a16:creationId xmlns:a16="http://schemas.microsoft.com/office/drawing/2014/main" id="{1939A584-AFB0-B500-F304-A5711375FC78}"/>
              </a:ext>
            </a:extLst>
          </p:cNvPr>
          <p:cNvSpPr>
            <a:spLocks/>
          </p:cNvSpPr>
          <p:nvPr/>
        </p:nvSpPr>
        <p:spPr bwMode="auto">
          <a:xfrm>
            <a:off x="2097187" y="5663104"/>
            <a:ext cx="1354427" cy="9372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67" name="Border">
            <a:extLst>
              <a:ext uri="{FF2B5EF4-FFF2-40B4-BE49-F238E27FC236}">
                <a16:creationId xmlns:a16="http://schemas.microsoft.com/office/drawing/2014/main" id="{C4F22AD5-8059-1AFB-4042-3129661C5719}"/>
              </a:ext>
            </a:extLst>
          </p:cNvPr>
          <p:cNvSpPr>
            <a:spLocks/>
          </p:cNvSpPr>
          <p:nvPr/>
        </p:nvSpPr>
        <p:spPr bwMode="auto">
          <a:xfrm>
            <a:off x="3616716" y="5663104"/>
            <a:ext cx="1354427" cy="9372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68" name="Border">
            <a:extLst>
              <a:ext uri="{FF2B5EF4-FFF2-40B4-BE49-F238E27FC236}">
                <a16:creationId xmlns:a16="http://schemas.microsoft.com/office/drawing/2014/main" id="{ECAC2405-62CE-60E1-9D40-40C8C6FB1178}"/>
              </a:ext>
            </a:extLst>
          </p:cNvPr>
          <p:cNvSpPr>
            <a:spLocks/>
          </p:cNvSpPr>
          <p:nvPr/>
        </p:nvSpPr>
        <p:spPr bwMode="auto">
          <a:xfrm>
            <a:off x="5133205" y="5663104"/>
            <a:ext cx="1354427" cy="9372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69" name="Border">
            <a:extLst>
              <a:ext uri="{FF2B5EF4-FFF2-40B4-BE49-F238E27FC236}">
                <a16:creationId xmlns:a16="http://schemas.microsoft.com/office/drawing/2014/main" id="{F7D87DEF-68F1-C877-4A74-0A534C74D64F}"/>
              </a:ext>
            </a:extLst>
          </p:cNvPr>
          <p:cNvSpPr>
            <a:spLocks/>
          </p:cNvSpPr>
          <p:nvPr/>
        </p:nvSpPr>
        <p:spPr bwMode="auto">
          <a:xfrm>
            <a:off x="6655100" y="5663104"/>
            <a:ext cx="1354427" cy="9372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FCBF3858-3FCE-9059-4DA1-1B6EC3CE8AED}"/>
              </a:ext>
            </a:extLst>
          </p:cNvPr>
          <p:cNvSpPr>
            <a:spLocks/>
          </p:cNvSpPr>
          <p:nvPr/>
        </p:nvSpPr>
        <p:spPr>
          <a:xfrm>
            <a:off x="7711916" y="879981"/>
            <a:ext cx="1023712" cy="1525866"/>
          </a:xfrm>
          <a:prstGeom prst="rect">
            <a:avLst/>
          </a:prstGeom>
          <a:solidFill>
            <a:schemeClr val="bg1"/>
          </a:solidFill>
          <a:ln w="19050">
            <a:solidFill>
              <a:schemeClr val="bg1">
                <a:lumMod val="75000"/>
              </a:schemeClr>
            </a:solidFill>
          </a:ln>
        </p:spPr>
        <p:txBody>
          <a:bodyPr wrap="square">
            <a:noAutofit/>
          </a:bodyPr>
          <a:lstStyle/>
          <a:p>
            <a:pPr>
              <a:lnSpc>
                <a:spcPct val="150000"/>
              </a:lnSpc>
              <a:defRPr/>
            </a:pPr>
            <a:endParaRPr lang="en-US" altLang="ko-KR" sz="900" dirty="0">
              <a:solidFill>
                <a:srgbClr val="C00000"/>
              </a:solidFill>
              <a:latin typeface="+mn-ea"/>
            </a:endParaRPr>
          </a:p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solidFill>
                  <a:srgbClr val="C00000"/>
                </a:solidFill>
                <a:latin typeface="+mn-ea"/>
              </a:rPr>
              <a:t>공지사항 ▶</a:t>
            </a:r>
            <a:endParaRPr lang="en-US" altLang="ko-KR" sz="900" dirty="0">
              <a:solidFill>
                <a:srgbClr val="C00000"/>
              </a:solidFill>
              <a:latin typeface="+mn-ea"/>
            </a:endParaRPr>
          </a:p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latin typeface="+mn-ea"/>
              </a:rPr>
              <a:t>커뮤니티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 err="1">
                <a:latin typeface="+mn-ea"/>
              </a:rPr>
              <a:t>자주묻는</a:t>
            </a:r>
            <a:r>
              <a:rPr lang="ko-KR" altLang="en-US" sz="900" dirty="0">
                <a:latin typeface="+mn-ea"/>
              </a:rPr>
              <a:t> 질문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latin typeface="+mn-ea"/>
              </a:rPr>
              <a:t>상품문의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아이디 찾기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비밀번호 찾기</a:t>
            </a: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3741BB31-941B-C4ED-14DF-4507208F1533}"/>
              </a:ext>
            </a:extLst>
          </p:cNvPr>
          <p:cNvSpPr>
            <a:spLocks/>
          </p:cNvSpPr>
          <p:nvPr/>
        </p:nvSpPr>
        <p:spPr>
          <a:xfrm>
            <a:off x="4376692" y="881199"/>
            <a:ext cx="1233996" cy="947600"/>
          </a:xfrm>
          <a:prstGeom prst="rect">
            <a:avLst/>
          </a:prstGeom>
          <a:solidFill>
            <a:schemeClr val="bg1"/>
          </a:solidFill>
          <a:ln w="19050">
            <a:solidFill>
              <a:schemeClr val="bg1">
                <a:lumMod val="75000"/>
              </a:schemeClr>
            </a:solidFill>
          </a:ln>
        </p:spPr>
        <p:txBody>
          <a:bodyPr wrap="square">
            <a:noAutofit/>
          </a:bodyPr>
          <a:lstStyle/>
          <a:p>
            <a:pPr>
              <a:lnSpc>
                <a:spcPct val="150000"/>
              </a:lnSpc>
            </a:pPr>
            <a:endParaRPr lang="en-US" altLang="ko-KR" sz="900" dirty="0">
              <a:solidFill>
                <a:srgbClr val="C00000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 err="1">
                <a:solidFill>
                  <a:srgbClr val="C00000"/>
                </a:solidFill>
                <a:latin typeface="+mn-ea"/>
              </a:rPr>
              <a:t>라라마켓</a:t>
            </a:r>
            <a:r>
              <a:rPr lang="en-US" altLang="ko-KR" sz="900" dirty="0">
                <a:solidFill>
                  <a:srgbClr val="C00000"/>
                </a:solidFill>
                <a:latin typeface="+mn-ea"/>
              </a:rPr>
              <a:t> </a:t>
            </a:r>
            <a:r>
              <a:rPr lang="ko-KR" altLang="en-US" sz="900" dirty="0">
                <a:solidFill>
                  <a:srgbClr val="C00000"/>
                </a:solidFill>
                <a:latin typeface="+mn-ea"/>
              </a:rPr>
              <a:t>소개 ▶</a:t>
            </a:r>
            <a:endParaRPr lang="en-US" altLang="ko-KR" sz="900" dirty="0">
              <a:solidFill>
                <a:srgbClr val="C00000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대표인사말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찾아오시는 길</a:t>
            </a:r>
            <a:endParaRPr lang="en-US" altLang="ko-KR" sz="900" dirty="0">
              <a:latin typeface="+mn-ea"/>
            </a:endParaRPr>
          </a:p>
        </p:txBody>
      </p:sp>
      <p:graphicFrame>
        <p:nvGraphicFramePr>
          <p:cNvPr id="73" name="표 72">
            <a:extLst>
              <a:ext uri="{FF2B5EF4-FFF2-40B4-BE49-F238E27FC236}">
                <a16:creationId xmlns:a16="http://schemas.microsoft.com/office/drawing/2014/main" id="{DE68886E-D492-E7CD-4437-93D15E46C9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0803773"/>
              </p:ext>
            </p:extLst>
          </p:nvPr>
        </p:nvGraphicFramePr>
        <p:xfrm>
          <a:off x="177553" y="258342"/>
          <a:ext cx="8673484" cy="8517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73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51719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4" name="직사각형 73">
            <a:extLst>
              <a:ext uri="{FF2B5EF4-FFF2-40B4-BE49-F238E27FC236}">
                <a16:creationId xmlns:a16="http://schemas.microsoft.com/office/drawing/2014/main" id="{7736AC57-D68B-1EDD-4471-81D9644C5A57}"/>
              </a:ext>
            </a:extLst>
          </p:cNvPr>
          <p:cNvSpPr/>
          <p:nvPr/>
        </p:nvSpPr>
        <p:spPr>
          <a:xfrm>
            <a:off x="894456" y="615998"/>
            <a:ext cx="13271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600" b="1" spc="-3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</a:t>
            </a:r>
            <a:endParaRPr lang="ko-KR" altLang="en-US" sz="1600" b="1" spc="-3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44532C5C-FBFF-EDAD-B320-30CE29AF1D3E}"/>
              </a:ext>
            </a:extLst>
          </p:cNvPr>
          <p:cNvSpPr/>
          <p:nvPr/>
        </p:nvSpPr>
        <p:spPr>
          <a:xfrm>
            <a:off x="6703805" y="365494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회원가입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로그인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비회원 주문조회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373B109A-92EA-82D2-0310-B8FF73F8EA8F}"/>
              </a:ext>
            </a:extLst>
          </p:cNvPr>
          <p:cNvSpPr/>
          <p:nvPr/>
        </p:nvSpPr>
        <p:spPr>
          <a:xfrm>
            <a:off x="866977" y="440322"/>
            <a:ext cx="180710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나의 특별한 옷 구매 법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graphicFrame>
        <p:nvGraphicFramePr>
          <p:cNvPr id="77" name="표 10">
            <a:extLst>
              <a:ext uri="{FF2B5EF4-FFF2-40B4-BE49-F238E27FC236}">
                <a16:creationId xmlns:a16="http://schemas.microsoft.com/office/drawing/2014/main" id="{12AB296D-D131-1F66-B316-6471EED6B8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8261533"/>
              </p:ext>
            </p:extLst>
          </p:nvPr>
        </p:nvGraphicFramePr>
        <p:xfrm>
          <a:off x="4431004" y="728094"/>
          <a:ext cx="4118944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9736">
                  <a:extLst>
                    <a:ext uri="{9D8B030D-6E8A-4147-A177-3AD203B41FA5}">
                      <a16:colId xmlns:a16="http://schemas.microsoft.com/office/drawing/2014/main" val="203394674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374555007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838262310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1074087556"/>
                    </a:ext>
                  </a:extLst>
                </a:gridCol>
              </a:tblGrid>
              <a:tr h="233329"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라라마켓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 소개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상품리뷰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고객센터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7852953"/>
                  </a:ext>
                </a:extLst>
              </a:tr>
            </a:tbl>
          </a:graphicData>
        </a:graphic>
      </p:graphicFrame>
      <p:graphicFrame>
        <p:nvGraphicFramePr>
          <p:cNvPr id="82" name="표 81">
            <a:extLst>
              <a:ext uri="{FF2B5EF4-FFF2-40B4-BE49-F238E27FC236}">
                <a16:creationId xmlns:a16="http://schemas.microsoft.com/office/drawing/2014/main" id="{8BB179BA-D015-3D8A-7799-09644FE4CF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5914031"/>
              </p:ext>
            </p:extLst>
          </p:nvPr>
        </p:nvGraphicFramePr>
        <p:xfrm>
          <a:off x="4363897" y="633268"/>
          <a:ext cx="1255668" cy="47644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556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7644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 err="1">
                          <a:solidFill>
                            <a:schemeClr val="bg1"/>
                          </a:solidFill>
                        </a:rPr>
                        <a:t>라라마켓</a:t>
                      </a:r>
                      <a:r>
                        <a:rPr lang="ko-KR" altLang="en-US" sz="1000" b="1" dirty="0">
                          <a:solidFill>
                            <a:schemeClr val="bg1"/>
                          </a:solidFill>
                        </a:rPr>
                        <a:t> 소개</a:t>
                      </a: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4" name="표 83">
            <a:extLst>
              <a:ext uri="{FF2B5EF4-FFF2-40B4-BE49-F238E27FC236}">
                <a16:creationId xmlns:a16="http://schemas.microsoft.com/office/drawing/2014/main" id="{0AEBBBBC-E630-2E29-C150-033166C5CD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0567748"/>
              </p:ext>
            </p:extLst>
          </p:nvPr>
        </p:nvGraphicFramePr>
        <p:xfrm>
          <a:off x="7705277" y="651319"/>
          <a:ext cx="1039485" cy="4578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9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5786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>
                          <a:solidFill>
                            <a:schemeClr val="bg1"/>
                          </a:solidFill>
                        </a:rPr>
                        <a:t>고객센터</a:t>
                      </a: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5" name="타원 84">
            <a:extLst>
              <a:ext uri="{FF2B5EF4-FFF2-40B4-BE49-F238E27FC236}">
                <a16:creationId xmlns:a16="http://schemas.microsoft.com/office/drawing/2014/main" id="{B6092A96-34C3-136D-1BDB-7B62E102C3DD}"/>
              </a:ext>
            </a:extLst>
          </p:cNvPr>
          <p:cNvSpPr/>
          <p:nvPr/>
        </p:nvSpPr>
        <p:spPr>
          <a:xfrm>
            <a:off x="4211590" y="74966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6" name="타원 85">
            <a:extLst>
              <a:ext uri="{FF2B5EF4-FFF2-40B4-BE49-F238E27FC236}">
                <a16:creationId xmlns:a16="http://schemas.microsoft.com/office/drawing/2014/main" id="{A93B536A-4620-CC69-6553-310B596015F6}"/>
              </a:ext>
            </a:extLst>
          </p:cNvPr>
          <p:cNvSpPr/>
          <p:nvPr/>
        </p:nvSpPr>
        <p:spPr>
          <a:xfrm>
            <a:off x="7561301" y="72620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7" name="타원 86">
            <a:extLst>
              <a:ext uri="{FF2B5EF4-FFF2-40B4-BE49-F238E27FC236}">
                <a16:creationId xmlns:a16="http://schemas.microsoft.com/office/drawing/2014/main" id="{A1E93D61-EB0C-F79F-BDF9-F3CC51368B95}"/>
              </a:ext>
            </a:extLst>
          </p:cNvPr>
          <p:cNvSpPr/>
          <p:nvPr/>
        </p:nvSpPr>
        <p:spPr>
          <a:xfrm>
            <a:off x="610697" y="136587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8" name="타원 87">
            <a:extLst>
              <a:ext uri="{FF2B5EF4-FFF2-40B4-BE49-F238E27FC236}">
                <a16:creationId xmlns:a16="http://schemas.microsoft.com/office/drawing/2014/main" id="{6A20A2C8-18CB-D8AD-6653-D5A7535B9929}"/>
              </a:ext>
            </a:extLst>
          </p:cNvPr>
          <p:cNvSpPr/>
          <p:nvPr/>
        </p:nvSpPr>
        <p:spPr>
          <a:xfrm>
            <a:off x="1933352" y="485755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9" name="타원 88">
            <a:extLst>
              <a:ext uri="{FF2B5EF4-FFF2-40B4-BE49-F238E27FC236}">
                <a16:creationId xmlns:a16="http://schemas.microsoft.com/office/drawing/2014/main" id="{2F91B863-BE08-FE2D-0CD5-511CF921295B}"/>
              </a:ext>
            </a:extLst>
          </p:cNvPr>
          <p:cNvSpPr/>
          <p:nvPr/>
        </p:nvSpPr>
        <p:spPr>
          <a:xfrm>
            <a:off x="1838328" y="184733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0" name="타원 89">
            <a:extLst>
              <a:ext uri="{FF2B5EF4-FFF2-40B4-BE49-F238E27FC236}">
                <a16:creationId xmlns:a16="http://schemas.microsoft.com/office/drawing/2014/main" id="{EFBD1D97-B4DC-5381-BA23-114ED793C811}"/>
              </a:ext>
            </a:extLst>
          </p:cNvPr>
          <p:cNvSpPr/>
          <p:nvPr/>
        </p:nvSpPr>
        <p:spPr>
          <a:xfrm>
            <a:off x="5661035" y="75971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1" name="타원 90">
            <a:extLst>
              <a:ext uri="{FF2B5EF4-FFF2-40B4-BE49-F238E27FC236}">
                <a16:creationId xmlns:a16="http://schemas.microsoft.com/office/drawing/2014/main" id="{CFDEB30D-0610-3E87-1034-963FE45799E1}"/>
              </a:ext>
            </a:extLst>
          </p:cNvPr>
          <p:cNvSpPr/>
          <p:nvPr/>
        </p:nvSpPr>
        <p:spPr>
          <a:xfrm>
            <a:off x="6793697" y="76107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2" name="타원 91">
            <a:extLst>
              <a:ext uri="{FF2B5EF4-FFF2-40B4-BE49-F238E27FC236}">
                <a16:creationId xmlns:a16="http://schemas.microsoft.com/office/drawing/2014/main" id="{D9980666-2DAD-E398-27DA-D4E6F4992A9B}"/>
              </a:ext>
            </a:extLst>
          </p:cNvPr>
          <p:cNvSpPr/>
          <p:nvPr/>
        </p:nvSpPr>
        <p:spPr>
          <a:xfrm>
            <a:off x="1881187" y="537425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406D0ADB-C30F-868D-7964-EF1D57EA9437}"/>
              </a:ext>
            </a:extLst>
          </p:cNvPr>
          <p:cNvSpPr txBox="1"/>
          <p:nvPr/>
        </p:nvSpPr>
        <p:spPr>
          <a:xfrm>
            <a:off x="6513844" y="1385282"/>
            <a:ext cx="133392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검색어를 입력하세요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6B60FD3-4068-6465-373F-9BF5E4E5B6D8}"/>
              </a:ext>
            </a:extLst>
          </p:cNvPr>
          <p:cNvSpPr txBox="1"/>
          <p:nvPr/>
        </p:nvSpPr>
        <p:spPr>
          <a:xfrm>
            <a:off x="6541290" y="4857832"/>
            <a:ext cx="133392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검색어를 입력하세요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19173188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그룹 44">
            <a:extLst>
              <a:ext uri="{FF2B5EF4-FFF2-40B4-BE49-F238E27FC236}">
                <a16:creationId xmlns:a16="http://schemas.microsoft.com/office/drawing/2014/main" id="{9C8A4342-DE20-EAF4-323F-0592DC46654A}"/>
              </a:ext>
            </a:extLst>
          </p:cNvPr>
          <p:cNvGrpSpPr/>
          <p:nvPr/>
        </p:nvGrpSpPr>
        <p:grpSpPr>
          <a:xfrm>
            <a:off x="313724" y="337351"/>
            <a:ext cx="5172675" cy="6755907"/>
            <a:chOff x="313724" y="337351"/>
            <a:chExt cx="5172675" cy="6755907"/>
          </a:xfrm>
        </p:grpSpPr>
        <p:sp>
          <p:nvSpPr>
            <p:cNvPr id="13" name="직사각형 12">
              <a:extLst>
                <a:ext uri="{FF2B5EF4-FFF2-40B4-BE49-F238E27FC236}">
                  <a16:creationId xmlns:a16="http://schemas.microsoft.com/office/drawing/2014/main" id="{9C4A960C-E837-BC8E-E562-04AFE4F38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24" y="337351"/>
              <a:ext cx="5172675" cy="67559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1524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0" bIns="0" rtlCol="0" anchor="t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endPara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55270C5C-6341-D995-5D28-04B242D3768E}"/>
                </a:ext>
              </a:extLst>
            </p:cNvPr>
            <p:cNvGrpSpPr/>
            <p:nvPr/>
          </p:nvGrpSpPr>
          <p:grpSpPr>
            <a:xfrm>
              <a:off x="417567" y="474939"/>
              <a:ext cx="4968601" cy="1168247"/>
              <a:chOff x="398713" y="474939"/>
              <a:chExt cx="4968601" cy="1168247"/>
            </a:xfrm>
          </p:grpSpPr>
          <p:sp>
            <p:nvSpPr>
              <p:cNvPr id="10" name="직사각형 9">
                <a:extLst>
                  <a:ext uri="{FF2B5EF4-FFF2-40B4-BE49-F238E27FC236}">
                    <a16:creationId xmlns:a16="http://schemas.microsoft.com/office/drawing/2014/main" id="{5E84B93A-912F-F548-6E4B-77BB5C1AE4A5}"/>
                  </a:ext>
                </a:extLst>
              </p:cNvPr>
              <p:cNvSpPr/>
              <p:nvPr/>
            </p:nvSpPr>
            <p:spPr>
              <a:xfrm>
                <a:off x="398713" y="474939"/>
                <a:ext cx="3321030" cy="37388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ko-KR" alt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상품교환 신청</a:t>
                </a:r>
                <a:endPara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14" name="Close Button">
                <a:extLst>
                  <a:ext uri="{FF2B5EF4-FFF2-40B4-BE49-F238E27FC236}">
                    <a16:creationId xmlns:a16="http://schemas.microsoft.com/office/drawing/2014/main" id="{2BE4ED30-5DE4-D176-0E89-41F2FED08662}"/>
                  </a:ext>
                </a:extLst>
              </p:cNvPr>
              <p:cNvSpPr>
                <a:spLocks noEditPoint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5038441" y="580177"/>
                <a:ext cx="221550" cy="214403"/>
              </a:xfrm>
              <a:custGeom>
                <a:avLst/>
                <a:gdLst>
                  <a:gd name="T0" fmla="*/ 254 w 254"/>
                  <a:gd name="T1" fmla="*/ 0 h 254"/>
                  <a:gd name="T2" fmla="*/ 0 w 254"/>
                  <a:gd name="T3" fmla="*/ 254 h 254"/>
                  <a:gd name="T4" fmla="*/ 0 w 254"/>
                  <a:gd name="T5" fmla="*/ 0 h 254"/>
                  <a:gd name="T6" fmla="*/ 254 w 254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54">
                    <a:moveTo>
                      <a:pt x="254" y="0"/>
                    </a:moveTo>
                    <a:lnTo>
                      <a:pt x="0" y="254"/>
                    </a:lnTo>
                    <a:moveTo>
                      <a:pt x="0" y="0"/>
                    </a:moveTo>
                    <a:lnTo>
                      <a:pt x="254" y="254"/>
                    </a:lnTo>
                  </a:path>
                </a:pathLst>
              </a:custGeom>
              <a:noFill/>
              <a:ln w="9525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cxnSp>
            <p:nvCxnSpPr>
              <p:cNvPr id="42" name="직선 연결선 41">
                <a:extLst>
                  <a:ext uri="{FF2B5EF4-FFF2-40B4-BE49-F238E27FC236}">
                    <a16:creationId xmlns:a16="http://schemas.microsoft.com/office/drawing/2014/main" id="{D90A4623-9F55-E7AA-B032-FE03B8F203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4761" y="938136"/>
                <a:ext cx="4892553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5" name="그룹 34">
                <a:extLst>
                  <a:ext uri="{FF2B5EF4-FFF2-40B4-BE49-F238E27FC236}">
                    <a16:creationId xmlns:a16="http://schemas.microsoft.com/office/drawing/2014/main" id="{43DFB3FC-58F3-40C2-7758-4E5494070890}"/>
                  </a:ext>
                </a:extLst>
              </p:cNvPr>
              <p:cNvGrpSpPr/>
              <p:nvPr/>
            </p:nvGrpSpPr>
            <p:grpSpPr>
              <a:xfrm>
                <a:off x="765291" y="1103186"/>
                <a:ext cx="4148787" cy="540000"/>
                <a:chOff x="652167" y="1065478"/>
                <a:chExt cx="4148787" cy="540000"/>
              </a:xfrm>
            </p:grpSpPr>
            <p:sp>
              <p:nvSpPr>
                <p:cNvPr id="91" name="타원 90">
                  <a:extLst>
                    <a:ext uri="{FF2B5EF4-FFF2-40B4-BE49-F238E27FC236}">
                      <a16:creationId xmlns:a16="http://schemas.microsoft.com/office/drawing/2014/main" id="{443613CD-8B1E-909F-66A9-3C63494F61D8}"/>
                    </a:ext>
                  </a:extLst>
                </p:cNvPr>
                <p:cNvSpPr/>
                <p:nvPr/>
              </p:nvSpPr>
              <p:spPr>
                <a:xfrm>
                  <a:off x="652167" y="1065478"/>
                  <a:ext cx="540000" cy="540000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bg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bg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bg1"/>
                      </a:solidFill>
                      <a:latin typeface="+mn-ea"/>
                    </a:rPr>
                    <a:t>수량</a:t>
                  </a:r>
                  <a:endParaRPr lang="en-US" altLang="ko-KR" sz="900" b="1" dirty="0">
                    <a:solidFill>
                      <a:schemeClr val="bg1"/>
                    </a:solidFill>
                    <a:latin typeface="+mn-ea"/>
                  </a:endParaRPr>
                </a:p>
              </p:txBody>
            </p:sp>
            <p:sp>
              <p:nvSpPr>
                <p:cNvPr id="92" name="타원 91">
                  <a:extLst>
                    <a:ext uri="{FF2B5EF4-FFF2-40B4-BE49-F238E27FC236}">
                      <a16:creationId xmlns:a16="http://schemas.microsoft.com/office/drawing/2014/main" id="{2D241A84-2FB7-BAE4-8FA4-E8830C3F0B55}"/>
                    </a:ext>
                  </a:extLst>
                </p:cNvPr>
                <p:cNvSpPr/>
                <p:nvPr/>
              </p:nvSpPr>
              <p:spPr>
                <a:xfrm>
                  <a:off x="1855095" y="1065478"/>
                  <a:ext cx="540000" cy="540000"/>
                </a:xfrm>
                <a:prstGeom prst="ellipse">
                  <a:avLst/>
                </a:prstGeom>
                <a:noFill/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사유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</p:txBody>
            </p:sp>
            <p:sp>
              <p:nvSpPr>
                <p:cNvPr id="94" name="타원 93">
                  <a:extLst>
                    <a:ext uri="{FF2B5EF4-FFF2-40B4-BE49-F238E27FC236}">
                      <a16:creationId xmlns:a16="http://schemas.microsoft.com/office/drawing/2014/main" id="{558E0BA5-B3DC-AA59-81E5-E01696E9E1EA}"/>
                    </a:ext>
                  </a:extLst>
                </p:cNvPr>
                <p:cNvSpPr/>
                <p:nvPr/>
              </p:nvSpPr>
              <p:spPr>
                <a:xfrm>
                  <a:off x="4260954" y="1065478"/>
                  <a:ext cx="540000" cy="540000"/>
                </a:xfrm>
                <a:prstGeom prst="ellipse">
                  <a:avLst/>
                </a:prstGeom>
                <a:noFill/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접수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완료</a:t>
                  </a:r>
                </a:p>
              </p:txBody>
            </p:sp>
            <p:sp>
              <p:nvSpPr>
                <p:cNvPr id="6" name="타원 5">
                  <a:extLst>
                    <a:ext uri="{FF2B5EF4-FFF2-40B4-BE49-F238E27FC236}">
                      <a16:creationId xmlns:a16="http://schemas.microsoft.com/office/drawing/2014/main" id="{45DE9087-65A6-A4AD-E781-195BB3B2E2D6}"/>
                    </a:ext>
                  </a:extLst>
                </p:cNvPr>
                <p:cNvSpPr/>
                <p:nvPr/>
              </p:nvSpPr>
              <p:spPr>
                <a:xfrm>
                  <a:off x="3058023" y="1065478"/>
                  <a:ext cx="540000" cy="540000"/>
                </a:xfrm>
                <a:prstGeom prst="ellipse">
                  <a:avLst/>
                </a:prstGeom>
                <a:noFill/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배송비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</p:txBody>
            </p:sp>
            <p:sp>
              <p:nvSpPr>
                <p:cNvPr id="9" name="Chevron">
                  <a:extLst>
                    <a:ext uri="{FF2B5EF4-FFF2-40B4-BE49-F238E27FC236}">
                      <a16:creationId xmlns:a16="http://schemas.microsoft.com/office/drawing/2014/main" id="{B53E10D4-0459-EECC-B00B-616C3FBB2957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5"/>
                  </p:custDataLst>
                </p:nvPr>
              </p:nvSpPr>
              <p:spPr bwMode="auto">
                <a:xfrm rot="16200000">
                  <a:off x="1364008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11" name="Chevron">
                  <a:extLst>
                    <a:ext uri="{FF2B5EF4-FFF2-40B4-BE49-F238E27FC236}">
                      <a16:creationId xmlns:a16="http://schemas.microsoft.com/office/drawing/2014/main" id="{A0626A28-5E31-5EE4-95D6-30EB94902060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6"/>
                  </p:custDataLst>
                </p:nvPr>
              </p:nvSpPr>
              <p:spPr bwMode="auto">
                <a:xfrm rot="16200000">
                  <a:off x="2566936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12" name="Chevron">
                  <a:extLst>
                    <a:ext uri="{FF2B5EF4-FFF2-40B4-BE49-F238E27FC236}">
                      <a16:creationId xmlns:a16="http://schemas.microsoft.com/office/drawing/2014/main" id="{3D06E070-CD5F-B618-0732-D22564550DD3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7"/>
                  </p:custDataLst>
                </p:nvPr>
              </p:nvSpPr>
              <p:spPr bwMode="auto">
                <a:xfrm rot="16200000">
                  <a:off x="3769864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</p:grpSp>
        </p:grpSp>
      </p:grpSp>
      <p:sp>
        <p:nvSpPr>
          <p:cNvPr id="32" name="제목 31">
            <a:extLst>
              <a:ext uri="{FF2B5EF4-FFF2-40B4-BE49-F238E27FC236}">
                <a16:creationId xmlns:a16="http://schemas.microsoft.com/office/drawing/2014/main" id="{D1D60961-AB15-CF1F-F455-C7EB5CF947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P-FE-MP-45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</a:t>
            </a:r>
            <a:r>
              <a:rPr lang="en-US" altLang="ko-KR" dirty="0"/>
              <a:t>] </a:t>
            </a:r>
            <a:r>
              <a:rPr lang="ko-KR" altLang="en-US" dirty="0"/>
              <a:t>상품교환 신청 </a:t>
            </a:r>
            <a:r>
              <a:rPr lang="en-US" altLang="ko-KR" dirty="0"/>
              <a:t>&gt; </a:t>
            </a:r>
            <a:r>
              <a:rPr lang="ko-KR" altLang="en-US" dirty="0"/>
              <a:t>교환수량 선택</a:t>
            </a:r>
            <a:endParaRPr lang="en-US" altLang="ko-KR" dirty="0"/>
          </a:p>
        </p:txBody>
      </p:sp>
      <p:graphicFrame>
        <p:nvGraphicFramePr>
          <p:cNvPr id="38" name="표 4">
            <a:extLst>
              <a:ext uri="{FF2B5EF4-FFF2-40B4-BE49-F238E27FC236}">
                <a16:creationId xmlns:a16="http://schemas.microsoft.com/office/drawing/2014/main" id="{7B6C5F8F-3DA7-41C6-9CFF-804851E0F0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6115815"/>
              </p:ext>
            </p:extLst>
          </p:nvPr>
        </p:nvGraphicFramePr>
        <p:xfrm>
          <a:off x="9016139" y="252737"/>
          <a:ext cx="2508867" cy="69419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50140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교환 신청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Stepper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교환수량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교환사유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배송비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접수완료 단계로 진행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22156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수량 선택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선택한 상품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 시 정렬된 값과 동일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장바구니에 담은 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구성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NO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번호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상품정보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상품금액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옵션값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 금액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구매수량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구매한 수량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수량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구매 수량이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수량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구매 수량이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드롭다운으로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교환 수량 선택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Option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수량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9909939"/>
                  </a:ext>
                </a:extLst>
              </a:tr>
              <a:tr h="74510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다음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Validation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Check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수량을 선택하지 않은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번호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}, {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번호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수량을 선택해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Check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사유 선택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3571970"/>
                  </a:ext>
                </a:extLst>
              </a:tr>
              <a:tr h="30460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2592000">
                <a:tc gridSpan="2"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7328817"/>
                  </a:ext>
                </a:extLst>
              </a:tr>
            </a:tbl>
          </a:graphicData>
        </a:graphic>
      </p:graphicFrame>
      <p:graphicFrame>
        <p:nvGraphicFramePr>
          <p:cNvPr id="29" name="표 28">
            <a:extLst>
              <a:ext uri="{FF2B5EF4-FFF2-40B4-BE49-F238E27FC236}">
                <a16:creationId xmlns:a16="http://schemas.microsoft.com/office/drawing/2014/main" id="{DA662FFD-FCD6-377D-9DDC-12ABCEB79B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4079756"/>
              </p:ext>
            </p:extLst>
          </p:nvPr>
        </p:nvGraphicFramePr>
        <p:xfrm>
          <a:off x="499621" y="2128740"/>
          <a:ext cx="4790194" cy="3969107"/>
        </p:xfrm>
        <a:graphic>
          <a:graphicData uri="http://schemas.openxmlformats.org/drawingml/2006/table">
            <a:tbl>
              <a:tblPr/>
              <a:tblGrid>
                <a:gridCol w="348792">
                  <a:extLst>
                    <a:ext uri="{9D8B030D-6E8A-4147-A177-3AD203B41FA5}">
                      <a16:colId xmlns:a16="http://schemas.microsoft.com/office/drawing/2014/main" val="686901946"/>
                    </a:ext>
                  </a:extLst>
                </a:gridCol>
                <a:gridCol w="2168165">
                  <a:extLst>
                    <a:ext uri="{9D8B030D-6E8A-4147-A177-3AD203B41FA5}">
                      <a16:colId xmlns:a16="http://schemas.microsoft.com/office/drawing/2014/main" val="888368674"/>
                    </a:ext>
                  </a:extLst>
                </a:gridCol>
                <a:gridCol w="659876">
                  <a:extLst>
                    <a:ext uri="{9D8B030D-6E8A-4147-A177-3AD203B41FA5}">
                      <a16:colId xmlns:a16="http://schemas.microsoft.com/office/drawing/2014/main" val="4136435376"/>
                    </a:ext>
                  </a:extLst>
                </a:gridCol>
                <a:gridCol w="622169">
                  <a:extLst>
                    <a:ext uri="{9D8B030D-6E8A-4147-A177-3AD203B41FA5}">
                      <a16:colId xmlns:a16="http://schemas.microsoft.com/office/drawing/2014/main" val="3149506929"/>
                    </a:ext>
                  </a:extLst>
                </a:gridCol>
                <a:gridCol w="991192">
                  <a:extLst>
                    <a:ext uri="{9D8B030D-6E8A-4147-A177-3AD203B41FA5}">
                      <a16:colId xmlns:a16="http://schemas.microsoft.com/office/drawing/2014/main" val="4223850756"/>
                    </a:ext>
                  </a:extLst>
                </a:gridCol>
              </a:tblGrid>
              <a:tr h="36910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latin typeface="+mj-ea"/>
                          <a:ea typeface="+mj-ea"/>
                        </a:rPr>
                        <a:t>NO</a:t>
                      </a:r>
                      <a:endParaRPr lang="ko-KR" altLang="en-US" sz="900" b="1" dirty="0">
                        <a:latin typeface="+mj-ea"/>
                        <a:ea typeface="+mj-ea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상품 정보</a:t>
                      </a:r>
                      <a:endParaRPr lang="ko-KR" altLang="en-US" b="1" dirty="0"/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구매 수량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교환 수량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33541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개</a:t>
                      </a:r>
                    </a:p>
                  </a:txBody>
                  <a:tcPr marL="0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marL="0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500607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marL="0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573632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282185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20,000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2,000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0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6156979"/>
                  </a:ext>
                </a:extLst>
              </a:tr>
            </a:tbl>
          </a:graphicData>
        </a:graphic>
      </p:graphicFrame>
      <p:grpSp>
        <p:nvGrpSpPr>
          <p:cNvPr id="30" name="그룹 29">
            <a:extLst>
              <a:ext uri="{FF2B5EF4-FFF2-40B4-BE49-F238E27FC236}">
                <a16:creationId xmlns:a16="http://schemas.microsoft.com/office/drawing/2014/main" id="{C26914B1-EC8C-66DB-6025-2AA448417D4D}"/>
              </a:ext>
            </a:extLst>
          </p:cNvPr>
          <p:cNvGrpSpPr/>
          <p:nvPr/>
        </p:nvGrpSpPr>
        <p:grpSpPr>
          <a:xfrm>
            <a:off x="1006460" y="2574569"/>
            <a:ext cx="403286" cy="539219"/>
            <a:chOff x="2352675" y="3900889"/>
            <a:chExt cx="943016" cy="943016"/>
          </a:xfrm>
        </p:grpSpPr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E832D45E-37B8-32B1-9AFE-7A9F7024C9BE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39" name="직선 연결선 38">
              <a:extLst>
                <a:ext uri="{FF2B5EF4-FFF2-40B4-BE49-F238E27FC236}">
                  <a16:creationId xmlns:a16="http://schemas.microsoft.com/office/drawing/2014/main" id="{9365D328-1FBD-72CE-B672-D2C74A40B9D4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>
              <a:extLst>
                <a:ext uri="{FF2B5EF4-FFF2-40B4-BE49-F238E27FC236}">
                  <a16:creationId xmlns:a16="http://schemas.microsoft.com/office/drawing/2014/main" id="{A143EC8F-8155-94B0-E358-29D38D0C802C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25C3C258-1305-C653-80FD-17FBBAD5D42B}"/>
              </a:ext>
            </a:extLst>
          </p:cNvPr>
          <p:cNvGrpSpPr/>
          <p:nvPr/>
        </p:nvGrpSpPr>
        <p:grpSpPr>
          <a:xfrm>
            <a:off x="4403619" y="2733650"/>
            <a:ext cx="578462" cy="255466"/>
            <a:chOff x="4064082" y="2183199"/>
            <a:chExt cx="578462" cy="255466"/>
          </a:xfrm>
        </p:grpSpPr>
        <p:sp>
          <p:nvSpPr>
            <p:cNvPr id="44" name="모서리가 둥근 직사각형 63">
              <a:extLst>
                <a:ext uri="{FF2B5EF4-FFF2-40B4-BE49-F238E27FC236}">
                  <a16:creationId xmlns:a16="http://schemas.microsoft.com/office/drawing/2014/main" id="{34A829AF-1599-B77B-24E7-EC25B977811F}"/>
                </a:ext>
              </a:extLst>
            </p:cNvPr>
            <p:cNvSpPr/>
            <p:nvPr/>
          </p:nvSpPr>
          <p:spPr>
            <a:xfrm>
              <a:off x="4064082" y="2183199"/>
              <a:ext cx="578462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선택</a:t>
              </a:r>
              <a:endPara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endParaRPr>
            </a:p>
          </p:txBody>
        </p:sp>
        <p:sp>
          <p:nvSpPr>
            <p:cNvPr id="46" name="Chevron">
              <a:extLst>
                <a:ext uri="{FF2B5EF4-FFF2-40B4-BE49-F238E27FC236}">
                  <a16:creationId xmlns:a16="http://schemas.microsoft.com/office/drawing/2014/main" id="{32AFF22B-B182-B301-49D0-7AF149D44E20}"/>
                </a:ext>
              </a:extLst>
            </p:cNvPr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4431030" y="2290089"/>
              <a:ext cx="104535" cy="58940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565FE362-04C2-2A61-0112-C963E8E8E2AD}"/>
              </a:ext>
            </a:extLst>
          </p:cNvPr>
          <p:cNvGrpSpPr/>
          <p:nvPr/>
        </p:nvGrpSpPr>
        <p:grpSpPr>
          <a:xfrm>
            <a:off x="1008449" y="3301970"/>
            <a:ext cx="403286" cy="539219"/>
            <a:chOff x="2352675" y="3900889"/>
            <a:chExt cx="943016" cy="943016"/>
          </a:xfrm>
        </p:grpSpPr>
        <p:sp>
          <p:nvSpPr>
            <p:cNvPr id="53" name="직사각형 52">
              <a:extLst>
                <a:ext uri="{FF2B5EF4-FFF2-40B4-BE49-F238E27FC236}">
                  <a16:creationId xmlns:a16="http://schemas.microsoft.com/office/drawing/2014/main" id="{82350F00-64DF-103D-AFDC-673096430E97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56" name="직선 연결선 55">
              <a:extLst>
                <a:ext uri="{FF2B5EF4-FFF2-40B4-BE49-F238E27FC236}">
                  <a16:creationId xmlns:a16="http://schemas.microsoft.com/office/drawing/2014/main" id="{956EEA8A-DB69-DED4-9F8C-365747C3B1BD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>
              <a:extLst>
                <a:ext uri="{FF2B5EF4-FFF2-40B4-BE49-F238E27FC236}">
                  <a16:creationId xmlns:a16="http://schemas.microsoft.com/office/drawing/2014/main" id="{F868C8DA-2EA9-5C8A-9E0A-3A97585520BB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A6618750-A850-CEF1-CB7D-73F5F4568A33}"/>
              </a:ext>
            </a:extLst>
          </p:cNvPr>
          <p:cNvGrpSpPr/>
          <p:nvPr/>
        </p:nvGrpSpPr>
        <p:grpSpPr>
          <a:xfrm>
            <a:off x="1006460" y="4018218"/>
            <a:ext cx="403286" cy="539219"/>
            <a:chOff x="2352675" y="3900889"/>
            <a:chExt cx="943016" cy="943016"/>
          </a:xfrm>
        </p:grpSpPr>
        <p:sp>
          <p:nvSpPr>
            <p:cNvPr id="61" name="직사각형 60">
              <a:extLst>
                <a:ext uri="{FF2B5EF4-FFF2-40B4-BE49-F238E27FC236}">
                  <a16:creationId xmlns:a16="http://schemas.microsoft.com/office/drawing/2014/main" id="{61BFDEEF-F51B-54F8-ADD3-144A04ADBB90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63" name="직선 연결선 62">
              <a:extLst>
                <a:ext uri="{FF2B5EF4-FFF2-40B4-BE49-F238E27FC236}">
                  <a16:creationId xmlns:a16="http://schemas.microsoft.com/office/drawing/2014/main" id="{AF548B9C-BC97-C29E-F39D-6049E83B7536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>
              <a:extLst>
                <a:ext uri="{FF2B5EF4-FFF2-40B4-BE49-F238E27FC236}">
                  <a16:creationId xmlns:a16="http://schemas.microsoft.com/office/drawing/2014/main" id="{219C17DF-1B6D-2DDD-A642-B089C741E5DD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69E7EE78-5F9E-3CBF-4E5D-AE19C55415DF}"/>
              </a:ext>
            </a:extLst>
          </p:cNvPr>
          <p:cNvGrpSpPr/>
          <p:nvPr/>
        </p:nvGrpSpPr>
        <p:grpSpPr>
          <a:xfrm>
            <a:off x="4403619" y="3458157"/>
            <a:ext cx="578462" cy="255466"/>
            <a:chOff x="4064082" y="2183199"/>
            <a:chExt cx="578462" cy="255466"/>
          </a:xfrm>
        </p:grpSpPr>
        <p:sp>
          <p:nvSpPr>
            <p:cNvPr id="98" name="모서리가 둥근 직사각형 63">
              <a:extLst>
                <a:ext uri="{FF2B5EF4-FFF2-40B4-BE49-F238E27FC236}">
                  <a16:creationId xmlns:a16="http://schemas.microsoft.com/office/drawing/2014/main" id="{249050C1-8015-8573-23A6-3FD9D91ED057}"/>
                </a:ext>
              </a:extLst>
            </p:cNvPr>
            <p:cNvSpPr/>
            <p:nvPr/>
          </p:nvSpPr>
          <p:spPr>
            <a:xfrm>
              <a:off x="4064082" y="2183199"/>
              <a:ext cx="578462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선택</a:t>
              </a:r>
              <a:endPara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endParaRPr>
            </a:p>
          </p:txBody>
        </p:sp>
        <p:sp>
          <p:nvSpPr>
            <p:cNvPr id="99" name="Chevron">
              <a:extLst>
                <a:ext uri="{FF2B5EF4-FFF2-40B4-BE49-F238E27FC236}">
                  <a16:creationId xmlns:a16="http://schemas.microsoft.com/office/drawing/2014/main" id="{E5B79035-C0D7-9408-195D-1663B6A68704}"/>
                </a:ext>
              </a:extLst>
            </p:cNvPr>
            <p:cNvSpPr>
              <a:spLocks noChangeAspect="1"/>
            </p:cNvSpPr>
            <p:nvPr>
              <p:custDataLst>
                <p:tags r:id="rId2"/>
              </p:custDataLst>
            </p:nvPr>
          </p:nvSpPr>
          <p:spPr bwMode="auto">
            <a:xfrm>
              <a:off x="4431030" y="2290089"/>
              <a:ext cx="104535" cy="58940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E0B4D3C9-838B-4875-900B-0FA467AF8898}"/>
              </a:ext>
            </a:extLst>
          </p:cNvPr>
          <p:cNvGrpSpPr/>
          <p:nvPr/>
        </p:nvGrpSpPr>
        <p:grpSpPr>
          <a:xfrm>
            <a:off x="4403619" y="4172888"/>
            <a:ext cx="578462" cy="255466"/>
            <a:chOff x="4064082" y="2183199"/>
            <a:chExt cx="578462" cy="255466"/>
          </a:xfrm>
        </p:grpSpPr>
        <p:sp>
          <p:nvSpPr>
            <p:cNvPr id="104" name="모서리가 둥근 직사각형 63">
              <a:extLst>
                <a:ext uri="{FF2B5EF4-FFF2-40B4-BE49-F238E27FC236}">
                  <a16:creationId xmlns:a16="http://schemas.microsoft.com/office/drawing/2014/main" id="{E588AE98-542D-C2C9-F3A2-E76A4A05483F}"/>
                </a:ext>
              </a:extLst>
            </p:cNvPr>
            <p:cNvSpPr/>
            <p:nvPr/>
          </p:nvSpPr>
          <p:spPr>
            <a:xfrm>
              <a:off x="4064082" y="2183199"/>
              <a:ext cx="578462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선택</a:t>
              </a:r>
              <a:endPara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endParaRPr>
            </a:p>
          </p:txBody>
        </p:sp>
        <p:sp>
          <p:nvSpPr>
            <p:cNvPr id="105" name="Chevron">
              <a:extLst>
                <a:ext uri="{FF2B5EF4-FFF2-40B4-BE49-F238E27FC236}">
                  <a16:creationId xmlns:a16="http://schemas.microsoft.com/office/drawing/2014/main" id="{D3ED2C92-6AD1-389A-3A12-D797179A65FA}"/>
                </a:ext>
              </a:extLst>
            </p:cNvPr>
            <p:cNvSpPr>
              <a:spLocks noChangeAspect="1"/>
            </p:cNvSpPr>
            <p:nvPr>
              <p:custDataLst>
                <p:tags r:id="rId1"/>
              </p:custDataLst>
            </p:nvPr>
          </p:nvSpPr>
          <p:spPr bwMode="auto">
            <a:xfrm>
              <a:off x="4431030" y="2290089"/>
              <a:ext cx="104535" cy="58940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2" name="모서리가 둥근 직사각형 30">
            <a:extLst>
              <a:ext uri="{FF2B5EF4-FFF2-40B4-BE49-F238E27FC236}">
                <a16:creationId xmlns:a16="http://schemas.microsoft.com/office/drawing/2014/main" id="{86279C50-884C-133A-0800-FE3E4789F029}"/>
              </a:ext>
            </a:extLst>
          </p:cNvPr>
          <p:cNvSpPr/>
          <p:nvPr/>
        </p:nvSpPr>
        <p:spPr>
          <a:xfrm>
            <a:off x="5321595" y="5064426"/>
            <a:ext cx="45719" cy="5760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endParaRPr lang="ko-KR" altLang="en-US" sz="900" b="0" i="0" u="none" strike="noStrike" kern="1200" dirty="0">
              <a:solidFill>
                <a:schemeClr val="tx1"/>
              </a:solidFill>
              <a:effectLst/>
              <a:latin typeface="맑은 고딕"/>
              <a:ea typeface="+mn-ea"/>
              <a:cs typeface="+mn-cs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6188412A-7B0B-C901-6A55-F861B8A66769}"/>
              </a:ext>
            </a:extLst>
          </p:cNvPr>
          <p:cNvSpPr/>
          <p:nvPr/>
        </p:nvSpPr>
        <p:spPr>
          <a:xfrm>
            <a:off x="455100" y="1840170"/>
            <a:ext cx="1549549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latin typeface="+mn-ea"/>
              </a:rPr>
              <a:t>교환수량 선택</a:t>
            </a:r>
            <a:endParaRPr lang="en-US" altLang="ko-KR" sz="1300" spc="-100" dirty="0">
              <a:latin typeface="+mn-ea"/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1C3161C0-6860-E3E3-40B8-27E4A39372E8}"/>
              </a:ext>
            </a:extLst>
          </p:cNvPr>
          <p:cNvGrpSpPr/>
          <p:nvPr/>
        </p:nvGrpSpPr>
        <p:grpSpPr>
          <a:xfrm>
            <a:off x="1006460" y="4752771"/>
            <a:ext cx="403286" cy="539219"/>
            <a:chOff x="2352675" y="3900889"/>
            <a:chExt cx="943016" cy="943016"/>
          </a:xfrm>
        </p:grpSpPr>
        <p:sp>
          <p:nvSpPr>
            <p:cNvPr id="7" name="직사각형 6">
              <a:extLst>
                <a:ext uri="{FF2B5EF4-FFF2-40B4-BE49-F238E27FC236}">
                  <a16:creationId xmlns:a16="http://schemas.microsoft.com/office/drawing/2014/main" id="{57719013-D61A-60EA-3B4D-6782C0567525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8" name="직선 연결선 7">
              <a:extLst>
                <a:ext uri="{FF2B5EF4-FFF2-40B4-BE49-F238E27FC236}">
                  <a16:creationId xmlns:a16="http://schemas.microsoft.com/office/drawing/2014/main" id="{93C68534-1357-1AEC-48CA-E6BEC92A3911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>
              <a:extLst>
                <a:ext uri="{FF2B5EF4-FFF2-40B4-BE49-F238E27FC236}">
                  <a16:creationId xmlns:a16="http://schemas.microsoft.com/office/drawing/2014/main" id="{F9465DDA-22EC-3527-1B57-43326BF51E51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9BBBBBEE-4EF6-A42B-2C25-59D2B0708E0D}"/>
              </a:ext>
            </a:extLst>
          </p:cNvPr>
          <p:cNvGrpSpPr/>
          <p:nvPr/>
        </p:nvGrpSpPr>
        <p:grpSpPr>
          <a:xfrm>
            <a:off x="1006460" y="5467952"/>
            <a:ext cx="403286" cy="539219"/>
            <a:chOff x="2352675" y="3900889"/>
            <a:chExt cx="943016" cy="943016"/>
          </a:xfrm>
        </p:grpSpPr>
        <p:sp>
          <p:nvSpPr>
            <p:cNvPr id="20" name="직사각형 19">
              <a:extLst>
                <a:ext uri="{FF2B5EF4-FFF2-40B4-BE49-F238E27FC236}">
                  <a16:creationId xmlns:a16="http://schemas.microsoft.com/office/drawing/2014/main" id="{8A08B220-9629-D4FB-DD58-C2FF8EEC6707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21" name="직선 연결선 20">
              <a:extLst>
                <a:ext uri="{FF2B5EF4-FFF2-40B4-BE49-F238E27FC236}">
                  <a16:creationId xmlns:a16="http://schemas.microsoft.com/office/drawing/2014/main" id="{CCCC38B7-522C-619B-3ABC-E1C4B1F5445B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>
              <a:extLst>
                <a:ext uri="{FF2B5EF4-FFF2-40B4-BE49-F238E27FC236}">
                  <a16:creationId xmlns:a16="http://schemas.microsoft.com/office/drawing/2014/main" id="{06F774E4-B96D-4CA6-6DE6-6A6DCC10BE0E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oogle Shape;1067;p27">
            <a:extLst>
              <a:ext uri="{FF2B5EF4-FFF2-40B4-BE49-F238E27FC236}">
                <a16:creationId xmlns:a16="http://schemas.microsoft.com/office/drawing/2014/main" id="{1240B431-C89E-A3D6-AA66-87095954AD29}"/>
              </a:ext>
            </a:extLst>
          </p:cNvPr>
          <p:cNvGrpSpPr/>
          <p:nvPr/>
        </p:nvGrpSpPr>
        <p:grpSpPr>
          <a:xfrm>
            <a:off x="313723" y="5941510"/>
            <a:ext cx="5172675" cy="309234"/>
            <a:chOff x="454585" y="453468"/>
            <a:chExt cx="8868441" cy="502040"/>
          </a:xfrm>
        </p:grpSpPr>
        <p:sp>
          <p:nvSpPr>
            <p:cNvPr id="27" name="Google Shape;1068;p27">
              <a:extLst>
                <a:ext uri="{FF2B5EF4-FFF2-40B4-BE49-F238E27FC236}">
                  <a16:creationId xmlns:a16="http://schemas.microsoft.com/office/drawing/2014/main" id="{C03E9FF4-2845-1977-2156-7C578F951369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28" name="Google Shape;1069;p27">
              <a:extLst>
                <a:ext uri="{FF2B5EF4-FFF2-40B4-BE49-F238E27FC236}">
                  <a16:creationId xmlns:a16="http://schemas.microsoft.com/office/drawing/2014/main" id="{8F4BFE76-6A8E-7412-C314-9C277A19D59B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33" name="모서리가 둥근 직사각형 151">
            <a:extLst>
              <a:ext uri="{FF2B5EF4-FFF2-40B4-BE49-F238E27FC236}">
                <a16:creationId xmlns:a16="http://schemas.microsoft.com/office/drawing/2014/main" id="{98C6EB34-BDB2-58FC-449B-185E3400AFEF}"/>
              </a:ext>
            </a:extLst>
          </p:cNvPr>
          <p:cNvSpPr/>
          <p:nvPr/>
        </p:nvSpPr>
        <p:spPr>
          <a:xfrm>
            <a:off x="1622170" y="6604912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다음</a:t>
            </a:r>
          </a:p>
        </p:txBody>
      </p:sp>
      <p:sp>
        <p:nvSpPr>
          <p:cNvPr id="34" name="모서리가 둥근 직사각형 152">
            <a:extLst>
              <a:ext uri="{FF2B5EF4-FFF2-40B4-BE49-F238E27FC236}">
                <a16:creationId xmlns:a16="http://schemas.microsoft.com/office/drawing/2014/main" id="{41C0D552-1701-A9BA-D5E5-B20A50A67287}"/>
              </a:ext>
            </a:extLst>
          </p:cNvPr>
          <p:cNvSpPr/>
          <p:nvPr/>
        </p:nvSpPr>
        <p:spPr>
          <a:xfrm>
            <a:off x="3019209" y="6597458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8A9C3E85-E6C7-C152-217E-3F69466574A7}"/>
              </a:ext>
            </a:extLst>
          </p:cNvPr>
          <p:cNvSpPr/>
          <p:nvPr/>
        </p:nvSpPr>
        <p:spPr>
          <a:xfrm>
            <a:off x="555412" y="108595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6383A550-1045-1089-7E7C-A177F83CE1F2}"/>
              </a:ext>
            </a:extLst>
          </p:cNvPr>
          <p:cNvSpPr/>
          <p:nvPr/>
        </p:nvSpPr>
        <p:spPr>
          <a:xfrm>
            <a:off x="277736" y="180491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E580CBBB-EF55-A321-C8A0-D8F591333A1D}"/>
              </a:ext>
            </a:extLst>
          </p:cNvPr>
          <p:cNvGrpSpPr/>
          <p:nvPr/>
        </p:nvGrpSpPr>
        <p:grpSpPr>
          <a:xfrm>
            <a:off x="5599720" y="2574569"/>
            <a:ext cx="153888" cy="3473953"/>
            <a:chOff x="5599720" y="2574569"/>
            <a:chExt cx="153888" cy="3473953"/>
          </a:xfrm>
        </p:grpSpPr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941A764F-4D10-7651-F414-BF42C266B489}"/>
                </a:ext>
              </a:extLst>
            </p:cNvPr>
            <p:cNvGrpSpPr/>
            <p:nvPr/>
          </p:nvGrpSpPr>
          <p:grpSpPr>
            <a:xfrm>
              <a:off x="5610442" y="2574569"/>
              <a:ext cx="132443" cy="3473953"/>
              <a:chOff x="5594690" y="2574569"/>
              <a:chExt cx="132443" cy="3473953"/>
            </a:xfrm>
          </p:grpSpPr>
          <p:cxnSp>
            <p:nvCxnSpPr>
              <p:cNvPr id="23" name="직선 연결선 22">
                <a:extLst>
                  <a:ext uri="{FF2B5EF4-FFF2-40B4-BE49-F238E27FC236}">
                    <a16:creationId xmlns:a16="http://schemas.microsoft.com/office/drawing/2014/main" id="{EF30115D-71E8-0858-E596-94EBD40188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60911" y="2574569"/>
                <a:ext cx="0" cy="3473953"/>
              </a:xfrm>
              <a:prstGeom prst="line">
                <a:avLst/>
              </a:prstGeom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직선 연결선 24">
                <a:extLst>
                  <a:ext uri="{FF2B5EF4-FFF2-40B4-BE49-F238E27FC236}">
                    <a16:creationId xmlns:a16="http://schemas.microsoft.com/office/drawing/2014/main" id="{5D910632-3604-E4AB-5CAD-E08EB58792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94690" y="2574569"/>
                <a:ext cx="132443" cy="0"/>
              </a:xfrm>
              <a:prstGeom prst="line">
                <a:avLst/>
              </a:prstGeom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직선 연결선 35">
                <a:extLst>
                  <a:ext uri="{FF2B5EF4-FFF2-40B4-BE49-F238E27FC236}">
                    <a16:creationId xmlns:a16="http://schemas.microsoft.com/office/drawing/2014/main" id="{F98E9F68-3088-C050-779B-930F693A15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94690" y="6042731"/>
                <a:ext cx="132443" cy="0"/>
              </a:xfrm>
              <a:prstGeom prst="line">
                <a:avLst/>
              </a:prstGeom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A459516-115F-72C7-CD47-9676B1E0DE5A}"/>
                </a:ext>
              </a:extLst>
            </p:cNvPr>
            <p:cNvSpPr txBox="1"/>
            <p:nvPr/>
          </p:nvSpPr>
          <p:spPr>
            <a:xfrm rot="5400000">
              <a:off x="5398542" y="4202833"/>
              <a:ext cx="556243" cy="153888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spAutoFit/>
            </a:bodyPr>
            <a:lstStyle/>
            <a:p>
              <a:r>
                <a:rPr lang="ko-KR" altLang="en-US" sz="1000" dirty="0" err="1"/>
                <a:t>Scroll</a:t>
              </a:r>
              <a:r>
                <a:rPr lang="ko-KR" altLang="en-US" sz="1000" dirty="0"/>
                <a:t> </a:t>
              </a:r>
              <a:r>
                <a:rPr lang="ko-KR" altLang="en-US" sz="1000" dirty="0" err="1"/>
                <a:t>Area</a:t>
              </a:r>
              <a:endParaRPr lang="ko-KR" altLang="en-US" sz="1000" dirty="0"/>
            </a:p>
          </p:txBody>
        </p:sp>
      </p:grpSp>
      <p:sp>
        <p:nvSpPr>
          <p:cNvPr id="51" name="타원 50">
            <a:extLst>
              <a:ext uri="{FF2B5EF4-FFF2-40B4-BE49-F238E27FC236}">
                <a16:creationId xmlns:a16="http://schemas.microsoft.com/office/drawing/2014/main" id="{8DA2D53D-3ED7-DFC2-E0C0-759A8B00C4B9}"/>
              </a:ext>
            </a:extLst>
          </p:cNvPr>
          <p:cNvSpPr/>
          <p:nvPr/>
        </p:nvSpPr>
        <p:spPr>
          <a:xfrm>
            <a:off x="1683107" y="667691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D8FDCCB0-C469-15B6-0222-E2665F694306}"/>
              </a:ext>
            </a:extLst>
          </p:cNvPr>
          <p:cNvSpPr/>
          <p:nvPr/>
        </p:nvSpPr>
        <p:spPr>
          <a:xfrm>
            <a:off x="3105158" y="667145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07075840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그룹 44">
            <a:extLst>
              <a:ext uri="{FF2B5EF4-FFF2-40B4-BE49-F238E27FC236}">
                <a16:creationId xmlns:a16="http://schemas.microsoft.com/office/drawing/2014/main" id="{9C8A4342-DE20-EAF4-323F-0592DC46654A}"/>
              </a:ext>
            </a:extLst>
          </p:cNvPr>
          <p:cNvGrpSpPr/>
          <p:nvPr/>
        </p:nvGrpSpPr>
        <p:grpSpPr>
          <a:xfrm>
            <a:off x="313724" y="337351"/>
            <a:ext cx="5172675" cy="6755907"/>
            <a:chOff x="313724" y="337351"/>
            <a:chExt cx="5172675" cy="6755907"/>
          </a:xfrm>
        </p:grpSpPr>
        <p:sp>
          <p:nvSpPr>
            <p:cNvPr id="13" name="직사각형 12">
              <a:extLst>
                <a:ext uri="{FF2B5EF4-FFF2-40B4-BE49-F238E27FC236}">
                  <a16:creationId xmlns:a16="http://schemas.microsoft.com/office/drawing/2014/main" id="{9C4A960C-E837-BC8E-E562-04AFE4F38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24" y="337351"/>
              <a:ext cx="5172675" cy="67559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1524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0" bIns="0" rtlCol="0" anchor="t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endPara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55270C5C-6341-D995-5D28-04B242D3768E}"/>
                </a:ext>
              </a:extLst>
            </p:cNvPr>
            <p:cNvGrpSpPr/>
            <p:nvPr/>
          </p:nvGrpSpPr>
          <p:grpSpPr>
            <a:xfrm>
              <a:off x="417567" y="474939"/>
              <a:ext cx="4968601" cy="1168247"/>
              <a:chOff x="398713" y="474939"/>
              <a:chExt cx="4968601" cy="1168247"/>
            </a:xfrm>
          </p:grpSpPr>
          <p:sp>
            <p:nvSpPr>
              <p:cNvPr id="10" name="직사각형 9">
                <a:extLst>
                  <a:ext uri="{FF2B5EF4-FFF2-40B4-BE49-F238E27FC236}">
                    <a16:creationId xmlns:a16="http://schemas.microsoft.com/office/drawing/2014/main" id="{5E84B93A-912F-F548-6E4B-77BB5C1AE4A5}"/>
                  </a:ext>
                </a:extLst>
              </p:cNvPr>
              <p:cNvSpPr/>
              <p:nvPr/>
            </p:nvSpPr>
            <p:spPr>
              <a:xfrm>
                <a:off x="398713" y="474939"/>
                <a:ext cx="3321030" cy="37388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ko-KR" alt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상품교환 신청</a:t>
                </a:r>
                <a:endPara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14" name="Close Button">
                <a:extLst>
                  <a:ext uri="{FF2B5EF4-FFF2-40B4-BE49-F238E27FC236}">
                    <a16:creationId xmlns:a16="http://schemas.microsoft.com/office/drawing/2014/main" id="{2BE4ED30-5DE4-D176-0E89-41F2FED08662}"/>
                  </a:ext>
                </a:extLst>
              </p:cNvPr>
              <p:cNvSpPr>
                <a:spLocks noEditPoint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5038441" y="580177"/>
                <a:ext cx="221550" cy="214403"/>
              </a:xfrm>
              <a:custGeom>
                <a:avLst/>
                <a:gdLst>
                  <a:gd name="T0" fmla="*/ 254 w 254"/>
                  <a:gd name="T1" fmla="*/ 0 h 254"/>
                  <a:gd name="T2" fmla="*/ 0 w 254"/>
                  <a:gd name="T3" fmla="*/ 254 h 254"/>
                  <a:gd name="T4" fmla="*/ 0 w 254"/>
                  <a:gd name="T5" fmla="*/ 0 h 254"/>
                  <a:gd name="T6" fmla="*/ 254 w 254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54">
                    <a:moveTo>
                      <a:pt x="254" y="0"/>
                    </a:moveTo>
                    <a:lnTo>
                      <a:pt x="0" y="254"/>
                    </a:lnTo>
                    <a:moveTo>
                      <a:pt x="0" y="0"/>
                    </a:moveTo>
                    <a:lnTo>
                      <a:pt x="254" y="254"/>
                    </a:lnTo>
                  </a:path>
                </a:pathLst>
              </a:custGeom>
              <a:noFill/>
              <a:ln w="9525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cxnSp>
            <p:nvCxnSpPr>
              <p:cNvPr id="42" name="직선 연결선 41">
                <a:extLst>
                  <a:ext uri="{FF2B5EF4-FFF2-40B4-BE49-F238E27FC236}">
                    <a16:creationId xmlns:a16="http://schemas.microsoft.com/office/drawing/2014/main" id="{D90A4623-9F55-E7AA-B032-FE03B8F203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4761" y="938136"/>
                <a:ext cx="4892553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5" name="그룹 34">
                <a:extLst>
                  <a:ext uri="{FF2B5EF4-FFF2-40B4-BE49-F238E27FC236}">
                    <a16:creationId xmlns:a16="http://schemas.microsoft.com/office/drawing/2014/main" id="{43DFB3FC-58F3-40C2-7758-4E5494070890}"/>
                  </a:ext>
                </a:extLst>
              </p:cNvPr>
              <p:cNvGrpSpPr/>
              <p:nvPr/>
            </p:nvGrpSpPr>
            <p:grpSpPr>
              <a:xfrm>
                <a:off x="765291" y="1103186"/>
                <a:ext cx="4148787" cy="540000"/>
                <a:chOff x="652167" y="1065478"/>
                <a:chExt cx="4148787" cy="540000"/>
              </a:xfrm>
            </p:grpSpPr>
            <p:sp>
              <p:nvSpPr>
                <p:cNvPr id="91" name="타원 90">
                  <a:extLst>
                    <a:ext uri="{FF2B5EF4-FFF2-40B4-BE49-F238E27FC236}">
                      <a16:creationId xmlns:a16="http://schemas.microsoft.com/office/drawing/2014/main" id="{443613CD-8B1E-909F-66A9-3C63494F61D8}"/>
                    </a:ext>
                  </a:extLst>
                </p:cNvPr>
                <p:cNvSpPr/>
                <p:nvPr/>
              </p:nvSpPr>
              <p:spPr>
                <a:xfrm>
                  <a:off x="652167" y="1065478"/>
                  <a:ext cx="540000" cy="540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수량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</p:txBody>
            </p:sp>
            <p:sp>
              <p:nvSpPr>
                <p:cNvPr id="92" name="타원 91">
                  <a:extLst>
                    <a:ext uri="{FF2B5EF4-FFF2-40B4-BE49-F238E27FC236}">
                      <a16:creationId xmlns:a16="http://schemas.microsoft.com/office/drawing/2014/main" id="{2D241A84-2FB7-BAE4-8FA4-E8830C3F0B55}"/>
                    </a:ext>
                  </a:extLst>
                </p:cNvPr>
                <p:cNvSpPr/>
                <p:nvPr/>
              </p:nvSpPr>
              <p:spPr>
                <a:xfrm>
                  <a:off x="1855095" y="1065478"/>
                  <a:ext cx="540000" cy="540000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bg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bg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bg1"/>
                      </a:solidFill>
                      <a:latin typeface="+mn-ea"/>
                    </a:rPr>
                    <a:t>사유</a:t>
                  </a:r>
                  <a:endParaRPr lang="en-US" altLang="ko-KR" sz="900" b="1" dirty="0">
                    <a:solidFill>
                      <a:schemeClr val="bg1"/>
                    </a:solidFill>
                    <a:latin typeface="+mn-ea"/>
                  </a:endParaRPr>
                </a:p>
              </p:txBody>
            </p:sp>
            <p:sp>
              <p:nvSpPr>
                <p:cNvPr id="94" name="타원 93">
                  <a:extLst>
                    <a:ext uri="{FF2B5EF4-FFF2-40B4-BE49-F238E27FC236}">
                      <a16:creationId xmlns:a16="http://schemas.microsoft.com/office/drawing/2014/main" id="{558E0BA5-B3DC-AA59-81E5-E01696E9E1EA}"/>
                    </a:ext>
                  </a:extLst>
                </p:cNvPr>
                <p:cNvSpPr/>
                <p:nvPr/>
              </p:nvSpPr>
              <p:spPr>
                <a:xfrm>
                  <a:off x="4260954" y="1065478"/>
                  <a:ext cx="540000" cy="540000"/>
                </a:xfrm>
                <a:prstGeom prst="ellipse">
                  <a:avLst/>
                </a:prstGeom>
                <a:noFill/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접수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완료</a:t>
                  </a:r>
                </a:p>
              </p:txBody>
            </p:sp>
            <p:sp>
              <p:nvSpPr>
                <p:cNvPr id="6" name="타원 5">
                  <a:extLst>
                    <a:ext uri="{FF2B5EF4-FFF2-40B4-BE49-F238E27FC236}">
                      <a16:creationId xmlns:a16="http://schemas.microsoft.com/office/drawing/2014/main" id="{45DE9087-65A6-A4AD-E781-195BB3B2E2D6}"/>
                    </a:ext>
                  </a:extLst>
                </p:cNvPr>
                <p:cNvSpPr/>
                <p:nvPr/>
              </p:nvSpPr>
              <p:spPr>
                <a:xfrm>
                  <a:off x="3058023" y="1065478"/>
                  <a:ext cx="540000" cy="540000"/>
                </a:xfrm>
                <a:prstGeom prst="ellipse">
                  <a:avLst/>
                </a:prstGeom>
                <a:noFill/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배송비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</p:txBody>
            </p:sp>
            <p:sp>
              <p:nvSpPr>
                <p:cNvPr id="9" name="Chevron">
                  <a:extLst>
                    <a:ext uri="{FF2B5EF4-FFF2-40B4-BE49-F238E27FC236}">
                      <a16:creationId xmlns:a16="http://schemas.microsoft.com/office/drawing/2014/main" id="{B53E10D4-0459-EECC-B00B-616C3FBB2957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6"/>
                  </p:custDataLst>
                </p:nvPr>
              </p:nvSpPr>
              <p:spPr bwMode="auto">
                <a:xfrm rot="16200000">
                  <a:off x="1364008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11" name="Chevron">
                  <a:extLst>
                    <a:ext uri="{FF2B5EF4-FFF2-40B4-BE49-F238E27FC236}">
                      <a16:creationId xmlns:a16="http://schemas.microsoft.com/office/drawing/2014/main" id="{A0626A28-5E31-5EE4-95D6-30EB94902060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7"/>
                  </p:custDataLst>
                </p:nvPr>
              </p:nvSpPr>
              <p:spPr bwMode="auto">
                <a:xfrm rot="16200000">
                  <a:off x="2566936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12" name="Chevron">
                  <a:extLst>
                    <a:ext uri="{FF2B5EF4-FFF2-40B4-BE49-F238E27FC236}">
                      <a16:creationId xmlns:a16="http://schemas.microsoft.com/office/drawing/2014/main" id="{3D06E070-CD5F-B618-0732-D22564550DD3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8"/>
                  </p:custDataLst>
                </p:nvPr>
              </p:nvSpPr>
              <p:spPr bwMode="auto">
                <a:xfrm rot="16200000">
                  <a:off x="3769864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</p:grpSp>
        </p:grpSp>
      </p:grpSp>
      <p:sp>
        <p:nvSpPr>
          <p:cNvPr id="32" name="제목 31">
            <a:extLst>
              <a:ext uri="{FF2B5EF4-FFF2-40B4-BE49-F238E27FC236}">
                <a16:creationId xmlns:a16="http://schemas.microsoft.com/office/drawing/2014/main" id="{D1D60961-AB15-CF1F-F455-C7EB5CF947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P-FE-MP-50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</a:t>
            </a:r>
            <a:r>
              <a:rPr lang="en-US" altLang="ko-KR" dirty="0"/>
              <a:t>] </a:t>
            </a:r>
            <a:r>
              <a:rPr lang="ko-KR" altLang="en-US" dirty="0"/>
              <a:t>상품교환 신청 </a:t>
            </a:r>
            <a:r>
              <a:rPr lang="en-US" altLang="ko-KR" dirty="0"/>
              <a:t>&gt; </a:t>
            </a:r>
            <a:r>
              <a:rPr lang="ko-KR" altLang="en-US" dirty="0"/>
              <a:t>교환사유 선택</a:t>
            </a:r>
            <a:endParaRPr lang="en-US" altLang="ko-KR" dirty="0"/>
          </a:p>
        </p:txBody>
      </p:sp>
      <p:graphicFrame>
        <p:nvGraphicFramePr>
          <p:cNvPr id="38" name="표 4">
            <a:extLst>
              <a:ext uri="{FF2B5EF4-FFF2-40B4-BE49-F238E27FC236}">
                <a16:creationId xmlns:a16="http://schemas.microsoft.com/office/drawing/2014/main" id="{7B6C5F8F-3DA7-41C6-9CFF-804851E0F0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7049436"/>
              </p:ext>
            </p:extLst>
          </p:nvPr>
        </p:nvGraphicFramePr>
        <p:xfrm>
          <a:off x="9016139" y="252737"/>
          <a:ext cx="2508867" cy="69465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01016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사유 입력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상품 종류 수와 동일한 교환 사유 입력 목록 생성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구성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수량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사유선택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메시지 입력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 첨부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132653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사유 선택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필수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옵션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사유를 선택해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.(Selected)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단순 변심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색상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사이즈 변경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선택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[2.1]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 같이 옵션 선택 표기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제품 파손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오배송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9909939"/>
                  </a:ext>
                </a:extLst>
              </a:tr>
              <a:tr h="37740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색상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사이즈 변경 선택 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상품의 옵션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선택값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3571970"/>
                  </a:ext>
                </a:extLst>
              </a:tr>
              <a:tr h="53559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메시지 입력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Placeholder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입력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2778620"/>
                  </a:ext>
                </a:extLst>
              </a:tr>
              <a:tr h="211748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 첨부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[4.1] 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첨부하기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버튼을 통해 로컬의 이미지 업로드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업로드 조건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개의 이미지 용량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10MB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이하만 등록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확장자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JPG,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JPEG, PNG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X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 삭제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등록한 이미지를 삭제했습니다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116835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다음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Validation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Check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사유를 선택하지 않은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번호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}, {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번호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사유를 선택해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Check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배송비 결제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4696643"/>
                  </a:ext>
                </a:extLst>
              </a:tr>
              <a:tr h="41104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4540574"/>
                  </a:ext>
                </a:extLst>
              </a:tr>
            </a:tbl>
          </a:graphicData>
        </a:graphic>
      </p:graphicFrame>
      <p:graphicFrame>
        <p:nvGraphicFramePr>
          <p:cNvPr id="24" name="표 23">
            <a:extLst>
              <a:ext uri="{FF2B5EF4-FFF2-40B4-BE49-F238E27FC236}">
                <a16:creationId xmlns:a16="http://schemas.microsoft.com/office/drawing/2014/main" id="{4EC16FBA-2968-4E8F-1618-CC6999B513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7888927"/>
              </p:ext>
            </p:extLst>
          </p:nvPr>
        </p:nvGraphicFramePr>
        <p:xfrm>
          <a:off x="433939" y="2132531"/>
          <a:ext cx="4877690" cy="679209"/>
        </p:xfrm>
        <a:graphic>
          <a:graphicData uri="http://schemas.openxmlformats.org/drawingml/2006/table">
            <a:tbl>
              <a:tblPr/>
              <a:tblGrid>
                <a:gridCol w="879956">
                  <a:extLst>
                    <a:ext uri="{9D8B030D-6E8A-4147-A177-3AD203B41FA5}">
                      <a16:colId xmlns:a16="http://schemas.microsoft.com/office/drawing/2014/main" val="888368674"/>
                    </a:ext>
                  </a:extLst>
                </a:gridCol>
                <a:gridCol w="2415472">
                  <a:extLst>
                    <a:ext uri="{9D8B030D-6E8A-4147-A177-3AD203B41FA5}">
                      <a16:colId xmlns:a16="http://schemas.microsoft.com/office/drawing/2014/main" val="4136435376"/>
                    </a:ext>
                  </a:extLst>
                </a:gridCol>
                <a:gridCol w="791131">
                  <a:extLst>
                    <a:ext uri="{9D8B030D-6E8A-4147-A177-3AD203B41FA5}">
                      <a16:colId xmlns:a16="http://schemas.microsoft.com/office/drawing/2014/main" val="4223850756"/>
                    </a:ext>
                  </a:extLst>
                </a:gridCol>
                <a:gridCol w="791131">
                  <a:extLst>
                    <a:ext uri="{9D8B030D-6E8A-4147-A177-3AD203B41FA5}">
                      <a16:colId xmlns:a16="http://schemas.microsoft.com/office/drawing/2014/main" val="2557242481"/>
                    </a:ext>
                  </a:extLst>
                </a:gridCol>
              </a:tblGrid>
              <a:tr h="679209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교환 수량</a:t>
                      </a: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</a:tbl>
          </a:graphicData>
        </a:graphic>
      </p:graphicFrame>
      <p:grpSp>
        <p:nvGrpSpPr>
          <p:cNvPr id="25" name="그룹 24">
            <a:extLst>
              <a:ext uri="{FF2B5EF4-FFF2-40B4-BE49-F238E27FC236}">
                <a16:creationId xmlns:a16="http://schemas.microsoft.com/office/drawing/2014/main" id="{C584673F-3AC8-4356-BB06-28FCD4A53748}"/>
              </a:ext>
            </a:extLst>
          </p:cNvPr>
          <p:cNvGrpSpPr/>
          <p:nvPr/>
        </p:nvGrpSpPr>
        <p:grpSpPr>
          <a:xfrm>
            <a:off x="807851" y="2202745"/>
            <a:ext cx="403286" cy="539219"/>
            <a:chOff x="2352675" y="3900889"/>
            <a:chExt cx="943016" cy="943016"/>
          </a:xfrm>
        </p:grpSpPr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7783A1EB-41A4-C030-ECD3-29C5033DF6C3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37" name="직선 연결선 36">
              <a:extLst>
                <a:ext uri="{FF2B5EF4-FFF2-40B4-BE49-F238E27FC236}">
                  <a16:creationId xmlns:a16="http://schemas.microsoft.com/office/drawing/2014/main" id="{DB167E35-57FD-6F0A-01F9-471E200FBE52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>
              <a:extLst>
                <a:ext uri="{FF2B5EF4-FFF2-40B4-BE49-F238E27FC236}">
                  <a16:creationId xmlns:a16="http://schemas.microsoft.com/office/drawing/2014/main" id="{48E399DD-5C69-796A-FAC0-754E2046215D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4C271431-F381-8D6E-C466-EC23A0620E95}"/>
              </a:ext>
            </a:extLst>
          </p:cNvPr>
          <p:cNvSpPr txBox="1"/>
          <p:nvPr/>
        </p:nvSpPr>
        <p:spPr>
          <a:xfrm>
            <a:off x="406169" y="1747788"/>
            <a:ext cx="1441995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ctr"/>
            <a:r>
              <a:rPr lang="ko-KR" altLang="en-US" sz="1300" dirty="0">
                <a:latin typeface="+mn-ea"/>
              </a:rPr>
              <a:t>교환 사유 입력</a:t>
            </a:r>
            <a:endParaRPr lang="ko-KR" altLang="en-US" sz="13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69" name="직사각형 68">
            <a:extLst>
              <a:ext uri="{FF2B5EF4-FFF2-40B4-BE49-F238E27FC236}">
                <a16:creationId xmlns:a16="http://schemas.microsoft.com/office/drawing/2014/main" id="{27FBD05C-B323-043B-7613-6EEC3455FD8B}"/>
              </a:ext>
            </a:extLst>
          </p:cNvPr>
          <p:cNvSpPr/>
          <p:nvPr/>
        </p:nvSpPr>
        <p:spPr>
          <a:xfrm>
            <a:off x="5967201" y="3872702"/>
            <a:ext cx="846877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옵션 </a:t>
            </a:r>
            <a:r>
              <a:rPr lang="en-US" altLang="ko-KR" sz="900" dirty="0">
                <a:latin typeface="+mn-ea"/>
              </a:rPr>
              <a:t>1}</a:t>
            </a:r>
          </a:p>
        </p:txBody>
      </p:sp>
      <p:sp>
        <p:nvSpPr>
          <p:cNvPr id="70" name="모서리가 둥근 직사각형 63">
            <a:extLst>
              <a:ext uri="{FF2B5EF4-FFF2-40B4-BE49-F238E27FC236}">
                <a16:creationId xmlns:a16="http://schemas.microsoft.com/office/drawing/2014/main" id="{C0F01E06-3B04-96D3-16AF-856C7DE89FF9}"/>
              </a:ext>
            </a:extLst>
          </p:cNvPr>
          <p:cNvSpPr/>
          <p:nvPr/>
        </p:nvSpPr>
        <p:spPr>
          <a:xfrm>
            <a:off x="6553535" y="3840531"/>
            <a:ext cx="2186195" cy="324000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변경할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옵션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1}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를 선택해 주세요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71" name="모서리가 둥근 직사각형 63">
            <a:extLst>
              <a:ext uri="{FF2B5EF4-FFF2-40B4-BE49-F238E27FC236}">
                <a16:creationId xmlns:a16="http://schemas.microsoft.com/office/drawing/2014/main" id="{0AC28A4C-8967-F1DB-9F94-14D38A417662}"/>
              </a:ext>
            </a:extLst>
          </p:cNvPr>
          <p:cNvSpPr/>
          <p:nvPr/>
        </p:nvSpPr>
        <p:spPr>
          <a:xfrm>
            <a:off x="6553535" y="4233153"/>
            <a:ext cx="2186195" cy="324000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변경할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옵션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2}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를 선택해 주세요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36CC0A2A-9B9F-38E1-6DD6-453C296BBE07}"/>
              </a:ext>
            </a:extLst>
          </p:cNvPr>
          <p:cNvSpPr/>
          <p:nvPr/>
        </p:nvSpPr>
        <p:spPr>
          <a:xfrm>
            <a:off x="5965948" y="4256100"/>
            <a:ext cx="846877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옵션 </a:t>
            </a:r>
            <a:r>
              <a:rPr lang="en-US" altLang="ko-KR" sz="900" dirty="0">
                <a:latin typeface="+mn-ea"/>
              </a:rPr>
              <a:t>2}</a:t>
            </a:r>
          </a:p>
        </p:txBody>
      </p:sp>
      <p:sp>
        <p:nvSpPr>
          <p:cNvPr id="73" name="Chevron">
            <a:extLst>
              <a:ext uri="{FF2B5EF4-FFF2-40B4-BE49-F238E27FC236}">
                <a16:creationId xmlns:a16="http://schemas.microsoft.com/office/drawing/2014/main" id="{5A20D87E-EADE-0D45-1BBE-1C56E7033A6F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8499137" y="3953931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74" name="Chevron">
            <a:extLst>
              <a:ext uri="{FF2B5EF4-FFF2-40B4-BE49-F238E27FC236}">
                <a16:creationId xmlns:a16="http://schemas.microsoft.com/office/drawing/2014/main" id="{83A0DD1F-6C41-3492-8802-EFB230A55874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8503268" y="4379038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75" name="모서리가 둥근 직사각형 30">
            <a:extLst>
              <a:ext uri="{FF2B5EF4-FFF2-40B4-BE49-F238E27FC236}">
                <a16:creationId xmlns:a16="http://schemas.microsoft.com/office/drawing/2014/main" id="{13B6DDD7-AFB4-4FA0-AE80-D73D3E7F8667}"/>
              </a:ext>
            </a:extLst>
          </p:cNvPr>
          <p:cNvSpPr/>
          <p:nvPr/>
        </p:nvSpPr>
        <p:spPr>
          <a:xfrm>
            <a:off x="5999224" y="3439647"/>
            <a:ext cx="2740506" cy="324000"/>
          </a:xfrm>
          <a:prstGeom prst="roundRect">
            <a:avLst>
              <a:gd name="adj" fmla="val 1529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색상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사이즈 변경</a:t>
            </a:r>
          </a:p>
        </p:txBody>
      </p:sp>
      <p:sp>
        <p:nvSpPr>
          <p:cNvPr id="76" name="Chevron">
            <a:extLst>
              <a:ext uri="{FF2B5EF4-FFF2-40B4-BE49-F238E27FC236}">
                <a16:creationId xmlns:a16="http://schemas.microsoft.com/office/drawing/2014/main" id="{481BD6EF-6761-DBFD-9FDC-3728EF98378C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8504267" y="3579358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77" name="모서리가 둥근 직사각형 151">
            <a:extLst>
              <a:ext uri="{FF2B5EF4-FFF2-40B4-BE49-F238E27FC236}">
                <a16:creationId xmlns:a16="http://schemas.microsoft.com/office/drawing/2014/main" id="{594D5B84-4FD7-18B8-6B1C-BF53EFD472F2}"/>
              </a:ext>
            </a:extLst>
          </p:cNvPr>
          <p:cNvSpPr/>
          <p:nvPr/>
        </p:nvSpPr>
        <p:spPr>
          <a:xfrm>
            <a:off x="1476102" y="6612793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다음</a:t>
            </a:r>
          </a:p>
        </p:txBody>
      </p:sp>
      <p:sp>
        <p:nvSpPr>
          <p:cNvPr id="78" name="모서리가 둥근 직사각형 152">
            <a:extLst>
              <a:ext uri="{FF2B5EF4-FFF2-40B4-BE49-F238E27FC236}">
                <a16:creationId xmlns:a16="http://schemas.microsoft.com/office/drawing/2014/main" id="{48591B63-1735-A363-0033-BCCAEEDA5679}"/>
              </a:ext>
            </a:extLst>
          </p:cNvPr>
          <p:cNvSpPr/>
          <p:nvPr/>
        </p:nvSpPr>
        <p:spPr>
          <a:xfrm>
            <a:off x="2873141" y="6605339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25100288-7C31-8ADE-10DC-7071444D2CB5}"/>
              </a:ext>
            </a:extLst>
          </p:cNvPr>
          <p:cNvSpPr/>
          <p:nvPr/>
        </p:nvSpPr>
        <p:spPr>
          <a:xfrm>
            <a:off x="443366" y="2826209"/>
            <a:ext cx="4877690" cy="331058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85" name="모서리가 둥근 직사각형 30">
            <a:extLst>
              <a:ext uri="{FF2B5EF4-FFF2-40B4-BE49-F238E27FC236}">
                <a16:creationId xmlns:a16="http://schemas.microsoft.com/office/drawing/2014/main" id="{DBD33F24-1E37-9816-DFE1-F1FB86175B86}"/>
              </a:ext>
            </a:extLst>
          </p:cNvPr>
          <p:cNvSpPr/>
          <p:nvPr/>
        </p:nvSpPr>
        <p:spPr>
          <a:xfrm>
            <a:off x="689686" y="3203042"/>
            <a:ext cx="4348895" cy="324000"/>
          </a:xfrm>
          <a:prstGeom prst="roundRect">
            <a:avLst>
              <a:gd name="adj" fmla="val 15296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사유를 선택해 주세요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6" name="Chevron">
            <a:extLst>
              <a:ext uri="{FF2B5EF4-FFF2-40B4-BE49-F238E27FC236}">
                <a16:creationId xmlns:a16="http://schemas.microsoft.com/office/drawing/2014/main" id="{E92324E1-C227-F0A4-637E-F7EB311409C8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4784947" y="3341239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6C45F08-3394-C7A7-4614-BB6CEC000B0B}"/>
              </a:ext>
            </a:extLst>
          </p:cNvPr>
          <p:cNvSpPr txBox="1"/>
          <p:nvPr/>
        </p:nvSpPr>
        <p:spPr>
          <a:xfrm>
            <a:off x="531730" y="2912256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 algn="l" fontAlgn="ctr">
              <a:buFont typeface="Arial" panose="020B0604020202020204" pitchFamily="34" charset="0"/>
              <a:buChar char="•"/>
            </a:pPr>
            <a:r>
              <a:rPr lang="ko-KR" altLang="en-US" sz="1100" dirty="0">
                <a:latin typeface="+mn-ea"/>
              </a:rPr>
              <a:t>사유선택 </a:t>
            </a:r>
            <a:r>
              <a:rPr lang="en-US" altLang="ko-KR" sz="1100" dirty="0">
                <a:solidFill>
                  <a:srgbClr val="FF0000"/>
                </a:solidFill>
                <a:latin typeface="+mn-ea"/>
              </a:rPr>
              <a:t>*</a:t>
            </a:r>
            <a:endParaRPr lang="ko-KR" altLang="en-US" sz="1100" i="0" u="none" strike="noStrike" dirty="0">
              <a:solidFill>
                <a:srgbClr val="FF0000"/>
              </a:solidFill>
              <a:effectLst/>
              <a:latin typeface="+mn-ea"/>
              <a:ea typeface="+mn-ea"/>
            </a:endParaRPr>
          </a:p>
        </p:txBody>
      </p: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E6AAC1B0-BEAD-0D3F-E09B-582F508E3D4F}"/>
              </a:ext>
            </a:extLst>
          </p:cNvPr>
          <p:cNvSpPr/>
          <p:nvPr/>
        </p:nvSpPr>
        <p:spPr>
          <a:xfrm>
            <a:off x="4272964" y="4588089"/>
            <a:ext cx="87876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 0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endParaRPr lang="ko-KR" altLang="en-US" sz="900" dirty="0">
              <a:latin typeface="+mn-ea"/>
            </a:endParaRPr>
          </a:p>
        </p:txBody>
      </p:sp>
      <p:sp>
        <p:nvSpPr>
          <p:cNvPr id="89" name="모서리가 둥근 직사각형 30">
            <a:extLst>
              <a:ext uri="{FF2B5EF4-FFF2-40B4-BE49-F238E27FC236}">
                <a16:creationId xmlns:a16="http://schemas.microsoft.com/office/drawing/2014/main" id="{A096A10D-13F2-C0E1-7AF1-E3CF2AA3DCC2}"/>
              </a:ext>
            </a:extLst>
          </p:cNvPr>
          <p:cNvSpPr/>
          <p:nvPr/>
        </p:nvSpPr>
        <p:spPr>
          <a:xfrm>
            <a:off x="697574" y="3936420"/>
            <a:ext cx="4341007" cy="666664"/>
          </a:xfrm>
          <a:prstGeom prst="roundRect">
            <a:avLst>
              <a:gd name="adj" fmla="val 7567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r>
              <a:rPr lang="ko-KR" altLang="en-US" sz="900" dirty="0" err="1">
                <a:solidFill>
                  <a:schemeClr val="bg1">
                    <a:lumMod val="50000"/>
                  </a:schemeClr>
                </a:solidFill>
                <a:latin typeface="+mn-ea"/>
              </a:rPr>
              <a:t>라라마켓에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전달할 메시지가 있다면 작성해 주세요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BEAAE98B-BAD2-090F-5D0E-F26D10520AEB}"/>
              </a:ext>
            </a:extLst>
          </p:cNvPr>
          <p:cNvSpPr txBox="1"/>
          <p:nvPr/>
        </p:nvSpPr>
        <p:spPr>
          <a:xfrm>
            <a:off x="531730" y="3661524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 algn="l" fontAlgn="ctr">
              <a:buFont typeface="Arial" panose="020B0604020202020204" pitchFamily="34" charset="0"/>
              <a:buChar char="•"/>
            </a:pPr>
            <a:r>
              <a:rPr lang="ko-KR" altLang="en-US" sz="1100" i="0" u="none" strike="noStrike" dirty="0">
                <a:effectLst/>
                <a:latin typeface="+mn-ea"/>
                <a:ea typeface="+mn-ea"/>
              </a:rPr>
              <a:t>메시지 입력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DABF05FE-20C9-23D0-64D0-0862918AFF5E}"/>
              </a:ext>
            </a:extLst>
          </p:cNvPr>
          <p:cNvSpPr txBox="1"/>
          <p:nvPr/>
        </p:nvSpPr>
        <p:spPr>
          <a:xfrm>
            <a:off x="655805" y="5048823"/>
            <a:ext cx="3193749" cy="3909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200"/>
              </a:lnSpc>
            </a:pPr>
            <a:r>
              <a:rPr lang="ko-KR" altLang="en-US" sz="900" dirty="0">
                <a:latin typeface="+mn-ea"/>
                <a:ea typeface="+mn-ea"/>
              </a:rPr>
              <a:t>첨부할 </a:t>
            </a:r>
            <a:r>
              <a:rPr lang="ko-KR" altLang="en-US" sz="900" dirty="0">
                <a:latin typeface="+mn-ea"/>
              </a:rPr>
              <a:t>이미지가</a:t>
            </a:r>
            <a:r>
              <a:rPr lang="ko-KR" altLang="en-US" sz="900" dirty="0">
                <a:latin typeface="+mn-ea"/>
                <a:ea typeface="+mn-ea"/>
              </a:rPr>
              <a:t> 있다면 등록해 주세요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. </a:t>
            </a:r>
          </a:p>
          <a:p>
            <a:pPr>
              <a:lnSpc>
                <a:spcPts val="1200"/>
              </a:lnSpc>
            </a:pP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(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최대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5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개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10MB 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이하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, JPG, JPEG, PNG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만 업로드 가능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)</a:t>
            </a:r>
            <a:endParaRPr lang="ko-KR" altLang="en-US" sz="900" dirty="0"/>
          </a:p>
        </p:txBody>
      </p:sp>
      <p:sp>
        <p:nvSpPr>
          <p:cNvPr id="95" name="모서리가 둥근 직사각형 152">
            <a:extLst>
              <a:ext uri="{FF2B5EF4-FFF2-40B4-BE49-F238E27FC236}">
                <a16:creationId xmlns:a16="http://schemas.microsoft.com/office/drawing/2014/main" id="{61D56CC4-4B27-6530-489E-18304149091C}"/>
              </a:ext>
            </a:extLst>
          </p:cNvPr>
          <p:cNvSpPr/>
          <p:nvPr/>
        </p:nvSpPr>
        <p:spPr>
          <a:xfrm>
            <a:off x="4091842" y="5039857"/>
            <a:ext cx="946739" cy="320871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첨부하기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8A33B1-BBC9-695F-2FB4-66D1FF8F04FF}"/>
              </a:ext>
            </a:extLst>
          </p:cNvPr>
          <p:cNvSpPr txBox="1"/>
          <p:nvPr/>
        </p:nvSpPr>
        <p:spPr>
          <a:xfrm>
            <a:off x="564032" y="4802937"/>
            <a:ext cx="145407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 algn="l" fontAlgn="ctr">
              <a:buFont typeface="Arial" panose="020B0604020202020204" pitchFamily="34" charset="0"/>
              <a:buChar char="•"/>
            </a:pPr>
            <a:r>
              <a:rPr lang="ko-KR" altLang="en-US" sz="1100" dirty="0">
                <a:latin typeface="+mn-ea"/>
              </a:rPr>
              <a:t>이미지 첨부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100" name="직사각형 99">
            <a:extLst>
              <a:ext uri="{FF2B5EF4-FFF2-40B4-BE49-F238E27FC236}">
                <a16:creationId xmlns:a16="http://schemas.microsoft.com/office/drawing/2014/main" id="{4BA25485-1EAB-9872-AF82-5DB347960C76}"/>
              </a:ext>
            </a:extLst>
          </p:cNvPr>
          <p:cNvSpPr/>
          <p:nvPr/>
        </p:nvSpPr>
        <p:spPr>
          <a:xfrm>
            <a:off x="764146" y="5518001"/>
            <a:ext cx="761015" cy="60221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1" name="직사각형 100">
            <a:extLst>
              <a:ext uri="{FF2B5EF4-FFF2-40B4-BE49-F238E27FC236}">
                <a16:creationId xmlns:a16="http://schemas.microsoft.com/office/drawing/2014/main" id="{030B34C7-22D0-4CE3-9AED-73914D382FE0}"/>
              </a:ext>
            </a:extLst>
          </p:cNvPr>
          <p:cNvSpPr/>
          <p:nvPr/>
        </p:nvSpPr>
        <p:spPr>
          <a:xfrm>
            <a:off x="1642519" y="5518001"/>
            <a:ext cx="761015" cy="60221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2" name="직사각형 101">
            <a:extLst>
              <a:ext uri="{FF2B5EF4-FFF2-40B4-BE49-F238E27FC236}">
                <a16:creationId xmlns:a16="http://schemas.microsoft.com/office/drawing/2014/main" id="{867A0AA9-FFFA-1375-893B-0B1C06FDBE4C}"/>
              </a:ext>
            </a:extLst>
          </p:cNvPr>
          <p:cNvSpPr/>
          <p:nvPr/>
        </p:nvSpPr>
        <p:spPr>
          <a:xfrm>
            <a:off x="2520892" y="5518001"/>
            <a:ext cx="761015" cy="60221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106" name="그림 105">
            <a:extLst>
              <a:ext uri="{FF2B5EF4-FFF2-40B4-BE49-F238E27FC236}">
                <a16:creationId xmlns:a16="http://schemas.microsoft.com/office/drawing/2014/main" id="{2E3BBBDD-E3C6-8E57-3113-FE424928E144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3643" y="5539550"/>
            <a:ext cx="194520" cy="194520"/>
          </a:xfrm>
          <a:prstGeom prst="rect">
            <a:avLst/>
          </a:prstGeom>
        </p:spPr>
      </p:pic>
      <p:pic>
        <p:nvPicPr>
          <p:cNvPr id="107" name="그림 106">
            <a:extLst>
              <a:ext uri="{FF2B5EF4-FFF2-40B4-BE49-F238E27FC236}">
                <a16:creationId xmlns:a16="http://schemas.microsoft.com/office/drawing/2014/main" id="{1BBA0110-DC1C-1D99-CA0C-193BDFE5700E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0515" y="5539550"/>
            <a:ext cx="194520" cy="194520"/>
          </a:xfrm>
          <a:prstGeom prst="rect">
            <a:avLst/>
          </a:prstGeom>
        </p:spPr>
      </p:pic>
      <p:pic>
        <p:nvPicPr>
          <p:cNvPr id="108" name="그림 107">
            <a:extLst>
              <a:ext uri="{FF2B5EF4-FFF2-40B4-BE49-F238E27FC236}">
                <a16:creationId xmlns:a16="http://schemas.microsoft.com/office/drawing/2014/main" id="{AD0EA63B-F692-56D2-CF9D-41092CAEB902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7387" y="5539550"/>
            <a:ext cx="194520" cy="194520"/>
          </a:xfrm>
          <a:prstGeom prst="rect">
            <a:avLst/>
          </a:prstGeom>
        </p:spPr>
      </p:pic>
      <p:sp>
        <p:nvSpPr>
          <p:cNvPr id="109" name="모서리가 둥근 직사각형 30">
            <a:extLst>
              <a:ext uri="{FF2B5EF4-FFF2-40B4-BE49-F238E27FC236}">
                <a16:creationId xmlns:a16="http://schemas.microsoft.com/office/drawing/2014/main" id="{A25F4670-DA10-50D9-DBC4-9E9CD951934A}"/>
              </a:ext>
            </a:extLst>
          </p:cNvPr>
          <p:cNvSpPr/>
          <p:nvPr/>
        </p:nvSpPr>
        <p:spPr>
          <a:xfrm>
            <a:off x="5123626" y="4788297"/>
            <a:ext cx="45719" cy="5760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endParaRPr lang="ko-KR" altLang="en-US" sz="900" b="0" i="0" u="none" strike="noStrike" kern="1200" dirty="0">
              <a:solidFill>
                <a:schemeClr val="tx1"/>
              </a:solidFill>
              <a:effectLst/>
              <a:latin typeface="맑은 고딕"/>
              <a:ea typeface="+mn-ea"/>
              <a:cs typeface="+mn-cs"/>
            </a:endParaRPr>
          </a:p>
        </p:txBody>
      </p:sp>
      <p:sp>
        <p:nvSpPr>
          <p:cNvPr id="110" name="모서리가 둥근 직사각형 30">
            <a:extLst>
              <a:ext uri="{FF2B5EF4-FFF2-40B4-BE49-F238E27FC236}">
                <a16:creationId xmlns:a16="http://schemas.microsoft.com/office/drawing/2014/main" id="{1CABD109-AA51-9E11-8B39-9CCF2A4148A4}"/>
              </a:ext>
            </a:extLst>
          </p:cNvPr>
          <p:cNvSpPr/>
          <p:nvPr/>
        </p:nvSpPr>
        <p:spPr>
          <a:xfrm>
            <a:off x="4948474" y="4150252"/>
            <a:ext cx="45719" cy="1800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endParaRPr lang="ko-KR" altLang="en-US" sz="900" b="0" i="0" u="none" strike="noStrike" kern="1200" dirty="0">
              <a:solidFill>
                <a:schemeClr val="tx1"/>
              </a:solidFill>
              <a:effectLst/>
              <a:latin typeface="맑은 고딕"/>
              <a:ea typeface="+mn-ea"/>
              <a:cs typeface="+mn-cs"/>
            </a:endParaRPr>
          </a:p>
        </p:txBody>
      </p: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BC93975F-8ACA-3291-D3CE-D17A1B10FE04}"/>
              </a:ext>
            </a:extLst>
          </p:cNvPr>
          <p:cNvSpPr/>
          <p:nvPr/>
        </p:nvSpPr>
        <p:spPr>
          <a:xfrm>
            <a:off x="3388059" y="5511479"/>
            <a:ext cx="761015" cy="60221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118" name="그림 117">
            <a:extLst>
              <a:ext uri="{FF2B5EF4-FFF2-40B4-BE49-F238E27FC236}">
                <a16:creationId xmlns:a16="http://schemas.microsoft.com/office/drawing/2014/main" id="{96EE5B36-DAB3-532C-83E0-41FFFABA02B5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4554" y="5533028"/>
            <a:ext cx="194520" cy="194520"/>
          </a:xfrm>
          <a:prstGeom prst="rect">
            <a:avLst/>
          </a:prstGeom>
        </p:spPr>
      </p:pic>
      <p:sp>
        <p:nvSpPr>
          <p:cNvPr id="119" name="직사각형 118">
            <a:extLst>
              <a:ext uri="{FF2B5EF4-FFF2-40B4-BE49-F238E27FC236}">
                <a16:creationId xmlns:a16="http://schemas.microsoft.com/office/drawing/2014/main" id="{63449AE7-E78A-4EDD-638E-231B06D64A1D}"/>
              </a:ext>
            </a:extLst>
          </p:cNvPr>
          <p:cNvSpPr/>
          <p:nvPr/>
        </p:nvSpPr>
        <p:spPr>
          <a:xfrm>
            <a:off x="4242911" y="5500963"/>
            <a:ext cx="761015" cy="60221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/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120" name="그림 119">
            <a:extLst>
              <a:ext uri="{FF2B5EF4-FFF2-40B4-BE49-F238E27FC236}">
                <a16:creationId xmlns:a16="http://schemas.microsoft.com/office/drawing/2014/main" id="{D43E088C-C73C-4A53-3674-338B541A8AFA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9406" y="5522512"/>
            <a:ext cx="194520" cy="194520"/>
          </a:xfrm>
          <a:prstGeom prst="rect">
            <a:avLst/>
          </a:prstGeom>
        </p:spPr>
      </p:pic>
      <p:grpSp>
        <p:nvGrpSpPr>
          <p:cNvPr id="121" name="Google Shape;1067;p27">
            <a:extLst>
              <a:ext uri="{FF2B5EF4-FFF2-40B4-BE49-F238E27FC236}">
                <a16:creationId xmlns:a16="http://schemas.microsoft.com/office/drawing/2014/main" id="{037188EB-5B1B-A3D2-9BFC-F36B9BBF7A5E}"/>
              </a:ext>
            </a:extLst>
          </p:cNvPr>
          <p:cNvGrpSpPr/>
          <p:nvPr/>
        </p:nvGrpSpPr>
        <p:grpSpPr>
          <a:xfrm>
            <a:off x="427221" y="5965985"/>
            <a:ext cx="4877692" cy="309234"/>
            <a:chOff x="454585" y="453468"/>
            <a:chExt cx="8868441" cy="502040"/>
          </a:xfrm>
        </p:grpSpPr>
        <p:sp>
          <p:nvSpPr>
            <p:cNvPr id="122" name="Google Shape;1068;p27">
              <a:extLst>
                <a:ext uri="{FF2B5EF4-FFF2-40B4-BE49-F238E27FC236}">
                  <a16:creationId xmlns:a16="http://schemas.microsoft.com/office/drawing/2014/main" id="{14E3AF93-1993-6782-C1AE-3B7F9A94B6DB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23" name="Google Shape;1069;p27">
              <a:extLst>
                <a:ext uri="{FF2B5EF4-FFF2-40B4-BE49-F238E27FC236}">
                  <a16:creationId xmlns:a16="http://schemas.microsoft.com/office/drawing/2014/main" id="{D68912E2-B6C7-6287-AF4E-462AB7DB4D07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4F609B3F-2C1F-B5CD-AF62-DD769EDF2D13}"/>
              </a:ext>
            </a:extLst>
          </p:cNvPr>
          <p:cNvGrpSpPr/>
          <p:nvPr/>
        </p:nvGrpSpPr>
        <p:grpSpPr>
          <a:xfrm>
            <a:off x="5610442" y="2159795"/>
            <a:ext cx="132443" cy="4248000"/>
            <a:chOff x="5594690" y="2574569"/>
            <a:chExt cx="132443" cy="3473953"/>
          </a:xfrm>
        </p:grpSpPr>
        <p:cxnSp>
          <p:nvCxnSpPr>
            <p:cNvPr id="7" name="직선 연결선 6">
              <a:extLst>
                <a:ext uri="{FF2B5EF4-FFF2-40B4-BE49-F238E27FC236}">
                  <a16:creationId xmlns:a16="http://schemas.microsoft.com/office/drawing/2014/main" id="{6D490212-910C-EEE1-B1CD-00EE252EADC7}"/>
                </a:ext>
              </a:extLst>
            </p:cNvPr>
            <p:cNvCxnSpPr>
              <a:cxnSpLocks/>
            </p:cNvCxnSpPr>
            <p:nvPr/>
          </p:nvCxnSpPr>
          <p:spPr>
            <a:xfrm>
              <a:off x="5660911" y="2574569"/>
              <a:ext cx="0" cy="3473953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>
              <a:extLst>
                <a:ext uri="{FF2B5EF4-FFF2-40B4-BE49-F238E27FC236}">
                  <a16:creationId xmlns:a16="http://schemas.microsoft.com/office/drawing/2014/main" id="{1C04E9F9-DE47-0289-AE55-9CEFC11A7D8C}"/>
                </a:ext>
              </a:extLst>
            </p:cNvPr>
            <p:cNvCxnSpPr>
              <a:cxnSpLocks/>
            </p:cNvCxnSpPr>
            <p:nvPr/>
          </p:nvCxnSpPr>
          <p:spPr>
            <a:xfrm>
              <a:off x="5594690" y="2574569"/>
              <a:ext cx="132443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>
              <a:extLst>
                <a:ext uri="{FF2B5EF4-FFF2-40B4-BE49-F238E27FC236}">
                  <a16:creationId xmlns:a16="http://schemas.microsoft.com/office/drawing/2014/main" id="{D0E3B23E-8C57-6F3F-ACE4-072FF5F5F6A0}"/>
                </a:ext>
              </a:extLst>
            </p:cNvPr>
            <p:cNvCxnSpPr>
              <a:cxnSpLocks/>
            </p:cNvCxnSpPr>
            <p:nvPr/>
          </p:nvCxnSpPr>
          <p:spPr>
            <a:xfrm>
              <a:off x="5594690" y="6042731"/>
              <a:ext cx="132443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DADCBB8E-523D-9954-93A1-F91209C77DE4}"/>
              </a:ext>
            </a:extLst>
          </p:cNvPr>
          <p:cNvSpPr txBox="1"/>
          <p:nvPr/>
        </p:nvSpPr>
        <p:spPr>
          <a:xfrm rot="5400000">
            <a:off x="5398542" y="3948308"/>
            <a:ext cx="556243" cy="153888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>
            <a:spAutoFit/>
          </a:bodyPr>
          <a:lstStyle/>
          <a:p>
            <a:r>
              <a:rPr lang="ko-KR" altLang="en-US" sz="1000" dirty="0" err="1"/>
              <a:t>Scroll</a:t>
            </a:r>
            <a:r>
              <a:rPr lang="ko-KR" altLang="en-US" sz="1000" dirty="0"/>
              <a:t> </a:t>
            </a:r>
            <a:r>
              <a:rPr lang="ko-KR" altLang="en-US" sz="1000" dirty="0" err="1"/>
              <a:t>Area</a:t>
            </a:r>
            <a:endParaRPr lang="ko-KR" altLang="en-US" sz="1000" dirty="0"/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DE272FC8-9780-8721-D188-E2FAF89CC378}"/>
              </a:ext>
            </a:extLst>
          </p:cNvPr>
          <p:cNvSpPr/>
          <p:nvPr/>
        </p:nvSpPr>
        <p:spPr>
          <a:xfrm>
            <a:off x="311820" y="201472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AC64E9BC-DD22-0FCA-00E2-AD042529E8CE}"/>
              </a:ext>
            </a:extLst>
          </p:cNvPr>
          <p:cNvSpPr/>
          <p:nvPr/>
        </p:nvSpPr>
        <p:spPr>
          <a:xfrm>
            <a:off x="311820" y="293155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543496AF-000B-8A3F-7BAE-EB07D63A24CB}"/>
              </a:ext>
            </a:extLst>
          </p:cNvPr>
          <p:cNvSpPr/>
          <p:nvPr/>
        </p:nvSpPr>
        <p:spPr>
          <a:xfrm>
            <a:off x="311820" y="367951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A05CF2D0-6B4A-DEE4-E837-D3F64B8DA442}"/>
              </a:ext>
            </a:extLst>
          </p:cNvPr>
          <p:cNvSpPr/>
          <p:nvPr/>
        </p:nvSpPr>
        <p:spPr>
          <a:xfrm>
            <a:off x="311820" y="481849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496F1C07-CD5A-8B92-AC0B-979355395517}"/>
              </a:ext>
            </a:extLst>
          </p:cNvPr>
          <p:cNvSpPr/>
          <p:nvPr/>
        </p:nvSpPr>
        <p:spPr>
          <a:xfrm>
            <a:off x="5856244" y="335715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F0E41F1B-1B6C-2EB4-E593-1601AC1DBE4B}"/>
              </a:ext>
            </a:extLst>
          </p:cNvPr>
          <p:cNvSpPr/>
          <p:nvPr/>
        </p:nvSpPr>
        <p:spPr>
          <a:xfrm>
            <a:off x="4014898" y="509229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1EEDE2C6-5123-5EC0-7045-5A66FBD3C395}"/>
              </a:ext>
            </a:extLst>
          </p:cNvPr>
          <p:cNvSpPr/>
          <p:nvPr/>
        </p:nvSpPr>
        <p:spPr>
          <a:xfrm>
            <a:off x="1547608" y="668084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A477FB4C-79B6-40BF-35DD-35AE33AEADE4}"/>
              </a:ext>
            </a:extLst>
          </p:cNvPr>
          <p:cNvSpPr/>
          <p:nvPr/>
        </p:nvSpPr>
        <p:spPr>
          <a:xfrm>
            <a:off x="2968647" y="667434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44E8FAA-84ED-AB0B-4B24-B8C0045BCD3D}"/>
              </a:ext>
            </a:extLst>
          </p:cNvPr>
          <p:cNvSpPr txBox="1"/>
          <p:nvPr/>
        </p:nvSpPr>
        <p:spPr>
          <a:xfrm>
            <a:off x="462771" y="2180744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10.</a:t>
            </a:r>
            <a:endParaRPr lang="ko-KR" altLang="en-US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7627767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그룹 44">
            <a:extLst>
              <a:ext uri="{FF2B5EF4-FFF2-40B4-BE49-F238E27FC236}">
                <a16:creationId xmlns:a16="http://schemas.microsoft.com/office/drawing/2014/main" id="{9C8A4342-DE20-EAF4-323F-0592DC46654A}"/>
              </a:ext>
            </a:extLst>
          </p:cNvPr>
          <p:cNvGrpSpPr/>
          <p:nvPr/>
        </p:nvGrpSpPr>
        <p:grpSpPr>
          <a:xfrm>
            <a:off x="313724" y="337351"/>
            <a:ext cx="5172675" cy="6755907"/>
            <a:chOff x="313724" y="337351"/>
            <a:chExt cx="5172675" cy="6755907"/>
          </a:xfrm>
        </p:grpSpPr>
        <p:sp>
          <p:nvSpPr>
            <p:cNvPr id="13" name="직사각형 12">
              <a:extLst>
                <a:ext uri="{FF2B5EF4-FFF2-40B4-BE49-F238E27FC236}">
                  <a16:creationId xmlns:a16="http://schemas.microsoft.com/office/drawing/2014/main" id="{9C4A960C-E837-BC8E-E562-04AFE4F38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24" y="337351"/>
              <a:ext cx="5172675" cy="67559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1524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0" bIns="0" rtlCol="0" anchor="t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endPara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55270C5C-6341-D995-5D28-04B242D3768E}"/>
                </a:ext>
              </a:extLst>
            </p:cNvPr>
            <p:cNvGrpSpPr/>
            <p:nvPr/>
          </p:nvGrpSpPr>
          <p:grpSpPr>
            <a:xfrm>
              <a:off x="417567" y="474939"/>
              <a:ext cx="4968601" cy="1168247"/>
              <a:chOff x="398713" y="474939"/>
              <a:chExt cx="4968601" cy="1168247"/>
            </a:xfrm>
          </p:grpSpPr>
          <p:sp>
            <p:nvSpPr>
              <p:cNvPr id="10" name="직사각형 9">
                <a:extLst>
                  <a:ext uri="{FF2B5EF4-FFF2-40B4-BE49-F238E27FC236}">
                    <a16:creationId xmlns:a16="http://schemas.microsoft.com/office/drawing/2014/main" id="{5E84B93A-912F-F548-6E4B-77BB5C1AE4A5}"/>
                  </a:ext>
                </a:extLst>
              </p:cNvPr>
              <p:cNvSpPr/>
              <p:nvPr/>
            </p:nvSpPr>
            <p:spPr>
              <a:xfrm>
                <a:off x="398713" y="474939"/>
                <a:ext cx="3321030" cy="37388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ko-KR" alt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상품교환 신청</a:t>
                </a:r>
                <a:endPara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14" name="Close Button">
                <a:extLst>
                  <a:ext uri="{FF2B5EF4-FFF2-40B4-BE49-F238E27FC236}">
                    <a16:creationId xmlns:a16="http://schemas.microsoft.com/office/drawing/2014/main" id="{2BE4ED30-5DE4-D176-0E89-41F2FED08662}"/>
                  </a:ext>
                </a:extLst>
              </p:cNvPr>
              <p:cNvSpPr>
                <a:spLocks noEditPoints="1"/>
              </p:cNvSpPr>
              <p:nvPr>
                <p:custDataLst>
                  <p:tags r:id="rId1"/>
                </p:custDataLst>
              </p:nvPr>
            </p:nvSpPr>
            <p:spPr bwMode="auto">
              <a:xfrm>
                <a:off x="5038441" y="580177"/>
                <a:ext cx="221550" cy="214403"/>
              </a:xfrm>
              <a:custGeom>
                <a:avLst/>
                <a:gdLst>
                  <a:gd name="T0" fmla="*/ 254 w 254"/>
                  <a:gd name="T1" fmla="*/ 0 h 254"/>
                  <a:gd name="T2" fmla="*/ 0 w 254"/>
                  <a:gd name="T3" fmla="*/ 254 h 254"/>
                  <a:gd name="T4" fmla="*/ 0 w 254"/>
                  <a:gd name="T5" fmla="*/ 0 h 254"/>
                  <a:gd name="T6" fmla="*/ 254 w 254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54">
                    <a:moveTo>
                      <a:pt x="254" y="0"/>
                    </a:moveTo>
                    <a:lnTo>
                      <a:pt x="0" y="254"/>
                    </a:lnTo>
                    <a:moveTo>
                      <a:pt x="0" y="0"/>
                    </a:moveTo>
                    <a:lnTo>
                      <a:pt x="254" y="254"/>
                    </a:lnTo>
                  </a:path>
                </a:pathLst>
              </a:custGeom>
              <a:noFill/>
              <a:ln w="9525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cxnSp>
            <p:nvCxnSpPr>
              <p:cNvPr id="42" name="직선 연결선 41">
                <a:extLst>
                  <a:ext uri="{FF2B5EF4-FFF2-40B4-BE49-F238E27FC236}">
                    <a16:creationId xmlns:a16="http://schemas.microsoft.com/office/drawing/2014/main" id="{D90A4623-9F55-E7AA-B032-FE03B8F203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4761" y="938136"/>
                <a:ext cx="4892553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5" name="그룹 34">
                <a:extLst>
                  <a:ext uri="{FF2B5EF4-FFF2-40B4-BE49-F238E27FC236}">
                    <a16:creationId xmlns:a16="http://schemas.microsoft.com/office/drawing/2014/main" id="{43DFB3FC-58F3-40C2-7758-4E5494070890}"/>
                  </a:ext>
                </a:extLst>
              </p:cNvPr>
              <p:cNvGrpSpPr/>
              <p:nvPr/>
            </p:nvGrpSpPr>
            <p:grpSpPr>
              <a:xfrm>
                <a:off x="765291" y="1103186"/>
                <a:ext cx="4148787" cy="540000"/>
                <a:chOff x="652167" y="1065478"/>
                <a:chExt cx="4148787" cy="540000"/>
              </a:xfrm>
            </p:grpSpPr>
            <p:sp>
              <p:nvSpPr>
                <p:cNvPr id="91" name="타원 90">
                  <a:extLst>
                    <a:ext uri="{FF2B5EF4-FFF2-40B4-BE49-F238E27FC236}">
                      <a16:creationId xmlns:a16="http://schemas.microsoft.com/office/drawing/2014/main" id="{443613CD-8B1E-909F-66A9-3C63494F61D8}"/>
                    </a:ext>
                  </a:extLst>
                </p:cNvPr>
                <p:cNvSpPr/>
                <p:nvPr/>
              </p:nvSpPr>
              <p:spPr>
                <a:xfrm>
                  <a:off x="652167" y="1065478"/>
                  <a:ext cx="540000" cy="540000"/>
                </a:xfrm>
                <a:prstGeom prst="ellipse">
                  <a:avLst/>
                </a:prstGeom>
                <a:noFill/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>
                      <a:solidFill>
                        <a:schemeClr val="tx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>
                      <a:solidFill>
                        <a:schemeClr val="tx1"/>
                      </a:solidFill>
                      <a:latin typeface="+mn-ea"/>
                    </a:rPr>
                    <a:t>수량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</p:txBody>
            </p:sp>
            <p:sp>
              <p:nvSpPr>
                <p:cNvPr id="92" name="타원 91">
                  <a:extLst>
                    <a:ext uri="{FF2B5EF4-FFF2-40B4-BE49-F238E27FC236}">
                      <a16:creationId xmlns:a16="http://schemas.microsoft.com/office/drawing/2014/main" id="{2D241A84-2FB7-BAE4-8FA4-E8830C3F0B55}"/>
                    </a:ext>
                  </a:extLst>
                </p:cNvPr>
                <p:cNvSpPr/>
                <p:nvPr/>
              </p:nvSpPr>
              <p:spPr>
                <a:xfrm>
                  <a:off x="1855095" y="1065478"/>
                  <a:ext cx="540000" cy="540000"/>
                </a:xfrm>
                <a:prstGeom prst="ellipse">
                  <a:avLst/>
                </a:prstGeom>
                <a:noFill/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사유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</p:txBody>
            </p:sp>
            <p:sp>
              <p:nvSpPr>
                <p:cNvPr id="94" name="타원 93">
                  <a:extLst>
                    <a:ext uri="{FF2B5EF4-FFF2-40B4-BE49-F238E27FC236}">
                      <a16:creationId xmlns:a16="http://schemas.microsoft.com/office/drawing/2014/main" id="{558E0BA5-B3DC-AA59-81E5-E01696E9E1EA}"/>
                    </a:ext>
                  </a:extLst>
                </p:cNvPr>
                <p:cNvSpPr/>
                <p:nvPr/>
              </p:nvSpPr>
              <p:spPr>
                <a:xfrm>
                  <a:off x="4260954" y="1065478"/>
                  <a:ext cx="540000" cy="540000"/>
                </a:xfrm>
                <a:prstGeom prst="ellipse">
                  <a:avLst/>
                </a:prstGeom>
                <a:noFill/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접수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완료</a:t>
                  </a:r>
                </a:p>
              </p:txBody>
            </p:sp>
            <p:sp>
              <p:nvSpPr>
                <p:cNvPr id="6" name="타원 5">
                  <a:extLst>
                    <a:ext uri="{FF2B5EF4-FFF2-40B4-BE49-F238E27FC236}">
                      <a16:creationId xmlns:a16="http://schemas.microsoft.com/office/drawing/2014/main" id="{45DE9087-65A6-A4AD-E781-195BB3B2E2D6}"/>
                    </a:ext>
                  </a:extLst>
                </p:cNvPr>
                <p:cNvSpPr/>
                <p:nvPr/>
              </p:nvSpPr>
              <p:spPr>
                <a:xfrm>
                  <a:off x="3058023" y="1065478"/>
                  <a:ext cx="540000" cy="540000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bg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bg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bg1"/>
                      </a:solidFill>
                      <a:latin typeface="+mn-ea"/>
                    </a:rPr>
                    <a:t>배송비</a:t>
                  </a:r>
                  <a:endParaRPr lang="en-US" altLang="ko-KR" sz="900" b="1" dirty="0">
                    <a:solidFill>
                      <a:schemeClr val="bg1"/>
                    </a:solidFill>
                    <a:latin typeface="+mn-ea"/>
                  </a:endParaRPr>
                </a:p>
              </p:txBody>
            </p:sp>
            <p:sp>
              <p:nvSpPr>
                <p:cNvPr id="9" name="Chevron">
                  <a:extLst>
                    <a:ext uri="{FF2B5EF4-FFF2-40B4-BE49-F238E27FC236}">
                      <a16:creationId xmlns:a16="http://schemas.microsoft.com/office/drawing/2014/main" id="{B53E10D4-0459-EECC-B00B-616C3FBB2957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2"/>
                  </p:custDataLst>
                </p:nvPr>
              </p:nvSpPr>
              <p:spPr bwMode="auto">
                <a:xfrm rot="16200000">
                  <a:off x="1364008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11" name="Chevron">
                  <a:extLst>
                    <a:ext uri="{FF2B5EF4-FFF2-40B4-BE49-F238E27FC236}">
                      <a16:creationId xmlns:a16="http://schemas.microsoft.com/office/drawing/2014/main" id="{A0626A28-5E31-5EE4-95D6-30EB94902060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3"/>
                  </p:custDataLst>
                </p:nvPr>
              </p:nvSpPr>
              <p:spPr bwMode="auto">
                <a:xfrm rot="16200000">
                  <a:off x="2566936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12" name="Chevron">
                  <a:extLst>
                    <a:ext uri="{FF2B5EF4-FFF2-40B4-BE49-F238E27FC236}">
                      <a16:creationId xmlns:a16="http://schemas.microsoft.com/office/drawing/2014/main" id="{3D06E070-CD5F-B618-0732-D22564550DD3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4"/>
                  </p:custDataLst>
                </p:nvPr>
              </p:nvSpPr>
              <p:spPr bwMode="auto">
                <a:xfrm rot="16200000">
                  <a:off x="3769864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</p:grpSp>
        </p:grpSp>
      </p:grpSp>
      <p:sp>
        <p:nvSpPr>
          <p:cNvPr id="32" name="제목 31">
            <a:extLst>
              <a:ext uri="{FF2B5EF4-FFF2-40B4-BE49-F238E27FC236}">
                <a16:creationId xmlns:a16="http://schemas.microsoft.com/office/drawing/2014/main" id="{D1D60961-AB15-CF1F-F455-C7EB5CF947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P-FE-MP-55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</a:t>
            </a:r>
            <a:r>
              <a:rPr lang="en-US" altLang="ko-KR" dirty="0"/>
              <a:t>] </a:t>
            </a:r>
            <a:r>
              <a:rPr lang="ko-KR" altLang="en-US" dirty="0"/>
              <a:t>상품교환 신청 </a:t>
            </a:r>
            <a:r>
              <a:rPr lang="en-US" altLang="ko-KR" dirty="0"/>
              <a:t>&gt; </a:t>
            </a:r>
            <a:r>
              <a:rPr lang="ko-KR" altLang="en-US" dirty="0"/>
              <a:t>교환 배송비 결제</a:t>
            </a:r>
            <a:endParaRPr lang="en-US" altLang="ko-KR" dirty="0"/>
          </a:p>
        </p:txBody>
      </p:sp>
      <p:graphicFrame>
        <p:nvGraphicFramePr>
          <p:cNvPr id="38" name="표 4">
            <a:extLst>
              <a:ext uri="{FF2B5EF4-FFF2-40B4-BE49-F238E27FC236}">
                <a16:creationId xmlns:a16="http://schemas.microsoft.com/office/drawing/2014/main" id="{7B6C5F8F-3DA7-41C6-9CFF-804851E0F0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2429065"/>
              </p:ext>
            </p:extLst>
          </p:nvPr>
        </p:nvGraphicFramePr>
        <p:xfrm>
          <a:off x="9016139" y="252738"/>
          <a:ext cx="2508867" cy="69395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301270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건수 및 배송비 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건수 표기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Tx/>
                        <a:buChar char="­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교환 건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Tx/>
                        <a:buChar char="­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 예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비송비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Tx/>
                        <a:buChar char="-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교환사유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사유선택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선택된 값에 따라 배송비 측정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Tx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 정책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단순 변심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선택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5,000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원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색상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사이즈 변경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선택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5,000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원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제품 파손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선택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무료 배송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'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선택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무료 배송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Tx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케이스별 정책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Tx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배송비가 부과되는 사유만 있는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Tx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왕복 배송비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Tx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무료배송 사유만 있는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Tx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무료배송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Tx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배송비가 부과되는 사유와 무료 배송 사유가 혼합된 경우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무료배송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33609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세부내역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NO,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상품정보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교환수량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배송비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9909939"/>
                  </a:ext>
                </a:extLst>
              </a:tr>
              <a:tr h="33609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옵션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3571970"/>
                  </a:ext>
                </a:extLst>
              </a:tr>
              <a:tr h="33609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수량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수량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47696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배송비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교환사유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사유선택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선택된 값에 따라 배송비 측정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9011320"/>
                  </a:ext>
                </a:extLst>
              </a:tr>
              <a:tr h="75871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교환사유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교환사유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사유선택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선택된 값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색상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사이즈 변경은 변경되는 옵션값 표기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[2.5]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2348003"/>
                  </a:ext>
                </a:extLst>
              </a:tr>
              <a:tr h="75871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배송비 결제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Tx/>
                        <a:buChar char="­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 팝업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Tx/>
                        <a:buChar char="­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 팝업에서 결제 완료 시 접수 완료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123828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8687733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4D64DAB7-3764-8707-4A82-32FFDEE3222D}"/>
              </a:ext>
            </a:extLst>
          </p:cNvPr>
          <p:cNvSpPr/>
          <p:nvPr/>
        </p:nvSpPr>
        <p:spPr>
          <a:xfrm>
            <a:off x="438699" y="1889212"/>
            <a:ext cx="1549549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latin typeface="+mn-ea"/>
              </a:rPr>
              <a:t>교환 배송비 결제</a:t>
            </a:r>
            <a:endParaRPr lang="en-US" altLang="ko-KR" sz="1300" spc="-100" dirty="0">
              <a:latin typeface="+mn-ea"/>
            </a:endParaRP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4FAEFEA5-D9FF-8D71-CDB7-9AA7B16F3B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7078442"/>
              </p:ext>
            </p:extLst>
          </p:nvPr>
        </p:nvGraphicFramePr>
        <p:xfrm>
          <a:off x="556375" y="2992920"/>
          <a:ext cx="4677573" cy="3420711"/>
        </p:xfrm>
        <a:graphic>
          <a:graphicData uri="http://schemas.openxmlformats.org/drawingml/2006/table">
            <a:tbl>
              <a:tblPr/>
              <a:tblGrid>
                <a:gridCol w="349200">
                  <a:extLst>
                    <a:ext uri="{9D8B030D-6E8A-4147-A177-3AD203B41FA5}">
                      <a16:colId xmlns:a16="http://schemas.microsoft.com/office/drawing/2014/main" val="2849293780"/>
                    </a:ext>
                  </a:extLst>
                </a:gridCol>
                <a:gridCol w="745400">
                  <a:extLst>
                    <a:ext uri="{9D8B030D-6E8A-4147-A177-3AD203B41FA5}">
                      <a16:colId xmlns:a16="http://schemas.microsoft.com/office/drawing/2014/main" val="888368674"/>
                    </a:ext>
                  </a:extLst>
                </a:gridCol>
                <a:gridCol w="1398875">
                  <a:extLst>
                    <a:ext uri="{9D8B030D-6E8A-4147-A177-3AD203B41FA5}">
                      <a16:colId xmlns:a16="http://schemas.microsoft.com/office/drawing/2014/main" val="1838038909"/>
                    </a:ext>
                  </a:extLst>
                </a:gridCol>
                <a:gridCol w="649085">
                  <a:extLst>
                    <a:ext uri="{9D8B030D-6E8A-4147-A177-3AD203B41FA5}">
                      <a16:colId xmlns:a16="http://schemas.microsoft.com/office/drawing/2014/main" val="4136435376"/>
                    </a:ext>
                  </a:extLst>
                </a:gridCol>
                <a:gridCol w="582201">
                  <a:extLst>
                    <a:ext uri="{9D8B030D-6E8A-4147-A177-3AD203B41FA5}">
                      <a16:colId xmlns:a16="http://schemas.microsoft.com/office/drawing/2014/main" val="3149506929"/>
                    </a:ext>
                  </a:extLst>
                </a:gridCol>
                <a:gridCol w="952812">
                  <a:extLst>
                    <a:ext uri="{9D8B030D-6E8A-4147-A177-3AD203B41FA5}">
                      <a16:colId xmlns:a16="http://schemas.microsoft.com/office/drawing/2014/main" val="4223850756"/>
                    </a:ext>
                  </a:extLst>
                </a:gridCol>
              </a:tblGrid>
              <a:tr h="369107"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NO</a:t>
                      </a:r>
                      <a:endParaRPr lang="ko-KR" altLang="en-US" sz="900" b="1" kern="1200" dirty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0" marR="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상품 정보</a:t>
                      </a:r>
                      <a:endParaRPr lang="ko-KR" altLang="en-US" b="1" dirty="0"/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교환 수량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배송비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335413"/>
                  </a:ext>
                </a:extLst>
              </a:tr>
              <a:tr h="720000">
                <a:tc rowSpan="2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0" marR="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무료</a:t>
                      </a:r>
                    </a:p>
                  </a:txBody>
                  <a:tcPr marL="0" marR="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  <a:tr h="249613">
                <a:tc vMerge="1"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900" b="1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0" marR="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교환사유</a:t>
                      </a:r>
                      <a:endParaRPr lang="en-US" altLang="ko-KR" sz="900" b="1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44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교환 사유를 표기합니다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.}</a:t>
                      </a:r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0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3554380"/>
                  </a:ext>
                </a:extLst>
              </a:tr>
              <a:tr h="720000">
                <a:tc rowSpan="2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5,000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원</a:t>
                      </a:r>
                    </a:p>
                  </a:txBody>
                  <a:tcPr marL="0" marR="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5006076"/>
                  </a:ext>
                </a:extLst>
              </a:tr>
              <a:tr h="265938">
                <a:tc vMerge="1"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900" b="1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0" marR="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교환사유</a:t>
                      </a:r>
                      <a:endParaRPr lang="en-US" altLang="ko-KR" sz="900" b="1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44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색상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사이즈 변경</a:t>
                      </a:r>
                      <a:endParaRPr lang="en-US" altLang="ko-KR" sz="900" dirty="0">
                        <a:solidFill>
                          <a:schemeClr val="tx1"/>
                        </a:solidFill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0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23255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200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5,000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0" marR="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5736326"/>
                  </a:ext>
                </a:extLst>
              </a:tr>
            </a:tbl>
          </a:graphicData>
        </a:graphic>
      </p:graphicFrame>
      <p:grpSp>
        <p:nvGrpSpPr>
          <p:cNvPr id="5" name="그룹 4">
            <a:extLst>
              <a:ext uri="{FF2B5EF4-FFF2-40B4-BE49-F238E27FC236}">
                <a16:creationId xmlns:a16="http://schemas.microsoft.com/office/drawing/2014/main" id="{D17905A0-69AF-9D7B-41FA-C3801240DA9C}"/>
              </a:ext>
            </a:extLst>
          </p:cNvPr>
          <p:cNvGrpSpPr/>
          <p:nvPr/>
        </p:nvGrpSpPr>
        <p:grpSpPr>
          <a:xfrm>
            <a:off x="1067566" y="3467030"/>
            <a:ext cx="403286" cy="539219"/>
            <a:chOff x="2352675" y="3900889"/>
            <a:chExt cx="943016" cy="943016"/>
          </a:xfrm>
        </p:grpSpPr>
        <p:sp>
          <p:nvSpPr>
            <p:cNvPr id="7" name="직사각형 6">
              <a:extLst>
                <a:ext uri="{FF2B5EF4-FFF2-40B4-BE49-F238E27FC236}">
                  <a16:creationId xmlns:a16="http://schemas.microsoft.com/office/drawing/2014/main" id="{AC55CA4C-8FE4-F576-BA01-830E233EF6AC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8" name="직선 연결선 7">
              <a:extLst>
                <a:ext uri="{FF2B5EF4-FFF2-40B4-BE49-F238E27FC236}">
                  <a16:creationId xmlns:a16="http://schemas.microsoft.com/office/drawing/2014/main" id="{02E88679-1822-93D3-6843-B10EE1AA5A1B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>
              <a:extLst>
                <a:ext uri="{FF2B5EF4-FFF2-40B4-BE49-F238E27FC236}">
                  <a16:creationId xmlns:a16="http://schemas.microsoft.com/office/drawing/2014/main" id="{24E60E0A-C99D-E8F8-B94F-D6B7985590C4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A5F9B068-DDE3-12CF-E510-74DA120E597A}"/>
              </a:ext>
            </a:extLst>
          </p:cNvPr>
          <p:cNvGrpSpPr/>
          <p:nvPr/>
        </p:nvGrpSpPr>
        <p:grpSpPr>
          <a:xfrm>
            <a:off x="1069555" y="4477231"/>
            <a:ext cx="403286" cy="539219"/>
            <a:chOff x="2352675" y="3900889"/>
            <a:chExt cx="943016" cy="943016"/>
          </a:xfrm>
        </p:grpSpPr>
        <p:sp>
          <p:nvSpPr>
            <p:cNvPr id="17" name="직사각형 16">
              <a:extLst>
                <a:ext uri="{FF2B5EF4-FFF2-40B4-BE49-F238E27FC236}">
                  <a16:creationId xmlns:a16="http://schemas.microsoft.com/office/drawing/2014/main" id="{4AFB8169-E061-BB60-137A-B5BD06C7B8FE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18" name="직선 연결선 17">
              <a:extLst>
                <a:ext uri="{FF2B5EF4-FFF2-40B4-BE49-F238E27FC236}">
                  <a16:creationId xmlns:a16="http://schemas.microsoft.com/office/drawing/2014/main" id="{0A1029E3-41C2-3F61-A14E-AEE854E21C35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>
              <a:extLst>
                <a:ext uri="{FF2B5EF4-FFF2-40B4-BE49-F238E27FC236}">
                  <a16:creationId xmlns:a16="http://schemas.microsoft.com/office/drawing/2014/main" id="{A3895D79-FB83-595D-DACD-4BC87E3CE906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" name="모서리가 둥근 직사각형 30">
            <a:extLst>
              <a:ext uri="{FF2B5EF4-FFF2-40B4-BE49-F238E27FC236}">
                <a16:creationId xmlns:a16="http://schemas.microsoft.com/office/drawing/2014/main" id="{4B00FF6E-D90E-597C-658D-7D70F862751B}"/>
              </a:ext>
            </a:extLst>
          </p:cNvPr>
          <p:cNvSpPr/>
          <p:nvPr/>
        </p:nvSpPr>
        <p:spPr>
          <a:xfrm>
            <a:off x="5331022" y="5252966"/>
            <a:ext cx="45719" cy="5760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endParaRPr lang="ko-KR" altLang="en-US" sz="900" b="0" i="0" u="none" strike="noStrike" kern="1200" dirty="0">
              <a:solidFill>
                <a:schemeClr val="tx1"/>
              </a:solidFill>
              <a:effectLst/>
              <a:latin typeface="맑은 고딕"/>
              <a:ea typeface="+mn-ea"/>
              <a:cs typeface="+mn-cs"/>
            </a:endParaRPr>
          </a:p>
        </p:txBody>
      </p:sp>
      <p:grpSp>
        <p:nvGrpSpPr>
          <p:cNvPr id="82" name="Google Shape;1067;p27">
            <a:extLst>
              <a:ext uri="{FF2B5EF4-FFF2-40B4-BE49-F238E27FC236}">
                <a16:creationId xmlns:a16="http://schemas.microsoft.com/office/drawing/2014/main" id="{9C343BF4-4AEF-1570-ECC2-DEBB7C5642CB}"/>
              </a:ext>
            </a:extLst>
          </p:cNvPr>
          <p:cNvGrpSpPr/>
          <p:nvPr/>
        </p:nvGrpSpPr>
        <p:grpSpPr>
          <a:xfrm>
            <a:off x="308965" y="6382547"/>
            <a:ext cx="5153448" cy="370897"/>
            <a:chOff x="454585" y="627201"/>
            <a:chExt cx="8868441" cy="602150"/>
          </a:xfrm>
        </p:grpSpPr>
        <p:sp>
          <p:nvSpPr>
            <p:cNvPr id="83" name="Google Shape;1068;p27">
              <a:extLst>
                <a:ext uri="{FF2B5EF4-FFF2-40B4-BE49-F238E27FC236}">
                  <a16:creationId xmlns:a16="http://schemas.microsoft.com/office/drawing/2014/main" id="{DB8A6C19-D242-735C-AB57-22CD551F7F99}"/>
                </a:ext>
              </a:extLst>
            </p:cNvPr>
            <p:cNvSpPr/>
            <p:nvPr/>
          </p:nvSpPr>
          <p:spPr>
            <a:xfrm>
              <a:off x="454585" y="727311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96" name="Google Shape;1069;p27">
              <a:extLst>
                <a:ext uri="{FF2B5EF4-FFF2-40B4-BE49-F238E27FC236}">
                  <a16:creationId xmlns:a16="http://schemas.microsoft.com/office/drawing/2014/main" id="{8DC84570-208E-3956-2253-F5F3ED4BCB2C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98" name="모서리가 둥근 직사각형 151">
            <a:extLst>
              <a:ext uri="{FF2B5EF4-FFF2-40B4-BE49-F238E27FC236}">
                <a16:creationId xmlns:a16="http://schemas.microsoft.com/office/drawing/2014/main" id="{83FFD417-F7C4-3A11-9F46-3C88801B176F}"/>
              </a:ext>
            </a:extLst>
          </p:cNvPr>
          <p:cNvSpPr/>
          <p:nvPr/>
        </p:nvSpPr>
        <p:spPr>
          <a:xfrm>
            <a:off x="1476102" y="6612793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배송비 결제</a:t>
            </a:r>
          </a:p>
        </p:txBody>
      </p:sp>
      <p:sp>
        <p:nvSpPr>
          <p:cNvPr id="99" name="모서리가 둥근 직사각형 152">
            <a:extLst>
              <a:ext uri="{FF2B5EF4-FFF2-40B4-BE49-F238E27FC236}">
                <a16:creationId xmlns:a16="http://schemas.microsoft.com/office/drawing/2014/main" id="{4E503388-C9E5-E015-9A32-D5FF1B84140A}"/>
              </a:ext>
            </a:extLst>
          </p:cNvPr>
          <p:cNvSpPr/>
          <p:nvPr/>
        </p:nvSpPr>
        <p:spPr>
          <a:xfrm>
            <a:off x="2873141" y="6605339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868D967E-7B57-92A1-D4E4-A3AFB2BB2CE8}"/>
              </a:ext>
            </a:extLst>
          </p:cNvPr>
          <p:cNvSpPr txBox="1"/>
          <p:nvPr/>
        </p:nvSpPr>
        <p:spPr>
          <a:xfrm>
            <a:off x="540623" y="2716955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 algn="l" fontAlgn="ctr">
              <a:buFont typeface="Arial" panose="020B0604020202020204" pitchFamily="34" charset="0"/>
              <a:buChar char="•"/>
            </a:pPr>
            <a:r>
              <a:rPr lang="ko-KR" altLang="en-US" sz="1100" i="0" u="none" strike="noStrike" dirty="0">
                <a:effectLst/>
                <a:latin typeface="+mn-ea"/>
                <a:ea typeface="+mn-ea"/>
              </a:rPr>
              <a:t>세부내역</a:t>
            </a: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5B8521C2-9C52-0D75-D37A-7BC858771C87}"/>
              </a:ext>
            </a:extLst>
          </p:cNvPr>
          <p:cNvSpPr/>
          <p:nvPr/>
        </p:nvSpPr>
        <p:spPr>
          <a:xfrm>
            <a:off x="385615" y="273182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F1BB598-1163-8678-212B-FE81092791D2}"/>
              </a:ext>
            </a:extLst>
          </p:cNvPr>
          <p:cNvSpPr txBox="1"/>
          <p:nvPr/>
        </p:nvSpPr>
        <p:spPr>
          <a:xfrm>
            <a:off x="1480423" y="2238506"/>
            <a:ext cx="296728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1200" spc="-100" dirty="0">
                <a:latin typeface="+mn-ea"/>
              </a:rPr>
              <a:t>{</a:t>
            </a:r>
            <a:r>
              <a:rPr lang="ko-KR" altLang="en-US" sz="1200" spc="-100" dirty="0">
                <a:latin typeface="+mn-ea"/>
              </a:rPr>
              <a:t>교환건수</a:t>
            </a:r>
            <a:r>
              <a:rPr lang="en-US" altLang="ko-KR" sz="1200" spc="-100" dirty="0">
                <a:latin typeface="+mn-ea"/>
              </a:rPr>
              <a:t>}</a:t>
            </a:r>
            <a:r>
              <a:rPr lang="ko-KR" altLang="en-US" sz="1200" spc="-100" dirty="0">
                <a:latin typeface="+mn-ea"/>
              </a:rPr>
              <a:t>건 교환 배송비</a:t>
            </a:r>
            <a:r>
              <a:rPr lang="en-US" altLang="ko-KR" sz="1200" spc="-100" dirty="0">
                <a:latin typeface="+mn-ea"/>
              </a:rPr>
              <a:t> </a:t>
            </a:r>
            <a:r>
              <a:rPr lang="en-US" altLang="ko-KR" sz="1600" spc="-100" dirty="0">
                <a:latin typeface="+mn-ea"/>
              </a:rPr>
              <a:t>{</a:t>
            </a:r>
            <a:r>
              <a:rPr lang="ko-KR" altLang="en-US" sz="1600" spc="-100" dirty="0">
                <a:latin typeface="+mn-ea"/>
              </a:rPr>
              <a:t>배송비</a:t>
            </a:r>
            <a:r>
              <a:rPr lang="en-US" altLang="ko-KR" sz="1600" spc="-100" dirty="0">
                <a:latin typeface="+mn-ea"/>
              </a:rPr>
              <a:t>}</a:t>
            </a:r>
            <a:r>
              <a:rPr lang="ko-KR" altLang="en-US" sz="1200" spc="-100" dirty="0">
                <a:latin typeface="+mn-ea"/>
              </a:rPr>
              <a:t>원</a:t>
            </a:r>
            <a:endParaRPr lang="en-US" altLang="ko-KR" sz="1200" spc="-100" dirty="0">
              <a:latin typeface="+mn-ea"/>
            </a:endParaRPr>
          </a:p>
        </p:txBody>
      </p:sp>
      <p:cxnSp>
        <p:nvCxnSpPr>
          <p:cNvPr id="28" name="직선 연결선 27">
            <a:extLst>
              <a:ext uri="{FF2B5EF4-FFF2-40B4-BE49-F238E27FC236}">
                <a16:creationId xmlns:a16="http://schemas.microsoft.com/office/drawing/2014/main" id="{164B6B14-432B-A97F-D3FB-7B1DF970792F}"/>
              </a:ext>
            </a:extLst>
          </p:cNvPr>
          <p:cNvCxnSpPr/>
          <p:nvPr/>
        </p:nvCxnSpPr>
        <p:spPr>
          <a:xfrm>
            <a:off x="1731145" y="2572917"/>
            <a:ext cx="2484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타원 28">
            <a:extLst>
              <a:ext uri="{FF2B5EF4-FFF2-40B4-BE49-F238E27FC236}">
                <a16:creationId xmlns:a16="http://schemas.microsoft.com/office/drawing/2014/main" id="{ED452009-8040-E04B-FD8B-C1B5BB4AD467}"/>
              </a:ext>
            </a:extLst>
          </p:cNvPr>
          <p:cNvSpPr/>
          <p:nvPr/>
        </p:nvSpPr>
        <p:spPr>
          <a:xfrm>
            <a:off x="1513618" y="232072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D1328063-5B8B-0937-6241-60459E0C09A0}"/>
              </a:ext>
            </a:extLst>
          </p:cNvPr>
          <p:cNvSpPr/>
          <p:nvPr/>
        </p:nvSpPr>
        <p:spPr>
          <a:xfrm>
            <a:off x="1771073" y="307081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2.1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E4EDC6EB-255B-CA11-553D-BB038FBFEC48}"/>
              </a:ext>
            </a:extLst>
          </p:cNvPr>
          <p:cNvGrpSpPr/>
          <p:nvPr/>
        </p:nvGrpSpPr>
        <p:grpSpPr>
          <a:xfrm>
            <a:off x="1011830" y="5791422"/>
            <a:ext cx="403286" cy="539219"/>
            <a:chOff x="2352675" y="3900889"/>
            <a:chExt cx="943016" cy="943016"/>
          </a:xfrm>
        </p:grpSpPr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CA13527D-6B6D-9CAD-BE7F-34641CAD3F6F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34" name="직선 연결선 33">
              <a:extLst>
                <a:ext uri="{FF2B5EF4-FFF2-40B4-BE49-F238E27FC236}">
                  <a16:creationId xmlns:a16="http://schemas.microsoft.com/office/drawing/2014/main" id="{080BD5D1-C613-2ACA-9B7C-E98D78E52213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>
              <a:extLst>
                <a:ext uri="{FF2B5EF4-FFF2-40B4-BE49-F238E27FC236}">
                  <a16:creationId xmlns:a16="http://schemas.microsoft.com/office/drawing/2014/main" id="{98496677-F0E1-BECF-4995-63147DF52E3E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61DC5ABB-2A49-2C9F-54F1-9750D851FE67}"/>
              </a:ext>
            </a:extLst>
          </p:cNvPr>
          <p:cNvGrpSpPr/>
          <p:nvPr/>
        </p:nvGrpSpPr>
        <p:grpSpPr>
          <a:xfrm>
            <a:off x="5573229" y="3408625"/>
            <a:ext cx="132443" cy="2988000"/>
            <a:chOff x="5594690" y="2574569"/>
            <a:chExt cx="132443" cy="3473953"/>
          </a:xfrm>
        </p:grpSpPr>
        <p:cxnSp>
          <p:nvCxnSpPr>
            <p:cNvPr id="39" name="직선 연결선 38">
              <a:extLst>
                <a:ext uri="{FF2B5EF4-FFF2-40B4-BE49-F238E27FC236}">
                  <a16:creationId xmlns:a16="http://schemas.microsoft.com/office/drawing/2014/main" id="{150E33F1-00A5-2B9C-B0EC-93EC1AF8398C}"/>
                </a:ext>
              </a:extLst>
            </p:cNvPr>
            <p:cNvCxnSpPr>
              <a:cxnSpLocks/>
            </p:cNvCxnSpPr>
            <p:nvPr/>
          </p:nvCxnSpPr>
          <p:spPr>
            <a:xfrm>
              <a:off x="5660911" y="2574569"/>
              <a:ext cx="0" cy="3473953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>
              <a:extLst>
                <a:ext uri="{FF2B5EF4-FFF2-40B4-BE49-F238E27FC236}">
                  <a16:creationId xmlns:a16="http://schemas.microsoft.com/office/drawing/2014/main" id="{7CA7D90B-2D27-ACE4-4B4F-74AC34450B67}"/>
                </a:ext>
              </a:extLst>
            </p:cNvPr>
            <p:cNvCxnSpPr>
              <a:cxnSpLocks/>
            </p:cNvCxnSpPr>
            <p:nvPr/>
          </p:nvCxnSpPr>
          <p:spPr>
            <a:xfrm>
              <a:off x="5594690" y="2574569"/>
              <a:ext cx="132443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>
              <a:extLst>
                <a:ext uri="{FF2B5EF4-FFF2-40B4-BE49-F238E27FC236}">
                  <a16:creationId xmlns:a16="http://schemas.microsoft.com/office/drawing/2014/main" id="{475D7762-E422-EDE6-FA04-785431A02025}"/>
                </a:ext>
              </a:extLst>
            </p:cNvPr>
            <p:cNvCxnSpPr>
              <a:cxnSpLocks/>
            </p:cNvCxnSpPr>
            <p:nvPr/>
          </p:nvCxnSpPr>
          <p:spPr>
            <a:xfrm>
              <a:off x="5594690" y="6042731"/>
              <a:ext cx="132443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2F60F6E8-D691-CEE3-C164-3CC31FAC9B1A}"/>
              </a:ext>
            </a:extLst>
          </p:cNvPr>
          <p:cNvSpPr txBox="1"/>
          <p:nvPr/>
        </p:nvSpPr>
        <p:spPr>
          <a:xfrm rot="5400000">
            <a:off x="5398542" y="4685154"/>
            <a:ext cx="556243" cy="153888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>
            <a:spAutoFit/>
          </a:bodyPr>
          <a:lstStyle/>
          <a:p>
            <a:r>
              <a:rPr lang="ko-KR" altLang="en-US" sz="1000" dirty="0" err="1"/>
              <a:t>Scroll</a:t>
            </a:r>
            <a:r>
              <a:rPr lang="ko-KR" altLang="en-US" sz="1000" dirty="0"/>
              <a:t> </a:t>
            </a:r>
            <a:r>
              <a:rPr lang="ko-KR" altLang="en-US" sz="1000" dirty="0" err="1"/>
              <a:t>Area</a:t>
            </a:r>
            <a:endParaRPr lang="ko-KR" altLang="en-US" sz="1000" dirty="0"/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6E972FF6-49B8-3A43-BF33-36807F98EEE5}"/>
              </a:ext>
            </a:extLst>
          </p:cNvPr>
          <p:cNvSpPr/>
          <p:nvPr/>
        </p:nvSpPr>
        <p:spPr>
          <a:xfrm>
            <a:off x="824851" y="411176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76539A9E-8809-735C-E24D-D9B8684025E0}"/>
              </a:ext>
            </a:extLst>
          </p:cNvPr>
          <p:cNvSpPr/>
          <p:nvPr/>
        </p:nvSpPr>
        <p:spPr>
          <a:xfrm>
            <a:off x="3501455" y="308558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2.2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9" name="타원 48">
            <a:extLst>
              <a:ext uri="{FF2B5EF4-FFF2-40B4-BE49-F238E27FC236}">
                <a16:creationId xmlns:a16="http://schemas.microsoft.com/office/drawing/2014/main" id="{81A50E13-1EA0-D06F-1F2E-4F21E5C9E870}"/>
              </a:ext>
            </a:extLst>
          </p:cNvPr>
          <p:cNvSpPr/>
          <p:nvPr/>
        </p:nvSpPr>
        <p:spPr>
          <a:xfrm>
            <a:off x="4395380" y="308558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3C6FD9E4-8DBF-C630-469C-5A745F0F7CEB}"/>
              </a:ext>
            </a:extLst>
          </p:cNvPr>
          <p:cNvSpPr/>
          <p:nvPr/>
        </p:nvSpPr>
        <p:spPr>
          <a:xfrm>
            <a:off x="795830" y="513915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EDA00FBA-FB2B-B415-0B1C-A9FD0AE6AABA}"/>
              </a:ext>
            </a:extLst>
          </p:cNvPr>
          <p:cNvSpPr/>
          <p:nvPr/>
        </p:nvSpPr>
        <p:spPr>
          <a:xfrm>
            <a:off x="1555133" y="669080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6ADDA0FB-A57D-FF56-1929-CE47B2978675}"/>
              </a:ext>
            </a:extLst>
          </p:cNvPr>
          <p:cNvSpPr/>
          <p:nvPr/>
        </p:nvSpPr>
        <p:spPr>
          <a:xfrm>
            <a:off x="2974001" y="669080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597876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그룹 44">
            <a:extLst>
              <a:ext uri="{FF2B5EF4-FFF2-40B4-BE49-F238E27FC236}">
                <a16:creationId xmlns:a16="http://schemas.microsoft.com/office/drawing/2014/main" id="{9C8A4342-DE20-EAF4-323F-0592DC46654A}"/>
              </a:ext>
            </a:extLst>
          </p:cNvPr>
          <p:cNvGrpSpPr/>
          <p:nvPr/>
        </p:nvGrpSpPr>
        <p:grpSpPr>
          <a:xfrm>
            <a:off x="313724" y="337351"/>
            <a:ext cx="5172675" cy="6755907"/>
            <a:chOff x="313724" y="337351"/>
            <a:chExt cx="5172675" cy="6755907"/>
          </a:xfrm>
        </p:grpSpPr>
        <p:sp>
          <p:nvSpPr>
            <p:cNvPr id="13" name="직사각형 12">
              <a:extLst>
                <a:ext uri="{FF2B5EF4-FFF2-40B4-BE49-F238E27FC236}">
                  <a16:creationId xmlns:a16="http://schemas.microsoft.com/office/drawing/2014/main" id="{9C4A960C-E837-BC8E-E562-04AFE4F38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24" y="337351"/>
              <a:ext cx="5172675" cy="675590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1524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0" bIns="0" rtlCol="0" anchor="t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endParaRPr lang="ko-KR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55270C5C-6341-D995-5D28-04B242D3768E}"/>
                </a:ext>
              </a:extLst>
            </p:cNvPr>
            <p:cNvGrpSpPr/>
            <p:nvPr/>
          </p:nvGrpSpPr>
          <p:grpSpPr>
            <a:xfrm>
              <a:off x="417567" y="474939"/>
              <a:ext cx="4968601" cy="1168247"/>
              <a:chOff x="398713" y="474939"/>
              <a:chExt cx="4968601" cy="1168247"/>
            </a:xfrm>
          </p:grpSpPr>
          <p:sp>
            <p:nvSpPr>
              <p:cNvPr id="10" name="직사각형 9">
                <a:extLst>
                  <a:ext uri="{FF2B5EF4-FFF2-40B4-BE49-F238E27FC236}">
                    <a16:creationId xmlns:a16="http://schemas.microsoft.com/office/drawing/2014/main" id="{5E84B93A-912F-F548-6E4B-77BB5C1AE4A5}"/>
                  </a:ext>
                </a:extLst>
              </p:cNvPr>
              <p:cNvSpPr/>
              <p:nvPr/>
            </p:nvSpPr>
            <p:spPr>
              <a:xfrm>
                <a:off x="398713" y="474939"/>
                <a:ext cx="3321030" cy="37388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ko-KR" alt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</a:rPr>
                  <a:t>상품교환 신청</a:t>
                </a:r>
                <a:endPara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endParaRPr>
              </a:p>
            </p:txBody>
          </p:sp>
          <p:sp>
            <p:nvSpPr>
              <p:cNvPr id="14" name="Close Button">
                <a:extLst>
                  <a:ext uri="{FF2B5EF4-FFF2-40B4-BE49-F238E27FC236}">
                    <a16:creationId xmlns:a16="http://schemas.microsoft.com/office/drawing/2014/main" id="{2BE4ED30-5DE4-D176-0E89-41F2FED08662}"/>
                  </a:ext>
                </a:extLst>
              </p:cNvPr>
              <p:cNvSpPr>
                <a:spLocks noEditPoints="1"/>
              </p:cNvSpPr>
              <p:nvPr>
                <p:custDataLst>
                  <p:tags r:id="rId1"/>
                </p:custDataLst>
              </p:nvPr>
            </p:nvSpPr>
            <p:spPr bwMode="auto">
              <a:xfrm>
                <a:off x="5038441" y="580177"/>
                <a:ext cx="221550" cy="214403"/>
              </a:xfrm>
              <a:custGeom>
                <a:avLst/>
                <a:gdLst>
                  <a:gd name="T0" fmla="*/ 254 w 254"/>
                  <a:gd name="T1" fmla="*/ 0 h 254"/>
                  <a:gd name="T2" fmla="*/ 0 w 254"/>
                  <a:gd name="T3" fmla="*/ 254 h 254"/>
                  <a:gd name="T4" fmla="*/ 0 w 254"/>
                  <a:gd name="T5" fmla="*/ 0 h 254"/>
                  <a:gd name="T6" fmla="*/ 254 w 254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54">
                    <a:moveTo>
                      <a:pt x="254" y="0"/>
                    </a:moveTo>
                    <a:lnTo>
                      <a:pt x="0" y="254"/>
                    </a:lnTo>
                    <a:moveTo>
                      <a:pt x="0" y="0"/>
                    </a:moveTo>
                    <a:lnTo>
                      <a:pt x="254" y="254"/>
                    </a:lnTo>
                  </a:path>
                </a:pathLst>
              </a:custGeom>
              <a:noFill/>
              <a:ln w="9525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cxnSp>
            <p:nvCxnSpPr>
              <p:cNvPr id="42" name="직선 연결선 41">
                <a:extLst>
                  <a:ext uri="{FF2B5EF4-FFF2-40B4-BE49-F238E27FC236}">
                    <a16:creationId xmlns:a16="http://schemas.microsoft.com/office/drawing/2014/main" id="{D90A4623-9F55-E7AA-B032-FE03B8F203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4761" y="938136"/>
                <a:ext cx="4892553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5" name="그룹 34">
                <a:extLst>
                  <a:ext uri="{FF2B5EF4-FFF2-40B4-BE49-F238E27FC236}">
                    <a16:creationId xmlns:a16="http://schemas.microsoft.com/office/drawing/2014/main" id="{43DFB3FC-58F3-40C2-7758-4E5494070890}"/>
                  </a:ext>
                </a:extLst>
              </p:cNvPr>
              <p:cNvGrpSpPr/>
              <p:nvPr/>
            </p:nvGrpSpPr>
            <p:grpSpPr>
              <a:xfrm>
                <a:off x="765291" y="1103186"/>
                <a:ext cx="4148787" cy="540000"/>
                <a:chOff x="652167" y="1065478"/>
                <a:chExt cx="4148787" cy="540000"/>
              </a:xfrm>
            </p:grpSpPr>
            <p:sp>
              <p:nvSpPr>
                <p:cNvPr id="91" name="타원 90">
                  <a:extLst>
                    <a:ext uri="{FF2B5EF4-FFF2-40B4-BE49-F238E27FC236}">
                      <a16:creationId xmlns:a16="http://schemas.microsoft.com/office/drawing/2014/main" id="{443613CD-8B1E-909F-66A9-3C63494F61D8}"/>
                    </a:ext>
                  </a:extLst>
                </p:cNvPr>
                <p:cNvSpPr/>
                <p:nvPr/>
              </p:nvSpPr>
              <p:spPr>
                <a:xfrm>
                  <a:off x="652167" y="1065478"/>
                  <a:ext cx="540000" cy="540000"/>
                </a:xfrm>
                <a:prstGeom prst="ellipse">
                  <a:avLst/>
                </a:prstGeom>
                <a:noFill/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수량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</p:txBody>
            </p:sp>
            <p:sp>
              <p:nvSpPr>
                <p:cNvPr id="92" name="타원 91">
                  <a:extLst>
                    <a:ext uri="{FF2B5EF4-FFF2-40B4-BE49-F238E27FC236}">
                      <a16:creationId xmlns:a16="http://schemas.microsoft.com/office/drawing/2014/main" id="{2D241A84-2FB7-BAE4-8FA4-E8830C3F0B55}"/>
                    </a:ext>
                  </a:extLst>
                </p:cNvPr>
                <p:cNvSpPr/>
                <p:nvPr/>
              </p:nvSpPr>
              <p:spPr>
                <a:xfrm>
                  <a:off x="1855095" y="1065478"/>
                  <a:ext cx="540000" cy="540000"/>
                </a:xfrm>
                <a:prstGeom prst="ellipse">
                  <a:avLst/>
                </a:prstGeom>
                <a:noFill/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사유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</p:txBody>
            </p:sp>
            <p:sp>
              <p:nvSpPr>
                <p:cNvPr id="94" name="타원 93">
                  <a:extLst>
                    <a:ext uri="{FF2B5EF4-FFF2-40B4-BE49-F238E27FC236}">
                      <a16:creationId xmlns:a16="http://schemas.microsoft.com/office/drawing/2014/main" id="{558E0BA5-B3DC-AA59-81E5-E01696E9E1EA}"/>
                    </a:ext>
                  </a:extLst>
                </p:cNvPr>
                <p:cNvSpPr/>
                <p:nvPr/>
              </p:nvSpPr>
              <p:spPr>
                <a:xfrm>
                  <a:off x="4260954" y="1065478"/>
                  <a:ext cx="540000" cy="540000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bg1"/>
                      </a:solidFill>
                      <a:latin typeface="+mn-ea"/>
                    </a:rPr>
                    <a:t>접수</a:t>
                  </a:r>
                  <a:endParaRPr lang="en-US" altLang="ko-KR" sz="900" b="1" dirty="0">
                    <a:solidFill>
                      <a:schemeClr val="bg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bg1"/>
                      </a:solidFill>
                      <a:latin typeface="+mn-ea"/>
                    </a:rPr>
                    <a:t>완료</a:t>
                  </a:r>
                </a:p>
              </p:txBody>
            </p:sp>
            <p:sp>
              <p:nvSpPr>
                <p:cNvPr id="6" name="타원 5">
                  <a:extLst>
                    <a:ext uri="{FF2B5EF4-FFF2-40B4-BE49-F238E27FC236}">
                      <a16:creationId xmlns:a16="http://schemas.microsoft.com/office/drawing/2014/main" id="{45DE9087-65A6-A4AD-E781-195BB3B2E2D6}"/>
                    </a:ext>
                  </a:extLst>
                </p:cNvPr>
                <p:cNvSpPr/>
                <p:nvPr/>
              </p:nvSpPr>
              <p:spPr>
                <a:xfrm>
                  <a:off x="3058023" y="1065478"/>
                  <a:ext cx="540000" cy="540000"/>
                </a:xfrm>
                <a:prstGeom prst="ellipse">
                  <a:avLst/>
                </a:prstGeom>
                <a:noFill/>
                <a:ln w="1270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교환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  <a:p>
                  <a:pPr algn="ctr"/>
                  <a:r>
                    <a:rPr lang="ko-KR" altLang="en-US" sz="900" b="1" dirty="0">
                      <a:solidFill>
                        <a:schemeClr val="tx1"/>
                      </a:solidFill>
                      <a:latin typeface="+mn-ea"/>
                    </a:rPr>
                    <a:t>배송비</a:t>
                  </a:r>
                  <a:endParaRPr lang="en-US" altLang="ko-KR" sz="900" b="1" dirty="0">
                    <a:solidFill>
                      <a:schemeClr val="tx1"/>
                    </a:solidFill>
                    <a:latin typeface="+mn-ea"/>
                  </a:endParaRPr>
                </a:p>
              </p:txBody>
            </p:sp>
            <p:sp>
              <p:nvSpPr>
                <p:cNvPr id="9" name="Chevron">
                  <a:extLst>
                    <a:ext uri="{FF2B5EF4-FFF2-40B4-BE49-F238E27FC236}">
                      <a16:creationId xmlns:a16="http://schemas.microsoft.com/office/drawing/2014/main" id="{B53E10D4-0459-EECC-B00B-616C3FBB2957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2"/>
                  </p:custDataLst>
                </p:nvPr>
              </p:nvSpPr>
              <p:spPr bwMode="auto">
                <a:xfrm rot="16200000">
                  <a:off x="1364008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11" name="Chevron">
                  <a:extLst>
                    <a:ext uri="{FF2B5EF4-FFF2-40B4-BE49-F238E27FC236}">
                      <a16:creationId xmlns:a16="http://schemas.microsoft.com/office/drawing/2014/main" id="{A0626A28-5E31-5EE4-95D6-30EB94902060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3"/>
                  </p:custDataLst>
                </p:nvPr>
              </p:nvSpPr>
              <p:spPr bwMode="auto">
                <a:xfrm rot="16200000">
                  <a:off x="2566936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12" name="Chevron">
                  <a:extLst>
                    <a:ext uri="{FF2B5EF4-FFF2-40B4-BE49-F238E27FC236}">
                      <a16:creationId xmlns:a16="http://schemas.microsoft.com/office/drawing/2014/main" id="{3D06E070-CD5F-B618-0732-D22564550DD3}"/>
                    </a:ext>
                  </a:extLst>
                </p:cNvPr>
                <p:cNvSpPr>
                  <a:spLocks noChangeAspect="1"/>
                </p:cNvSpPr>
                <p:nvPr>
                  <p:custDataLst>
                    <p:tags r:id="rId4"/>
                  </p:custDataLst>
                </p:nvPr>
              </p:nvSpPr>
              <p:spPr bwMode="auto">
                <a:xfrm rot="16200000">
                  <a:off x="3769864" y="1245478"/>
                  <a:ext cx="319245" cy="180000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</p:grpSp>
        </p:grpSp>
      </p:grpSp>
      <p:sp>
        <p:nvSpPr>
          <p:cNvPr id="32" name="제목 31">
            <a:extLst>
              <a:ext uri="{FF2B5EF4-FFF2-40B4-BE49-F238E27FC236}">
                <a16:creationId xmlns:a16="http://schemas.microsoft.com/office/drawing/2014/main" id="{D1D60961-AB15-CF1F-F455-C7EB5CF947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P-FE-MP-60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주문내역</a:t>
            </a:r>
            <a:r>
              <a:rPr lang="en-US" altLang="ko-KR" dirty="0"/>
              <a:t>/</a:t>
            </a:r>
            <a:r>
              <a:rPr lang="ko-KR" altLang="en-US" dirty="0"/>
              <a:t>배송조회</a:t>
            </a:r>
            <a:r>
              <a:rPr lang="en-US" altLang="ko-KR" dirty="0"/>
              <a:t>] </a:t>
            </a:r>
            <a:r>
              <a:rPr lang="ko-KR" altLang="en-US" dirty="0"/>
              <a:t>상품교환 신청 </a:t>
            </a:r>
            <a:r>
              <a:rPr lang="en-US" altLang="ko-KR" dirty="0"/>
              <a:t>&gt; </a:t>
            </a:r>
            <a:r>
              <a:rPr lang="ko-KR" altLang="en-US" dirty="0"/>
              <a:t>접수완료</a:t>
            </a:r>
            <a:endParaRPr lang="en-US" altLang="ko-KR" dirty="0"/>
          </a:p>
        </p:txBody>
      </p:sp>
      <p:graphicFrame>
        <p:nvGraphicFramePr>
          <p:cNvPr id="38" name="표 4">
            <a:extLst>
              <a:ext uri="{FF2B5EF4-FFF2-40B4-BE49-F238E27FC236}">
                <a16:creationId xmlns:a16="http://schemas.microsoft.com/office/drawing/2014/main" id="{7B6C5F8F-3DA7-41C6-9CFF-804851E0F0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4458216"/>
              </p:ext>
            </p:extLst>
          </p:nvPr>
        </p:nvGraphicFramePr>
        <p:xfrm>
          <a:off x="9016139" y="252737"/>
          <a:ext cx="2508867" cy="12610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74510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교환신청 접수완료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접수완료 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Tx/>
                        <a:buChar char="­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주문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교환신청관리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 등록 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22156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Tx/>
                        <a:buChar char="­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9909939"/>
                  </a:ext>
                </a:extLst>
              </a:tr>
            </a:tbl>
          </a:graphicData>
        </a:graphic>
      </p:graphicFrame>
      <p:sp>
        <p:nvSpPr>
          <p:cNvPr id="24" name="모서리가 둥근 직사각형 151">
            <a:extLst>
              <a:ext uri="{FF2B5EF4-FFF2-40B4-BE49-F238E27FC236}">
                <a16:creationId xmlns:a16="http://schemas.microsoft.com/office/drawing/2014/main" id="{BF99547D-54CA-8876-A003-57CBD418F9B1}"/>
              </a:ext>
            </a:extLst>
          </p:cNvPr>
          <p:cNvSpPr/>
          <p:nvPr/>
        </p:nvSpPr>
        <p:spPr>
          <a:xfrm>
            <a:off x="2219690" y="6505905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확인</a:t>
            </a: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D8B6CE2F-154C-4148-751B-23B1C5ECB2B2}"/>
              </a:ext>
            </a:extLst>
          </p:cNvPr>
          <p:cNvSpPr/>
          <p:nvPr/>
        </p:nvSpPr>
        <p:spPr>
          <a:xfrm>
            <a:off x="438699" y="1974055"/>
            <a:ext cx="1549549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latin typeface="+mn-ea"/>
              </a:rPr>
              <a:t>교환신청 접수완료</a:t>
            </a:r>
            <a:endParaRPr lang="en-US" altLang="ko-KR" sz="1300" spc="-100" dirty="0">
              <a:latin typeface="+mn-ea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A62ACFA-10B9-27B6-4522-9AD8F2BC2CCD}"/>
              </a:ext>
            </a:extLst>
          </p:cNvPr>
          <p:cNvSpPr txBox="1"/>
          <p:nvPr/>
        </p:nvSpPr>
        <p:spPr>
          <a:xfrm>
            <a:off x="438699" y="2174110"/>
            <a:ext cx="4242228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defTabSz="914400" rtl="0" eaLnBrk="1" fontAlgn="ctr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배송비 결제 및 주문 교환신청 접수가 완료되었습니다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.</a:t>
            </a:r>
          </a:p>
          <a:p>
            <a:pPr marL="0" marR="0" indent="0" defTabSz="914400" rtl="0" eaLnBrk="1" fontAlgn="ctr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제품이 회수될 수 있도록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, </a:t>
            </a:r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아래와 같이 준비해 주세요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!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35F5175-4726-6CDC-13CE-CF9149CB66D2}"/>
              </a:ext>
            </a:extLst>
          </p:cNvPr>
          <p:cNvSpPr txBox="1"/>
          <p:nvPr/>
        </p:nvSpPr>
        <p:spPr>
          <a:xfrm>
            <a:off x="543750" y="3095557"/>
            <a:ext cx="19722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 algn="l" fontAlgn="ctr">
              <a:buFont typeface="Arial" panose="020B0604020202020204" pitchFamily="34" charset="0"/>
              <a:buChar char="•"/>
            </a:pPr>
            <a:r>
              <a:rPr lang="ko-KR" altLang="en-US" sz="1100" dirty="0">
                <a:latin typeface="+mn-ea"/>
              </a:rPr>
              <a:t>교환 준비안내</a:t>
            </a:r>
            <a:endParaRPr lang="ko-KR" altLang="en-US" sz="1100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251BAEA4-3EDE-6444-C370-38CB5AF2A81F}"/>
              </a:ext>
            </a:extLst>
          </p:cNvPr>
          <p:cNvSpPr/>
          <p:nvPr/>
        </p:nvSpPr>
        <p:spPr>
          <a:xfrm>
            <a:off x="493330" y="3366594"/>
            <a:ext cx="4877690" cy="121517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D41381A-C6E7-46BE-8D87-11DF839F3F61}"/>
              </a:ext>
            </a:extLst>
          </p:cNvPr>
          <p:cNvSpPr txBox="1"/>
          <p:nvPr/>
        </p:nvSpPr>
        <p:spPr>
          <a:xfrm>
            <a:off x="543750" y="3379544"/>
            <a:ext cx="484241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 marR="0" indent="-228600" defTabSz="914400" rtl="0" eaLnBrk="1" fontAlgn="ctr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ko-KR" altLang="en-US" sz="1000" dirty="0">
                <a:latin typeface="+mn-ea"/>
                <a:ea typeface="+mn-ea"/>
              </a:rPr>
              <a:t>배송 받으신 제품박스를 이용해 상품을 재 포장해 주세요</a:t>
            </a:r>
            <a:r>
              <a:rPr lang="en-US" altLang="ko-KR" sz="1000" dirty="0">
                <a:latin typeface="+mn-ea"/>
                <a:ea typeface="+mn-ea"/>
              </a:rPr>
              <a:t>.</a:t>
            </a:r>
          </a:p>
          <a:p>
            <a:pPr marL="228600" marR="0" indent="-228600" defTabSz="914400" rtl="0" eaLnBrk="1" fontAlgn="ctr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ko-KR" altLang="en-US" sz="1000" dirty="0">
                <a:latin typeface="+mn-ea"/>
              </a:rPr>
              <a:t>택배 기사님과 제품 회수 시간을 조율해 주세요</a:t>
            </a:r>
            <a:r>
              <a:rPr lang="en-US" altLang="ko-KR" sz="1000" dirty="0">
                <a:latin typeface="+mn-ea"/>
              </a:rPr>
              <a:t>!</a:t>
            </a:r>
          </a:p>
          <a:p>
            <a:pPr marR="0" defTabSz="914400" rtl="0" eaLnBrk="1" fontAlgn="ctr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altLang="ko-KR" sz="1000" dirty="0">
                <a:latin typeface="+mn-ea"/>
                <a:ea typeface="+mn-ea"/>
              </a:rPr>
              <a:t>     (</a:t>
            </a:r>
            <a:r>
              <a:rPr lang="ko-KR" altLang="en-US" sz="1000" dirty="0">
                <a:latin typeface="+mn-ea"/>
                <a:ea typeface="+mn-ea"/>
              </a:rPr>
              <a:t>택배 접수 후 </a:t>
            </a:r>
            <a:r>
              <a:rPr lang="en-US" altLang="ko-KR" sz="1000" dirty="0">
                <a:latin typeface="+mn-ea"/>
              </a:rPr>
              <a:t>2</a:t>
            </a:r>
            <a:r>
              <a:rPr lang="ko-KR" altLang="en-US" sz="1000" dirty="0">
                <a:latin typeface="+mn-ea"/>
              </a:rPr>
              <a:t>일</a:t>
            </a:r>
            <a:r>
              <a:rPr lang="en-US" altLang="ko-KR" sz="1000" dirty="0">
                <a:latin typeface="+mn-ea"/>
              </a:rPr>
              <a:t>~3</a:t>
            </a:r>
            <a:r>
              <a:rPr lang="ko-KR" altLang="en-US" sz="1000" dirty="0">
                <a:latin typeface="+mn-ea"/>
              </a:rPr>
              <a:t>일 이내에 택배 기사님이 방문일 문의 전화를 드립니다</a:t>
            </a:r>
            <a:r>
              <a:rPr lang="en-US" altLang="ko-KR" sz="1000" dirty="0">
                <a:latin typeface="+mn-ea"/>
              </a:rPr>
              <a:t>.)</a:t>
            </a:r>
          </a:p>
          <a:p>
            <a:pPr marL="228600" marR="0" indent="-228600" defTabSz="914400" rtl="0" eaLnBrk="1" fontAlgn="ctr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AutoNum type="arabicPeriod" startAt="3"/>
              <a:tabLst/>
              <a:defRPr/>
            </a:pPr>
            <a:r>
              <a:rPr lang="ko-KR" altLang="en-US" sz="1000" dirty="0">
                <a:latin typeface="+mn-ea"/>
                <a:ea typeface="+mn-ea"/>
              </a:rPr>
              <a:t>택배 기사님과 약속된 장소에서 제품을 전달해 주세요</a:t>
            </a:r>
            <a:r>
              <a:rPr lang="en-US" altLang="ko-KR" sz="1000" dirty="0">
                <a:latin typeface="+mn-ea"/>
                <a:ea typeface="+mn-ea"/>
              </a:rPr>
              <a:t>.</a:t>
            </a:r>
            <a:r>
              <a:rPr lang="ko-KR" altLang="en-US" sz="1000" dirty="0">
                <a:latin typeface="+mn-ea"/>
                <a:ea typeface="+mn-ea"/>
              </a:rPr>
              <a:t>  </a:t>
            </a:r>
            <a:endParaRPr lang="en-US" altLang="ko-KR" sz="1000" dirty="0">
              <a:latin typeface="+mn-ea"/>
              <a:ea typeface="+mn-ea"/>
            </a:endParaRPr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9D3D5237-A90A-D23F-440C-6991A7185A4C}"/>
              </a:ext>
            </a:extLst>
          </p:cNvPr>
          <p:cNvSpPr/>
          <p:nvPr/>
        </p:nvSpPr>
        <p:spPr>
          <a:xfrm>
            <a:off x="269334" y="195720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" name="타원 3">
            <a:extLst>
              <a:ext uri="{FF2B5EF4-FFF2-40B4-BE49-F238E27FC236}">
                <a16:creationId xmlns:a16="http://schemas.microsoft.com/office/drawing/2014/main" id="{D8BE19A4-B3FE-D61F-1FC2-91C25FF712B5}"/>
              </a:ext>
            </a:extLst>
          </p:cNvPr>
          <p:cNvSpPr/>
          <p:nvPr/>
        </p:nvSpPr>
        <p:spPr>
          <a:xfrm>
            <a:off x="2407989" y="657593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0350499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2CE9CF50-4A41-9D35-DEE4-286C292E6F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P-FE-MP-65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교환</a:t>
            </a:r>
            <a:r>
              <a:rPr lang="en-US" altLang="ko-KR" dirty="0"/>
              <a:t>/</a:t>
            </a:r>
            <a:r>
              <a:rPr lang="ko-KR" altLang="en-US" dirty="0"/>
              <a:t>환불 신청내역</a:t>
            </a:r>
            <a:r>
              <a:rPr lang="en-US" altLang="ko-KR" dirty="0"/>
              <a:t>] </a:t>
            </a:r>
            <a:r>
              <a:rPr lang="ko-KR" altLang="en-US" dirty="0"/>
              <a:t>교환</a:t>
            </a:r>
            <a:r>
              <a:rPr lang="en-US" altLang="ko-KR" dirty="0"/>
              <a:t>/</a:t>
            </a:r>
            <a:r>
              <a:rPr lang="ko-KR" altLang="en-US" dirty="0"/>
              <a:t>환불 신청내역 목록</a:t>
            </a:r>
            <a:endParaRPr lang="en-US" altLang="ko-KR" dirty="0"/>
          </a:p>
        </p:txBody>
      </p: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A6DA6070-FEDC-4667-A7F7-4FB4D79957BC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81" name="직사각형 80">
              <a:extLst>
                <a:ext uri="{FF2B5EF4-FFF2-40B4-BE49-F238E27FC236}">
                  <a16:creationId xmlns:a16="http://schemas.microsoft.com/office/drawing/2014/main" id="{863278FC-90CC-48DA-A14D-6BB0A5DB236A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교환</a:t>
              </a:r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/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환불 신청내역 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82" name="직선 연결선 81">
              <a:extLst>
                <a:ext uri="{FF2B5EF4-FFF2-40B4-BE49-F238E27FC236}">
                  <a16:creationId xmlns:a16="http://schemas.microsoft.com/office/drawing/2014/main" id="{0B99B1C6-C374-46D7-B826-E025EB898C6F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51" name="표 4">
            <a:extLst>
              <a:ext uri="{FF2B5EF4-FFF2-40B4-BE49-F238E27FC236}">
                <a16:creationId xmlns:a16="http://schemas.microsoft.com/office/drawing/2014/main" id="{F13095E1-B33C-4BA6-93F9-D522CBCE87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1860082"/>
              </p:ext>
            </p:extLst>
          </p:nvPr>
        </p:nvGraphicFramePr>
        <p:xfrm>
          <a:off x="9016139" y="253641"/>
          <a:ext cx="2508867" cy="69456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315573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기간 검색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Date Picker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년의 기간만 설정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Date Picker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시작일 선택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종료일을 포함한 종료일 기준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이내 날짜만 선택할 수 있도록 구현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종료일 선택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시작일을 포함한 시작일 기준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이내 날짜만 선택할 수 있도록 구현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기간 설정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기간 선택 시 현재 날짜를 기준으로 시작일과 종료일이 설정됨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주문일 설정 후 검색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해당기간의 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신청건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검색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378993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신청 목록 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신청 순으로 정렬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주문건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출력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Empty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신청내역이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구성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접수번호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접수일시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접수상세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상세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이미지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및 상품건수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구매수가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구매수가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이상인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구매 리스트의 첫 번째 상품명 표기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n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n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상품 구매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접수분류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진행상태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(Default),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처리 완료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6227048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24B9F192-CA91-8101-71F9-6D2D6CBB8B21}"/>
              </a:ext>
            </a:extLst>
          </p:cNvPr>
          <p:cNvSpPr/>
          <p:nvPr/>
        </p:nvSpPr>
        <p:spPr>
          <a:xfrm>
            <a:off x="1882800" y="866775"/>
            <a:ext cx="6878862" cy="7224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337C68D8-8A82-8862-69FF-05976D13833D}"/>
              </a:ext>
            </a:extLst>
          </p:cNvPr>
          <p:cNvSpPr/>
          <p:nvPr/>
        </p:nvSpPr>
        <p:spPr>
          <a:xfrm>
            <a:off x="2471877" y="978768"/>
            <a:ext cx="686406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900" dirty="0">
                <a:latin typeface="+mn-ea"/>
              </a:rPr>
              <a:t>접수기간 </a:t>
            </a:r>
          </a:p>
        </p:txBody>
      </p:sp>
      <p:sp>
        <p:nvSpPr>
          <p:cNvPr id="6" name="모서리가 둥근 직사각형 40">
            <a:extLst>
              <a:ext uri="{FF2B5EF4-FFF2-40B4-BE49-F238E27FC236}">
                <a16:creationId xmlns:a16="http://schemas.microsoft.com/office/drawing/2014/main" id="{C102497C-4F6E-DDD1-414F-6D566DE72B83}"/>
              </a:ext>
            </a:extLst>
          </p:cNvPr>
          <p:cNvSpPr/>
          <p:nvPr/>
        </p:nvSpPr>
        <p:spPr>
          <a:xfrm>
            <a:off x="3155062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  <a:latin typeface="+mn-ea"/>
              </a:rPr>
              <a:t>당일</a:t>
            </a:r>
          </a:p>
        </p:txBody>
      </p:sp>
      <p:sp>
        <p:nvSpPr>
          <p:cNvPr id="8" name="모서리가 둥근 직사각형 41">
            <a:extLst>
              <a:ext uri="{FF2B5EF4-FFF2-40B4-BE49-F238E27FC236}">
                <a16:creationId xmlns:a16="http://schemas.microsoft.com/office/drawing/2014/main" id="{A4FF1A41-DD84-229E-0992-3FCA74725DE4}"/>
              </a:ext>
            </a:extLst>
          </p:cNvPr>
          <p:cNvSpPr/>
          <p:nvPr/>
        </p:nvSpPr>
        <p:spPr>
          <a:xfrm>
            <a:off x="35684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9" name="모서리가 둥근 직사각형 43">
            <a:extLst>
              <a:ext uri="{FF2B5EF4-FFF2-40B4-BE49-F238E27FC236}">
                <a16:creationId xmlns:a16="http://schemas.microsoft.com/office/drawing/2014/main" id="{4EB8C829-D030-9E80-ACF7-A402807FE156}"/>
              </a:ext>
            </a:extLst>
          </p:cNvPr>
          <p:cNvSpPr/>
          <p:nvPr/>
        </p:nvSpPr>
        <p:spPr>
          <a:xfrm>
            <a:off x="39875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10" name="모서리가 둥근 직사각형 46">
            <a:extLst>
              <a:ext uri="{FF2B5EF4-FFF2-40B4-BE49-F238E27FC236}">
                <a16:creationId xmlns:a16="http://schemas.microsoft.com/office/drawing/2014/main" id="{1E860275-D92D-1092-5EA3-2EA39A975998}"/>
              </a:ext>
            </a:extLst>
          </p:cNvPr>
          <p:cNvSpPr/>
          <p:nvPr/>
        </p:nvSpPr>
        <p:spPr>
          <a:xfrm>
            <a:off x="4388317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11" name="모서리가 둥근 직사각형 49">
            <a:extLst>
              <a:ext uri="{FF2B5EF4-FFF2-40B4-BE49-F238E27FC236}">
                <a16:creationId xmlns:a16="http://schemas.microsoft.com/office/drawing/2014/main" id="{BB8B1BB7-84A2-25AD-EE74-6E2BAD5331A5}"/>
              </a:ext>
            </a:extLst>
          </p:cNvPr>
          <p:cNvSpPr/>
          <p:nvPr/>
        </p:nvSpPr>
        <p:spPr>
          <a:xfrm>
            <a:off x="4797188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4A627D8E-68FB-110D-A769-EF26A9D009C6}"/>
              </a:ext>
            </a:extLst>
          </p:cNvPr>
          <p:cNvSpPr/>
          <p:nvPr/>
        </p:nvSpPr>
        <p:spPr>
          <a:xfrm>
            <a:off x="2270775" y="99166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4C548A92-B13B-A8BD-7DA8-37FE666988F3}"/>
              </a:ext>
            </a:extLst>
          </p:cNvPr>
          <p:cNvSpPr/>
          <p:nvPr/>
        </p:nvSpPr>
        <p:spPr>
          <a:xfrm>
            <a:off x="5166468" y="1312549"/>
            <a:ext cx="236795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최근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년 이내 주문 내역만 조회할 수 있습니다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9BBBA467-BDBC-CC09-1D18-A8A97B28C38C}"/>
              </a:ext>
            </a:extLst>
          </p:cNvPr>
          <p:cNvSpPr/>
          <p:nvPr/>
        </p:nvSpPr>
        <p:spPr>
          <a:xfrm>
            <a:off x="1882066" y="1752759"/>
            <a:ext cx="6862440" cy="1167991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8F06ED-77E1-2C5B-C5AB-09830D51AAE8}"/>
              </a:ext>
            </a:extLst>
          </p:cNvPr>
          <p:cNvSpPr txBox="1"/>
          <p:nvPr/>
        </p:nvSpPr>
        <p:spPr>
          <a:xfrm>
            <a:off x="1902223" y="182393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10.</a:t>
            </a:r>
            <a:endParaRPr lang="ko-KR" altLang="en-US" dirty="0">
              <a:latin typeface="+mn-ea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319DE04-C18A-DB1D-F343-EFE2A76E553E}"/>
              </a:ext>
            </a:extLst>
          </p:cNvPr>
          <p:cNvSpPr txBox="1"/>
          <p:nvPr/>
        </p:nvSpPr>
        <p:spPr>
          <a:xfrm>
            <a:off x="2184933" y="1839323"/>
            <a:ext cx="385886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자리 호출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년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일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시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분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</a:t>
            </a: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951DD418-92F5-18C4-115C-6DBD7F2CA8F0}"/>
              </a:ext>
            </a:extLst>
          </p:cNvPr>
          <p:cNvCxnSpPr>
            <a:cxnSpLocks/>
          </p:cNvCxnSpPr>
          <p:nvPr/>
        </p:nvCxnSpPr>
        <p:spPr>
          <a:xfrm>
            <a:off x="2231353" y="2128284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9FFBC11E-BB61-27A6-DF3F-E9C69AAD9C2D}"/>
              </a:ext>
            </a:extLst>
          </p:cNvPr>
          <p:cNvGrpSpPr/>
          <p:nvPr/>
        </p:nvGrpSpPr>
        <p:grpSpPr>
          <a:xfrm>
            <a:off x="3149933" y="972638"/>
            <a:ext cx="4277736" cy="307777"/>
            <a:chOff x="-223265" y="6306746"/>
            <a:chExt cx="4277736" cy="307777"/>
          </a:xfrm>
        </p:grpSpPr>
        <p:sp>
          <p:nvSpPr>
            <p:cNvPr id="27" name="모서리가 둥근 직사각형 45">
              <a:extLst>
                <a:ext uri="{FF2B5EF4-FFF2-40B4-BE49-F238E27FC236}">
                  <a16:creationId xmlns:a16="http://schemas.microsoft.com/office/drawing/2014/main" id="{36E9C2F7-1E69-F1CC-2060-E1509F72084C}"/>
                </a:ext>
              </a:extLst>
            </p:cNvPr>
            <p:cNvSpPr/>
            <p:nvPr/>
          </p:nvSpPr>
          <p:spPr>
            <a:xfrm>
              <a:off x="3319023" y="6328020"/>
              <a:ext cx="735448" cy="248469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검색</a:t>
              </a:r>
            </a:p>
          </p:txBody>
        </p:sp>
        <p:sp>
          <p:nvSpPr>
            <p:cNvPr id="28" name="직사각형 27">
              <a:extLst>
                <a:ext uri="{FF2B5EF4-FFF2-40B4-BE49-F238E27FC236}">
                  <a16:creationId xmlns:a16="http://schemas.microsoft.com/office/drawing/2014/main" id="{66D684F3-AB57-D401-FB00-842B50CBC54D}"/>
                </a:ext>
              </a:extLst>
            </p:cNvPr>
            <p:cNvSpPr/>
            <p:nvPr/>
          </p:nvSpPr>
          <p:spPr>
            <a:xfrm>
              <a:off x="1353259" y="6306746"/>
              <a:ext cx="30970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~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29" name="모서리가 둥근 직사각형 63">
              <a:extLst>
                <a:ext uri="{FF2B5EF4-FFF2-40B4-BE49-F238E27FC236}">
                  <a16:creationId xmlns:a16="http://schemas.microsoft.com/office/drawing/2014/main" id="{CAAFA990-7295-EBC8-CF68-25FE2390BC33}"/>
                </a:ext>
              </a:extLst>
            </p:cNvPr>
            <p:cNvSpPr/>
            <p:nvPr/>
          </p:nvSpPr>
          <p:spPr>
            <a:xfrm>
              <a:off x="-223265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30" name="Calendar">
              <a:extLst>
                <a:ext uri="{FF2B5EF4-FFF2-40B4-BE49-F238E27FC236}">
                  <a16:creationId xmlns:a16="http://schemas.microsoft.com/office/drawing/2014/main" id="{E0FB3241-FA1C-9EDD-3157-19C80C6B7E6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-148499" y="6362712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1" name="모서리가 둥근 직사각형 63">
              <a:extLst>
                <a:ext uri="{FF2B5EF4-FFF2-40B4-BE49-F238E27FC236}">
                  <a16:creationId xmlns:a16="http://schemas.microsoft.com/office/drawing/2014/main" id="{3557D1D8-85AD-710A-E6EA-1BA35830CC67}"/>
                </a:ext>
              </a:extLst>
            </p:cNvPr>
            <p:cNvSpPr/>
            <p:nvPr/>
          </p:nvSpPr>
          <p:spPr>
            <a:xfrm>
              <a:off x="1623527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32" name="Calendar">
              <a:extLst>
                <a:ext uri="{FF2B5EF4-FFF2-40B4-BE49-F238E27FC236}">
                  <a16:creationId xmlns:a16="http://schemas.microsoft.com/office/drawing/2014/main" id="{07009DBD-45DA-B913-6509-88C1FA50038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705994" y="6372680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3D999F9-54D9-94B8-68E3-D3A7517C02DF}"/>
                </a:ext>
              </a:extLst>
            </p:cNvPr>
            <p:cNvSpPr txBox="1"/>
            <p:nvPr/>
          </p:nvSpPr>
          <p:spPr>
            <a:xfrm>
              <a:off x="7861" y="6336898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F673435-8CAC-35BE-BE29-1DDA0DAC7585}"/>
                </a:ext>
              </a:extLst>
            </p:cNvPr>
            <p:cNvSpPr txBox="1"/>
            <p:nvPr/>
          </p:nvSpPr>
          <p:spPr>
            <a:xfrm>
              <a:off x="1828497" y="6348807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CB50E9D0-E33F-7336-72C3-1F1ADA3229BF}"/>
              </a:ext>
            </a:extLst>
          </p:cNvPr>
          <p:cNvSpPr txBox="1"/>
          <p:nvPr/>
        </p:nvSpPr>
        <p:spPr>
          <a:xfrm>
            <a:off x="7749911" y="1820010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5D3B7D8-6F67-3A8F-2B6A-EA1C788A3EFE}"/>
              </a:ext>
            </a:extLst>
          </p:cNvPr>
          <p:cNvSpPr txBox="1"/>
          <p:nvPr/>
        </p:nvSpPr>
        <p:spPr>
          <a:xfrm>
            <a:off x="7367709" y="2277503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진행상태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진행상태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66B8ADD-AF20-C67E-075A-E19EBCA287D4}"/>
              </a:ext>
            </a:extLst>
          </p:cNvPr>
          <p:cNvSpPr txBox="1"/>
          <p:nvPr/>
        </p:nvSpPr>
        <p:spPr>
          <a:xfrm>
            <a:off x="2798215" y="2209652"/>
            <a:ext cx="1746899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상품명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 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외 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상품건수</a:t>
            </a:r>
            <a:r>
              <a:rPr kumimoji="0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건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82C999E-122F-ED5C-09A9-D33DD6937946}"/>
              </a:ext>
            </a:extLst>
          </p:cNvPr>
          <p:cNvSpPr txBox="1"/>
          <p:nvPr/>
        </p:nvSpPr>
        <p:spPr>
          <a:xfrm>
            <a:off x="6040530" y="2279994"/>
            <a:ext cx="1541533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접수분류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분류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351DAF0F-FD82-EB5C-0040-234A091FB822}"/>
              </a:ext>
            </a:extLst>
          </p:cNvPr>
          <p:cNvGrpSpPr/>
          <p:nvPr/>
        </p:nvGrpSpPr>
        <p:grpSpPr>
          <a:xfrm>
            <a:off x="2257987" y="2250244"/>
            <a:ext cx="467498" cy="523096"/>
            <a:chOff x="2352675" y="3900889"/>
            <a:chExt cx="943016" cy="943016"/>
          </a:xfrm>
        </p:grpSpPr>
        <p:sp>
          <p:nvSpPr>
            <p:cNvPr id="42" name="직사각형 41">
              <a:extLst>
                <a:ext uri="{FF2B5EF4-FFF2-40B4-BE49-F238E27FC236}">
                  <a16:creationId xmlns:a16="http://schemas.microsoft.com/office/drawing/2014/main" id="{922F054F-B454-60A3-8D8E-0F7D65746FC1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43" name="직선 연결선 42">
              <a:extLst>
                <a:ext uri="{FF2B5EF4-FFF2-40B4-BE49-F238E27FC236}">
                  <a16:creationId xmlns:a16="http://schemas.microsoft.com/office/drawing/2014/main" id="{4F6B71EF-FB98-D225-EDE7-E8B0C3D5BF19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43">
              <a:extLst>
                <a:ext uri="{FF2B5EF4-FFF2-40B4-BE49-F238E27FC236}">
                  <a16:creationId xmlns:a16="http://schemas.microsoft.com/office/drawing/2014/main" id="{FF2F798F-921E-003C-65DC-8094891B349C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5F08C087-163B-DC44-17B4-E99361294DF9}"/>
              </a:ext>
            </a:extLst>
          </p:cNvPr>
          <p:cNvSpPr/>
          <p:nvPr/>
        </p:nvSpPr>
        <p:spPr>
          <a:xfrm>
            <a:off x="1882066" y="3069968"/>
            <a:ext cx="6862440" cy="1167991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CECF514-3B26-0C64-EAC0-44100F29DB1C}"/>
              </a:ext>
            </a:extLst>
          </p:cNvPr>
          <p:cNvSpPr txBox="1"/>
          <p:nvPr/>
        </p:nvSpPr>
        <p:spPr>
          <a:xfrm>
            <a:off x="1902223" y="3141144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prstClr val="black">
                    <a:lumMod val="50000"/>
                    <a:lumOff val="50000"/>
                  </a:prstClr>
                </a:solidFill>
                <a:latin typeface="+mn-ea"/>
              </a:rPr>
              <a:t>09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1DCF429-F2A8-AD4A-0091-DD6CF42C3694}"/>
              </a:ext>
            </a:extLst>
          </p:cNvPr>
          <p:cNvSpPr txBox="1"/>
          <p:nvPr/>
        </p:nvSpPr>
        <p:spPr>
          <a:xfrm>
            <a:off x="2184933" y="3156532"/>
            <a:ext cx="385886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20230101C001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</a:t>
            </a:r>
          </a:p>
        </p:txBody>
      </p:sp>
      <p:cxnSp>
        <p:nvCxnSpPr>
          <p:cNvPr id="20" name="직선 연결선 19">
            <a:extLst>
              <a:ext uri="{FF2B5EF4-FFF2-40B4-BE49-F238E27FC236}">
                <a16:creationId xmlns:a16="http://schemas.microsoft.com/office/drawing/2014/main" id="{D608C876-61D8-CA21-2B40-B0B05FD066BA}"/>
              </a:ext>
            </a:extLst>
          </p:cNvPr>
          <p:cNvCxnSpPr>
            <a:cxnSpLocks/>
          </p:cNvCxnSpPr>
          <p:nvPr/>
        </p:nvCxnSpPr>
        <p:spPr>
          <a:xfrm>
            <a:off x="2231353" y="3445493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8AB23ABE-F2CE-E815-61D9-AA9A069F5CD6}"/>
              </a:ext>
            </a:extLst>
          </p:cNvPr>
          <p:cNvSpPr txBox="1"/>
          <p:nvPr/>
        </p:nvSpPr>
        <p:spPr>
          <a:xfrm>
            <a:off x="7749911" y="3137219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E8E721F-5CEC-940B-CC0B-B5D6DA8AC125}"/>
              </a:ext>
            </a:extLst>
          </p:cNvPr>
          <p:cNvSpPr txBox="1"/>
          <p:nvPr/>
        </p:nvSpPr>
        <p:spPr>
          <a:xfrm>
            <a:off x="7367709" y="3594712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진행상태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확인 전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DBD1AC5-FFEF-DABA-F161-78302ABC4BD6}"/>
              </a:ext>
            </a:extLst>
          </p:cNvPr>
          <p:cNvSpPr txBox="1"/>
          <p:nvPr/>
        </p:nvSpPr>
        <p:spPr>
          <a:xfrm>
            <a:off x="2798215" y="3526861"/>
            <a:ext cx="2839105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864017" latinLnBrk="1">
              <a:lnSpc>
                <a:spcPct val="130000"/>
              </a:lnSpc>
              <a:spcAft>
                <a:spcPts val="400"/>
              </a:spcAft>
              <a:defRPr/>
            </a:pPr>
            <a:r>
              <a:rPr lang="ko-KR" altLang="en-US" sz="1000" b="1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자수 실크 </a:t>
            </a:r>
            <a:r>
              <a:rPr lang="ko-KR" altLang="en-US" sz="1000" b="1" i="0" u="none" strike="noStrike" kern="120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린넨</a:t>
            </a:r>
            <a:r>
              <a:rPr lang="ko-KR" altLang="en-US" sz="1000" b="1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 블라우스 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외 </a:t>
            </a:r>
            <a:r>
              <a:rPr lang="en-US" altLang="ko-KR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3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건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B571E77-3F94-CF3B-B5CC-DBCB88D1DA56}"/>
              </a:ext>
            </a:extLst>
          </p:cNvPr>
          <p:cNvSpPr txBox="1"/>
          <p:nvPr/>
        </p:nvSpPr>
        <p:spPr>
          <a:xfrm>
            <a:off x="6040530" y="3597203"/>
            <a:ext cx="1541533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접수분류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D03B1267-DCDC-4333-014E-E613E22297FB}"/>
              </a:ext>
            </a:extLst>
          </p:cNvPr>
          <p:cNvGrpSpPr/>
          <p:nvPr/>
        </p:nvGrpSpPr>
        <p:grpSpPr>
          <a:xfrm>
            <a:off x="2257987" y="3567453"/>
            <a:ext cx="467498" cy="523096"/>
            <a:chOff x="2352675" y="3900889"/>
            <a:chExt cx="943016" cy="943016"/>
          </a:xfrm>
        </p:grpSpPr>
        <p:sp>
          <p:nvSpPr>
            <p:cNvPr id="39" name="직사각형 38">
              <a:extLst>
                <a:ext uri="{FF2B5EF4-FFF2-40B4-BE49-F238E27FC236}">
                  <a16:creationId xmlns:a16="http://schemas.microsoft.com/office/drawing/2014/main" id="{52278D7A-8966-3728-C7D9-8FA615C42383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45" name="직선 연결선 44">
              <a:extLst>
                <a:ext uri="{FF2B5EF4-FFF2-40B4-BE49-F238E27FC236}">
                  <a16:creationId xmlns:a16="http://schemas.microsoft.com/office/drawing/2014/main" id="{BC2C51C0-49B8-AC4D-177C-A5434862EE15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>
              <a:extLst>
                <a:ext uri="{FF2B5EF4-FFF2-40B4-BE49-F238E27FC236}">
                  <a16:creationId xmlns:a16="http://schemas.microsoft.com/office/drawing/2014/main" id="{69DF2A7F-C5DF-961F-7A93-07353E0BD445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A6515BC9-FE49-5E25-BD24-88A1C0FA83F0}"/>
              </a:ext>
            </a:extLst>
          </p:cNvPr>
          <p:cNvSpPr txBox="1"/>
          <p:nvPr/>
        </p:nvSpPr>
        <p:spPr>
          <a:xfrm>
            <a:off x="6291772" y="3829001"/>
            <a:ext cx="10390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0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교환</a:t>
            </a:r>
            <a:endParaRPr lang="ko-KR" altLang="en-US" sz="1000" dirty="0"/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7A5A9911-05A2-016D-6FBB-24C7FA38C4DB}"/>
              </a:ext>
            </a:extLst>
          </p:cNvPr>
          <p:cNvSpPr/>
          <p:nvPr/>
        </p:nvSpPr>
        <p:spPr>
          <a:xfrm>
            <a:off x="1882066" y="4396055"/>
            <a:ext cx="6862440" cy="1167991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31D1247-919B-EF28-9175-A6A767607787}"/>
              </a:ext>
            </a:extLst>
          </p:cNvPr>
          <p:cNvSpPr txBox="1"/>
          <p:nvPr/>
        </p:nvSpPr>
        <p:spPr>
          <a:xfrm>
            <a:off x="1902223" y="4467231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prstClr val="black">
                    <a:lumMod val="50000"/>
                    <a:lumOff val="50000"/>
                  </a:prstClr>
                </a:solidFill>
                <a:latin typeface="+mn-ea"/>
              </a:rPr>
              <a:t>08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1FC9DC2-7114-02FB-2065-2239931F30C2}"/>
              </a:ext>
            </a:extLst>
          </p:cNvPr>
          <p:cNvSpPr txBox="1"/>
          <p:nvPr/>
        </p:nvSpPr>
        <p:spPr>
          <a:xfrm>
            <a:off x="2184933" y="4482619"/>
            <a:ext cx="385886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20230101C001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</a:t>
            </a:r>
          </a:p>
        </p:txBody>
      </p:sp>
      <p:cxnSp>
        <p:nvCxnSpPr>
          <p:cNvPr id="79" name="직선 연결선 78">
            <a:extLst>
              <a:ext uri="{FF2B5EF4-FFF2-40B4-BE49-F238E27FC236}">
                <a16:creationId xmlns:a16="http://schemas.microsoft.com/office/drawing/2014/main" id="{235C585E-8031-BC56-073E-100640DF726C}"/>
              </a:ext>
            </a:extLst>
          </p:cNvPr>
          <p:cNvCxnSpPr>
            <a:cxnSpLocks/>
          </p:cNvCxnSpPr>
          <p:nvPr/>
        </p:nvCxnSpPr>
        <p:spPr>
          <a:xfrm>
            <a:off x="2231353" y="4771580"/>
            <a:ext cx="628464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5CF37E50-AA0B-832B-011C-2CCE4E63B533}"/>
              </a:ext>
            </a:extLst>
          </p:cNvPr>
          <p:cNvSpPr txBox="1"/>
          <p:nvPr/>
        </p:nvSpPr>
        <p:spPr>
          <a:xfrm>
            <a:off x="7749911" y="4463306"/>
            <a:ext cx="809069" cy="2525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auto" latinLnBrk="1" hangingPunct="1">
              <a:lnSpc>
                <a:spcPct val="13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접수</a:t>
            </a:r>
            <a:r>
              <a:rPr kumimoji="0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상세 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&gt;</a:t>
            </a:r>
            <a:endParaRPr kumimoji="0" lang="en-US" altLang="ko-KR" sz="105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1DD5C81-4AE9-A731-FACF-940AB1F05EE9}"/>
              </a:ext>
            </a:extLst>
          </p:cNvPr>
          <p:cNvSpPr txBox="1"/>
          <p:nvPr/>
        </p:nvSpPr>
        <p:spPr>
          <a:xfrm>
            <a:off x="7367709" y="4920799"/>
            <a:ext cx="1187914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진행상태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처리 완료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3450C682-3B6A-8B04-AC8C-423C076EB274}"/>
              </a:ext>
            </a:extLst>
          </p:cNvPr>
          <p:cNvSpPr txBox="1"/>
          <p:nvPr/>
        </p:nvSpPr>
        <p:spPr>
          <a:xfrm>
            <a:off x="2798215" y="4852948"/>
            <a:ext cx="2839105" cy="270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864017" latinLnBrk="1">
              <a:lnSpc>
                <a:spcPct val="130000"/>
              </a:lnSpc>
              <a:spcAft>
                <a:spcPts val="400"/>
              </a:spcAft>
              <a:defRPr/>
            </a:pPr>
            <a:r>
              <a:rPr lang="ko-KR" altLang="en-US" sz="1000" b="1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자수 실크 </a:t>
            </a:r>
            <a:r>
              <a:rPr lang="ko-KR" altLang="en-US" sz="1000" b="1" i="0" u="none" strike="noStrike" kern="1200" dirty="0" err="1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린넨</a:t>
            </a:r>
            <a:r>
              <a:rPr lang="ko-KR" altLang="en-US" sz="1000" b="1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 블라우스 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외 </a:t>
            </a:r>
            <a:r>
              <a:rPr lang="en-US" altLang="ko-KR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3</a:t>
            </a:r>
            <a:r>
              <a:rPr kumimoji="0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건</a:t>
            </a:r>
            <a:endParaRPr kumimoji="0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DCF408AF-DB60-17BD-B281-1670BCA1A894}"/>
              </a:ext>
            </a:extLst>
          </p:cNvPr>
          <p:cNvSpPr txBox="1"/>
          <p:nvPr/>
        </p:nvSpPr>
        <p:spPr>
          <a:xfrm>
            <a:off x="6040530" y="4923290"/>
            <a:ext cx="1541533" cy="4780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접수분류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>
              <a:lnSpc>
                <a:spcPct val="150000"/>
              </a:lnSpc>
            </a:pP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A078B162-742C-9370-5038-11C735B9059C}"/>
              </a:ext>
            </a:extLst>
          </p:cNvPr>
          <p:cNvGrpSpPr/>
          <p:nvPr/>
        </p:nvGrpSpPr>
        <p:grpSpPr>
          <a:xfrm>
            <a:off x="2257987" y="4893540"/>
            <a:ext cx="467498" cy="523096"/>
            <a:chOff x="2352675" y="3900889"/>
            <a:chExt cx="943016" cy="943016"/>
          </a:xfrm>
        </p:grpSpPr>
        <p:sp>
          <p:nvSpPr>
            <p:cNvPr id="88" name="직사각형 87">
              <a:extLst>
                <a:ext uri="{FF2B5EF4-FFF2-40B4-BE49-F238E27FC236}">
                  <a16:creationId xmlns:a16="http://schemas.microsoft.com/office/drawing/2014/main" id="{C07DCE24-52AA-E7AF-F3D9-1E7008473229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89" name="직선 연결선 88">
              <a:extLst>
                <a:ext uri="{FF2B5EF4-FFF2-40B4-BE49-F238E27FC236}">
                  <a16:creationId xmlns:a16="http://schemas.microsoft.com/office/drawing/2014/main" id="{079BAD12-3EEE-85E8-D090-6C76F3DF0386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>
              <a:extLst>
                <a:ext uri="{FF2B5EF4-FFF2-40B4-BE49-F238E27FC236}">
                  <a16:creationId xmlns:a16="http://schemas.microsoft.com/office/drawing/2014/main" id="{D58AC853-EDF8-C7C5-6EA9-F641500A62D8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FE8B147F-C208-1DBE-1284-BF0B91744842}"/>
              </a:ext>
            </a:extLst>
          </p:cNvPr>
          <p:cNvSpPr txBox="1"/>
          <p:nvPr/>
        </p:nvSpPr>
        <p:spPr>
          <a:xfrm>
            <a:off x="6291772" y="5155088"/>
            <a:ext cx="103904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0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환불</a:t>
            </a:r>
            <a:endParaRPr lang="ko-KR" altLang="en-US" sz="1000" dirty="0"/>
          </a:p>
        </p:txBody>
      </p:sp>
      <p:sp>
        <p:nvSpPr>
          <p:cNvPr id="109" name="직사각형 108">
            <a:extLst>
              <a:ext uri="{FF2B5EF4-FFF2-40B4-BE49-F238E27FC236}">
                <a16:creationId xmlns:a16="http://schemas.microsoft.com/office/drawing/2014/main" id="{86003440-9E1F-517E-89FE-44F7E0AACA7F}"/>
              </a:ext>
            </a:extLst>
          </p:cNvPr>
          <p:cNvSpPr/>
          <p:nvPr/>
        </p:nvSpPr>
        <p:spPr>
          <a:xfrm>
            <a:off x="3842989" y="6940117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grpSp>
        <p:nvGrpSpPr>
          <p:cNvPr id="110" name="Google Shape;1067;p27">
            <a:extLst>
              <a:ext uri="{FF2B5EF4-FFF2-40B4-BE49-F238E27FC236}">
                <a16:creationId xmlns:a16="http://schemas.microsoft.com/office/drawing/2014/main" id="{543C2C88-A7F0-6131-2578-B0F8BCD9517D}"/>
              </a:ext>
            </a:extLst>
          </p:cNvPr>
          <p:cNvGrpSpPr/>
          <p:nvPr/>
        </p:nvGrpSpPr>
        <p:grpSpPr>
          <a:xfrm>
            <a:off x="1882066" y="6335391"/>
            <a:ext cx="7102153" cy="248861"/>
            <a:chOff x="454585" y="453468"/>
            <a:chExt cx="8868441" cy="502040"/>
          </a:xfrm>
        </p:grpSpPr>
        <p:sp>
          <p:nvSpPr>
            <p:cNvPr id="111" name="Google Shape;1068;p27">
              <a:extLst>
                <a:ext uri="{FF2B5EF4-FFF2-40B4-BE49-F238E27FC236}">
                  <a16:creationId xmlns:a16="http://schemas.microsoft.com/office/drawing/2014/main" id="{5A0A7A92-0D26-2993-DE85-62198581A027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12" name="Google Shape;1069;p27">
              <a:extLst>
                <a:ext uri="{FF2B5EF4-FFF2-40B4-BE49-F238E27FC236}">
                  <a16:creationId xmlns:a16="http://schemas.microsoft.com/office/drawing/2014/main" id="{C156DAC3-E3D7-CAAF-28B1-4E9D9AA24089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B89CEC21-C4C5-DE56-86E1-5A7DFCBF475F}"/>
              </a:ext>
            </a:extLst>
          </p:cNvPr>
          <p:cNvSpPr/>
          <p:nvPr/>
        </p:nvSpPr>
        <p:spPr>
          <a:xfrm>
            <a:off x="166528" y="1642912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71423DF0-A0D7-B66B-6B08-CAD3900936E4}"/>
              </a:ext>
            </a:extLst>
          </p:cNvPr>
          <p:cNvSpPr/>
          <p:nvPr/>
        </p:nvSpPr>
        <p:spPr>
          <a:xfrm>
            <a:off x="1748520" y="166583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6821885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2CE9CF50-4A41-9D35-DEE4-286C292E6F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P-FE-MP-70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스타일 숍 이용내역 </a:t>
            </a:r>
            <a:r>
              <a:rPr lang="en-US" altLang="ko-KR" dirty="0"/>
              <a:t>&gt; </a:t>
            </a:r>
            <a:r>
              <a:rPr lang="ko-KR" altLang="en-US" dirty="0"/>
              <a:t>교환</a:t>
            </a:r>
            <a:r>
              <a:rPr lang="en-US" altLang="ko-KR" dirty="0"/>
              <a:t>/</a:t>
            </a:r>
            <a:r>
              <a:rPr lang="ko-KR" altLang="en-US" dirty="0"/>
              <a:t>환불 신청내역</a:t>
            </a:r>
            <a:r>
              <a:rPr lang="en-US" altLang="ko-KR" dirty="0"/>
              <a:t>] </a:t>
            </a:r>
            <a:r>
              <a:rPr lang="ko-KR" altLang="en-US" dirty="0"/>
              <a:t>교환</a:t>
            </a:r>
            <a:r>
              <a:rPr lang="en-US" altLang="ko-KR" dirty="0"/>
              <a:t>/</a:t>
            </a:r>
            <a:r>
              <a:rPr lang="ko-KR" altLang="en-US" dirty="0"/>
              <a:t>환불 신청내역 상세</a:t>
            </a:r>
            <a:endParaRPr lang="en-US" altLang="ko-KR" dirty="0"/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863278FC-90CC-48DA-A14D-6BB0A5DB236A}"/>
              </a:ext>
            </a:extLst>
          </p:cNvPr>
          <p:cNvSpPr/>
          <p:nvPr/>
        </p:nvSpPr>
        <p:spPr>
          <a:xfrm>
            <a:off x="1748520" y="479207"/>
            <a:ext cx="2785612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교환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/</a:t>
            </a:r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환불 신청내역</a:t>
            </a:r>
            <a:endParaRPr lang="en-US" altLang="ko-KR" sz="1400" b="1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82" name="직선 연결선 81">
            <a:extLst>
              <a:ext uri="{FF2B5EF4-FFF2-40B4-BE49-F238E27FC236}">
                <a16:creationId xmlns:a16="http://schemas.microsoft.com/office/drawing/2014/main" id="{0B99B1C6-C374-46D7-B826-E025EB898C6F}"/>
              </a:ext>
            </a:extLst>
          </p:cNvPr>
          <p:cNvCxnSpPr>
            <a:cxnSpLocks/>
          </p:cNvCxnSpPr>
          <p:nvPr/>
        </p:nvCxnSpPr>
        <p:spPr>
          <a:xfrm>
            <a:off x="1731416" y="767085"/>
            <a:ext cx="7056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51" name="표 4">
            <a:extLst>
              <a:ext uri="{FF2B5EF4-FFF2-40B4-BE49-F238E27FC236}">
                <a16:creationId xmlns:a16="http://schemas.microsoft.com/office/drawing/2014/main" id="{F13095E1-B33C-4BA6-93F9-D522CBCE87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9587069"/>
              </p:ext>
            </p:extLst>
          </p:nvPr>
        </p:nvGraphicFramePr>
        <p:xfrm>
          <a:off x="9016139" y="262519"/>
          <a:ext cx="2508867" cy="69239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90045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교환신청 주요정보 영역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접수번호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접수번호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12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자리 호출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접수일시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접수분류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진행상태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(Default),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처리 완료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35191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신청 상품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교환 신청한 교환 목록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6227048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정보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목록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옵션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5401093"/>
                  </a:ext>
                </a:extLst>
              </a:tr>
              <a:tr h="19261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수량 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 상품 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21729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여부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[2.9]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선택된 교환여부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8615890"/>
                  </a:ext>
                </a:extLst>
              </a:tr>
              <a:tr h="12457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열기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닫기 버튼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99786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사유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선택한 사유 표기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563085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메시지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작성한 메시지 표기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2.7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등록한 이미지 호출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팝업에서 이미지 열람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35956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2.8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배송비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결제한 배송비 표기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배송비가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무료배송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배송비가 있는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배송비 및 결제상태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9649670"/>
                  </a:ext>
                </a:extLst>
              </a:tr>
              <a:tr h="33718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2.9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교환여부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확인 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(Default),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확정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교환 불가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관리자가 사유 확인 후 교환여부 검토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009604"/>
                  </a:ext>
                </a:extLst>
              </a:tr>
              <a:tr h="38355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버튼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교환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 신청내역 목록으로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896165"/>
                  </a:ext>
                </a:extLst>
              </a:tr>
              <a:tr h="1044000">
                <a:tc gridSpan="2"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85779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457770B2-ED6C-66A4-2427-3144E18FDB9B}"/>
              </a:ext>
            </a:extLst>
          </p:cNvPr>
          <p:cNvSpPr/>
          <p:nvPr/>
        </p:nvSpPr>
        <p:spPr>
          <a:xfrm>
            <a:off x="1695112" y="891298"/>
            <a:ext cx="7102153" cy="429950"/>
          </a:xfrm>
          <a:prstGeom prst="roundRect">
            <a:avLst>
              <a:gd name="adj" fmla="val 1084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36000" rIns="36000" bIns="36000" rtlCol="0" anchor="ctr"/>
          <a:lstStyle/>
          <a:p>
            <a:pPr>
              <a:lnSpc>
                <a:spcPct val="150000"/>
              </a:lnSpc>
            </a:pPr>
            <a:r>
              <a:rPr lang="ko-KR" altLang="en-US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교환접수번호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</a:t>
            </a: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교환접수번호</a:t>
            </a: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자리</a:t>
            </a: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   </a:t>
            </a:r>
            <a:r>
              <a:rPr lang="ko-KR" altLang="en-US" sz="10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교환접수일시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</a:t>
            </a: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년</a:t>
            </a: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-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-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일</a:t>
            </a: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시</a:t>
            </a: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분</a:t>
            </a: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9F9C4E3-E251-4AAD-E723-B231FE405BE2}"/>
              </a:ext>
            </a:extLst>
          </p:cNvPr>
          <p:cNvSpPr txBox="1"/>
          <p:nvPr/>
        </p:nvSpPr>
        <p:spPr>
          <a:xfrm>
            <a:off x="6561165" y="983163"/>
            <a:ext cx="1984367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접수분류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요청 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·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진행상태</a:t>
            </a:r>
            <a:r>
              <a:rPr lang="en-US" altLang="ko-KR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CEE7BF88-052B-2EBD-B055-41F2750A546E}"/>
              </a:ext>
            </a:extLst>
          </p:cNvPr>
          <p:cNvSpPr/>
          <p:nvPr/>
        </p:nvSpPr>
        <p:spPr>
          <a:xfrm>
            <a:off x="1695112" y="1606999"/>
            <a:ext cx="2120198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교환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신청 상품  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(00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건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</a:p>
        </p:txBody>
      </p:sp>
      <p:graphicFrame>
        <p:nvGraphicFramePr>
          <p:cNvPr id="19" name="표 18">
            <a:extLst>
              <a:ext uri="{FF2B5EF4-FFF2-40B4-BE49-F238E27FC236}">
                <a16:creationId xmlns:a16="http://schemas.microsoft.com/office/drawing/2014/main" id="{FC5DB536-A39D-D8E9-D97A-56BBA1E585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8388277"/>
              </p:ext>
            </p:extLst>
          </p:nvPr>
        </p:nvGraphicFramePr>
        <p:xfrm>
          <a:off x="1748520" y="1882336"/>
          <a:ext cx="7037652" cy="679209"/>
        </p:xfrm>
        <a:graphic>
          <a:graphicData uri="http://schemas.openxmlformats.org/drawingml/2006/table">
            <a:tbl>
              <a:tblPr/>
              <a:tblGrid>
                <a:gridCol w="852637">
                  <a:extLst>
                    <a:ext uri="{9D8B030D-6E8A-4147-A177-3AD203B41FA5}">
                      <a16:colId xmlns:a16="http://schemas.microsoft.com/office/drawing/2014/main" val="888368674"/>
                    </a:ext>
                  </a:extLst>
                </a:gridCol>
                <a:gridCol w="2032987">
                  <a:extLst>
                    <a:ext uri="{9D8B030D-6E8A-4147-A177-3AD203B41FA5}">
                      <a16:colId xmlns:a16="http://schemas.microsoft.com/office/drawing/2014/main" val="3149506929"/>
                    </a:ext>
                  </a:extLst>
                </a:gridCol>
                <a:gridCol w="825623">
                  <a:extLst>
                    <a:ext uri="{9D8B030D-6E8A-4147-A177-3AD203B41FA5}">
                      <a16:colId xmlns:a16="http://schemas.microsoft.com/office/drawing/2014/main" val="3125128580"/>
                    </a:ext>
                  </a:extLst>
                </a:gridCol>
                <a:gridCol w="2491187">
                  <a:extLst>
                    <a:ext uri="{9D8B030D-6E8A-4147-A177-3AD203B41FA5}">
                      <a16:colId xmlns:a16="http://schemas.microsoft.com/office/drawing/2014/main" val="4223850756"/>
                    </a:ext>
                  </a:extLst>
                </a:gridCol>
                <a:gridCol w="835218">
                  <a:extLst>
                    <a:ext uri="{9D8B030D-6E8A-4147-A177-3AD203B41FA5}">
                      <a16:colId xmlns:a16="http://schemas.microsoft.com/office/drawing/2014/main" val="2557242481"/>
                    </a:ext>
                  </a:extLst>
                </a:gridCol>
              </a:tblGrid>
              <a:tr h="679209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확인 전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</a:tbl>
          </a:graphicData>
        </a:graphic>
      </p:graphicFrame>
      <p:grpSp>
        <p:nvGrpSpPr>
          <p:cNvPr id="20" name="그룹 19">
            <a:extLst>
              <a:ext uri="{FF2B5EF4-FFF2-40B4-BE49-F238E27FC236}">
                <a16:creationId xmlns:a16="http://schemas.microsoft.com/office/drawing/2014/main" id="{4E496007-BAAA-C51A-FD3C-95E4E14F89FA}"/>
              </a:ext>
            </a:extLst>
          </p:cNvPr>
          <p:cNvGrpSpPr/>
          <p:nvPr/>
        </p:nvGrpSpPr>
        <p:grpSpPr>
          <a:xfrm>
            <a:off x="2104394" y="1952330"/>
            <a:ext cx="403286" cy="539219"/>
            <a:chOff x="2352675" y="3900889"/>
            <a:chExt cx="943016" cy="943016"/>
          </a:xfrm>
        </p:grpSpPr>
        <p:sp>
          <p:nvSpPr>
            <p:cNvPr id="21" name="직사각형 20">
              <a:extLst>
                <a:ext uri="{FF2B5EF4-FFF2-40B4-BE49-F238E27FC236}">
                  <a16:creationId xmlns:a16="http://schemas.microsoft.com/office/drawing/2014/main" id="{B1043F0F-D01B-E9C2-0BD9-8104CB3E37E6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22" name="직선 연결선 21">
              <a:extLst>
                <a:ext uri="{FF2B5EF4-FFF2-40B4-BE49-F238E27FC236}">
                  <a16:creationId xmlns:a16="http://schemas.microsoft.com/office/drawing/2014/main" id="{2C90A039-2580-0E2C-344B-6E1329A7EC57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>
              <a:extLst>
                <a:ext uri="{FF2B5EF4-FFF2-40B4-BE49-F238E27FC236}">
                  <a16:creationId xmlns:a16="http://schemas.microsoft.com/office/drawing/2014/main" id="{8E33D9BB-9230-6A46-4363-1369FAFC4B7C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74D2BA22-B3AA-E239-A5B8-560E1DD04E50}"/>
              </a:ext>
            </a:extLst>
          </p:cNvPr>
          <p:cNvSpPr/>
          <p:nvPr/>
        </p:nvSpPr>
        <p:spPr>
          <a:xfrm>
            <a:off x="2727384" y="3308038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DFDD3EBE-11F8-0355-3BB5-980085F303F1}"/>
              </a:ext>
            </a:extLst>
          </p:cNvPr>
          <p:cNvSpPr/>
          <p:nvPr/>
        </p:nvSpPr>
        <p:spPr>
          <a:xfrm>
            <a:off x="3604121" y="3308038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50CBF4D5-E6A4-DF6F-76D1-51BC2228A707}"/>
              </a:ext>
            </a:extLst>
          </p:cNvPr>
          <p:cNvSpPr/>
          <p:nvPr/>
        </p:nvSpPr>
        <p:spPr>
          <a:xfrm>
            <a:off x="4480858" y="3308038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98D97F20-64AD-E27B-DA5A-C850F1C9588E}"/>
              </a:ext>
            </a:extLst>
          </p:cNvPr>
          <p:cNvSpPr/>
          <p:nvPr/>
        </p:nvSpPr>
        <p:spPr>
          <a:xfrm>
            <a:off x="5357595" y="3308038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01BA707C-B894-D57E-93DD-D944E2931ADC}"/>
              </a:ext>
            </a:extLst>
          </p:cNvPr>
          <p:cNvSpPr/>
          <p:nvPr/>
        </p:nvSpPr>
        <p:spPr>
          <a:xfrm>
            <a:off x="6234332" y="3308038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" name="Chevron">
            <a:extLst>
              <a:ext uri="{FF2B5EF4-FFF2-40B4-BE49-F238E27FC236}">
                <a16:creationId xmlns:a16="http://schemas.microsoft.com/office/drawing/2014/main" id="{4526FF77-4E8C-476F-E49E-2105C5685458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 rot="10800000">
            <a:off x="8392524" y="2192470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6" name="모서리가 둥근 직사각형 30">
            <a:extLst>
              <a:ext uri="{FF2B5EF4-FFF2-40B4-BE49-F238E27FC236}">
                <a16:creationId xmlns:a16="http://schemas.microsoft.com/office/drawing/2014/main" id="{1629DEDD-9485-8F83-D277-0946C19079AC}"/>
              </a:ext>
            </a:extLst>
          </p:cNvPr>
          <p:cNvSpPr/>
          <p:nvPr/>
        </p:nvSpPr>
        <p:spPr>
          <a:xfrm>
            <a:off x="7825038" y="6495299"/>
            <a:ext cx="836681" cy="288000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목록</a:t>
            </a: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65B564C1-437E-86D4-3707-6EA05DC68833}"/>
              </a:ext>
            </a:extLst>
          </p:cNvPr>
          <p:cNvSpPr/>
          <p:nvPr/>
        </p:nvSpPr>
        <p:spPr>
          <a:xfrm>
            <a:off x="7686736" y="653691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7304B9D-ADA4-1640-5DD3-5D1367D512FF}"/>
              </a:ext>
            </a:extLst>
          </p:cNvPr>
          <p:cNvSpPr txBox="1"/>
          <p:nvPr/>
        </p:nvSpPr>
        <p:spPr>
          <a:xfrm>
            <a:off x="1861131" y="2702680"/>
            <a:ext cx="87894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 algn="l" fontAlgn="ctr">
              <a:buFont typeface="Arial" panose="020B0604020202020204" pitchFamily="34" charset="0"/>
              <a:buChar char="•"/>
            </a:pPr>
            <a:r>
              <a:rPr lang="ko-KR" altLang="en-US" sz="1000" b="1" dirty="0">
                <a:latin typeface="+mn-ea"/>
              </a:rPr>
              <a:t>사유</a:t>
            </a:r>
            <a:endParaRPr lang="en-US" altLang="ko-KR" sz="1000" b="1" dirty="0">
              <a:latin typeface="+mn-ea"/>
            </a:endParaRPr>
          </a:p>
          <a:p>
            <a:pPr algn="l" fontAlgn="ctr"/>
            <a:endParaRPr lang="en-US" altLang="ko-KR" sz="1000" b="1" dirty="0">
              <a:latin typeface="+mn-ea"/>
            </a:endParaRPr>
          </a:p>
          <a:p>
            <a:pPr marL="72000" indent="-72000" fontAlgn="ctr">
              <a:buFont typeface="Arial" panose="020B0604020202020204" pitchFamily="34" charset="0"/>
              <a:buChar char="•"/>
            </a:pPr>
            <a:r>
              <a:rPr lang="ko-KR" altLang="en-US" sz="1000" b="1" i="0" u="none" strike="noStrike" dirty="0">
                <a:effectLst/>
                <a:latin typeface="+mn-ea"/>
                <a:ea typeface="+mn-ea"/>
              </a:rPr>
              <a:t>메시지</a:t>
            </a:r>
            <a:endParaRPr lang="en-US" altLang="ko-KR" sz="1000" b="1" i="0" u="none" strike="noStrike" dirty="0">
              <a:effectLst/>
              <a:latin typeface="+mn-ea"/>
              <a:ea typeface="+mn-ea"/>
            </a:endParaRPr>
          </a:p>
          <a:p>
            <a:pPr marL="72000" indent="-72000" fontAlgn="ctr">
              <a:buFont typeface="Arial" panose="020B0604020202020204" pitchFamily="34" charset="0"/>
              <a:buChar char="•"/>
            </a:pPr>
            <a:endParaRPr lang="en-US" altLang="ko-KR" sz="1000" b="1" dirty="0">
              <a:latin typeface="+mn-ea"/>
            </a:endParaRPr>
          </a:p>
          <a:p>
            <a:pPr marL="72000" indent="-72000" fontAlgn="ctr">
              <a:buFont typeface="Arial" panose="020B0604020202020204" pitchFamily="34" charset="0"/>
              <a:buChar char="•"/>
            </a:pPr>
            <a:r>
              <a:rPr lang="ko-KR" altLang="en-US" sz="1000" b="1" dirty="0">
                <a:latin typeface="+mn-ea"/>
              </a:rPr>
              <a:t>이미지</a:t>
            </a:r>
            <a:endParaRPr lang="en-US" altLang="ko-KR" sz="1000" b="1" dirty="0">
              <a:latin typeface="+mn-ea"/>
            </a:endParaRPr>
          </a:p>
          <a:p>
            <a:pPr marL="72000" indent="-72000" fontAlgn="ctr">
              <a:buFont typeface="Arial" panose="020B0604020202020204" pitchFamily="34" charset="0"/>
              <a:buChar char="•"/>
            </a:pPr>
            <a:endParaRPr lang="en-US" altLang="ko-KR" sz="1000" b="1" dirty="0">
              <a:latin typeface="+mn-ea"/>
            </a:endParaRPr>
          </a:p>
          <a:p>
            <a:pPr marL="72000" indent="-72000" fontAlgn="ctr">
              <a:buFont typeface="Arial" panose="020B0604020202020204" pitchFamily="34" charset="0"/>
              <a:buChar char="•"/>
            </a:pPr>
            <a:endParaRPr lang="en-US" altLang="ko-KR" sz="1000" b="1" dirty="0">
              <a:latin typeface="+mn-ea"/>
            </a:endParaRPr>
          </a:p>
          <a:p>
            <a:pPr marL="72000" indent="-72000" fontAlgn="ctr">
              <a:buFont typeface="Arial" panose="020B0604020202020204" pitchFamily="34" charset="0"/>
              <a:buChar char="•"/>
            </a:pPr>
            <a:endParaRPr lang="en-US" altLang="ko-KR" sz="1000" b="1" dirty="0">
              <a:latin typeface="+mn-ea"/>
            </a:endParaRPr>
          </a:p>
          <a:p>
            <a:pPr fontAlgn="ctr"/>
            <a:endParaRPr lang="en-US" altLang="ko-KR" sz="1000" b="1" dirty="0">
              <a:latin typeface="+mn-ea"/>
            </a:endParaRPr>
          </a:p>
          <a:p>
            <a:pPr marL="72000" indent="-72000" fontAlgn="ctr">
              <a:buFont typeface="Arial" panose="020B0604020202020204" pitchFamily="34" charset="0"/>
              <a:buChar char="•"/>
            </a:pPr>
            <a:r>
              <a:rPr lang="ko-KR" altLang="en-US" sz="1000" b="1" i="0" u="none" strike="noStrike" dirty="0">
                <a:effectLst/>
                <a:latin typeface="+mn-ea"/>
                <a:ea typeface="+mn-ea"/>
              </a:rPr>
              <a:t>배송비</a:t>
            </a:r>
            <a:endParaRPr lang="en-US" altLang="ko-KR" sz="1000" b="1" i="0" u="none" strike="noStrike" dirty="0">
              <a:effectLst/>
              <a:latin typeface="+mn-ea"/>
              <a:ea typeface="+mn-ea"/>
            </a:endParaRPr>
          </a:p>
          <a:p>
            <a:pPr marL="72000" indent="-72000" fontAlgn="ctr">
              <a:buFont typeface="Arial" panose="020B0604020202020204" pitchFamily="34" charset="0"/>
              <a:buChar char="•"/>
            </a:pPr>
            <a:endParaRPr lang="en-US" altLang="ko-KR" sz="1000" b="1" dirty="0">
              <a:latin typeface="+mn-ea"/>
            </a:endParaRPr>
          </a:p>
          <a:p>
            <a:pPr marL="72000" indent="-72000" fontAlgn="ctr">
              <a:buFont typeface="Arial" panose="020B0604020202020204" pitchFamily="34" charset="0"/>
              <a:buChar char="•"/>
            </a:pPr>
            <a:r>
              <a:rPr lang="ko-KR" altLang="en-US" sz="1000" b="1" dirty="0">
                <a:latin typeface="+mn-ea"/>
              </a:rPr>
              <a:t>교환여부</a:t>
            </a:r>
            <a:endParaRPr lang="ko-KR" altLang="en-US" sz="1000" b="1" i="0" u="none" strike="noStrike" dirty="0">
              <a:effectLst/>
              <a:latin typeface="+mn-ea"/>
              <a:ea typeface="+mn-ea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20134FA-6F5E-1A26-BB78-2409E6F6BBAF}"/>
              </a:ext>
            </a:extLst>
          </p:cNvPr>
          <p:cNvSpPr txBox="1"/>
          <p:nvPr/>
        </p:nvSpPr>
        <p:spPr>
          <a:xfrm>
            <a:off x="2651836" y="2702680"/>
            <a:ext cx="565244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ctr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000" dirty="0">
                <a:solidFill>
                  <a:schemeClr val="tx1"/>
                </a:solidFill>
                <a:latin typeface="+mn-ea"/>
                <a:ea typeface="+mn-ea"/>
              </a:rPr>
              <a:t>선택된 사유를 표기합니다</a:t>
            </a:r>
            <a:r>
              <a:rPr lang="en-US" altLang="ko-KR" sz="1000" dirty="0">
                <a:solidFill>
                  <a:schemeClr val="tx1"/>
                </a:solidFill>
                <a:latin typeface="+mn-ea"/>
                <a:ea typeface="+mn-ea"/>
              </a:rPr>
              <a:t>.</a:t>
            </a:r>
          </a:p>
          <a:p>
            <a:pPr marL="0" marR="0" lvl="0" indent="0" algn="l" defTabSz="864017" rtl="0" eaLnBrk="1" fontAlgn="ctr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000" dirty="0">
              <a:solidFill>
                <a:schemeClr val="tx1"/>
              </a:solidFill>
              <a:latin typeface="+mn-ea"/>
              <a:ea typeface="+mn-ea"/>
            </a:endParaRPr>
          </a:p>
          <a:p>
            <a:pPr marL="0" marR="0" lvl="0" indent="0" algn="l" defTabSz="864017" rtl="0" eaLnBrk="1" fontAlgn="ctr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000" dirty="0">
                <a:solidFill>
                  <a:schemeClr val="tx1"/>
                </a:solidFill>
                <a:latin typeface="+mn-ea"/>
                <a:ea typeface="+mn-ea"/>
              </a:rPr>
              <a:t>이용자가 남긴 메시지를 표기합니다</a:t>
            </a:r>
            <a:r>
              <a:rPr lang="en-US" altLang="ko-KR" sz="1000" dirty="0">
                <a:solidFill>
                  <a:schemeClr val="tx1"/>
                </a:solidFill>
                <a:latin typeface="+mn-ea"/>
                <a:ea typeface="+mn-ea"/>
              </a:rPr>
              <a:t>.</a:t>
            </a:r>
            <a:r>
              <a:rPr lang="ko-KR" altLang="en-US" sz="1000" dirty="0">
                <a:solidFill>
                  <a:schemeClr val="tx1"/>
                </a:solidFill>
                <a:latin typeface="+mn-ea"/>
                <a:ea typeface="+mn-ea"/>
              </a:rPr>
              <a:t> </a:t>
            </a:r>
            <a:endParaRPr lang="en-US" altLang="ko-KR" sz="1000" dirty="0">
              <a:solidFill>
                <a:schemeClr val="tx1"/>
              </a:solidFill>
              <a:latin typeface="+mn-ea"/>
              <a:ea typeface="+mn-ea"/>
            </a:endParaRPr>
          </a:p>
          <a:p>
            <a:pPr marL="0" marR="0" lvl="0" indent="0" algn="l" defTabSz="864017" rtl="0" eaLnBrk="1" fontAlgn="ctr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000" dirty="0">
              <a:latin typeface="+mn-ea"/>
            </a:endParaRPr>
          </a:p>
          <a:p>
            <a:pPr marL="0" marR="0" lvl="0" indent="0" algn="l" defTabSz="864017" rtl="0" eaLnBrk="1" fontAlgn="ctr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000" dirty="0">
              <a:solidFill>
                <a:schemeClr val="tx1"/>
              </a:solidFill>
              <a:latin typeface="+mn-ea"/>
              <a:ea typeface="+mn-ea"/>
            </a:endParaRPr>
          </a:p>
          <a:p>
            <a:pPr marL="0" marR="0" lvl="0" indent="0" algn="l" defTabSz="864017" rtl="0" eaLnBrk="1" fontAlgn="ctr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000" dirty="0">
              <a:latin typeface="+mn-ea"/>
            </a:endParaRPr>
          </a:p>
          <a:p>
            <a:pPr marL="0" marR="0" lvl="0" indent="0" algn="l" defTabSz="864017" rtl="0" eaLnBrk="1" fontAlgn="ctr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000" dirty="0">
              <a:solidFill>
                <a:schemeClr val="tx1"/>
              </a:solidFill>
              <a:latin typeface="+mn-ea"/>
              <a:ea typeface="+mn-ea"/>
            </a:endParaRPr>
          </a:p>
          <a:p>
            <a:pPr marL="0" marR="0" lvl="0" indent="0" algn="l" defTabSz="864017" rtl="0" eaLnBrk="1" fontAlgn="ctr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000" dirty="0">
              <a:latin typeface="+mn-ea"/>
            </a:endParaRPr>
          </a:p>
          <a:p>
            <a:pPr marL="0" marR="0" lvl="0" indent="0" algn="l" defTabSz="864017" rtl="0" eaLnBrk="1" fontAlgn="ctr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000" dirty="0">
              <a:solidFill>
                <a:schemeClr val="tx1"/>
              </a:solidFill>
              <a:latin typeface="+mn-ea"/>
              <a:ea typeface="+mn-ea"/>
            </a:endParaRPr>
          </a:p>
          <a:p>
            <a:pPr defTabSz="864017" fontAlgn="ctr" latinLnBrk="1">
              <a:defRPr/>
            </a:pPr>
            <a:r>
              <a:rPr lang="en-US" altLang="ko-KR" sz="1000" b="0" i="0" u="none" strike="noStrike" dirty="0">
                <a:solidFill>
                  <a:schemeClr val="tx1"/>
                </a:solidFill>
                <a:effectLst/>
                <a:latin typeface="+mn-ea"/>
                <a:ea typeface="+mn-ea"/>
              </a:rPr>
              <a:t>10,000</a:t>
            </a:r>
            <a:r>
              <a:rPr lang="ko-KR" altLang="en-US" sz="1000" b="0" i="0" u="none" strike="noStrike" dirty="0">
                <a:solidFill>
                  <a:schemeClr val="tx1"/>
                </a:solidFill>
                <a:effectLst/>
                <a:latin typeface="+mn-ea"/>
                <a:ea typeface="+mn-ea"/>
              </a:rPr>
              <a:t>원 </a:t>
            </a:r>
            <a:r>
              <a:rPr lang="en-US" altLang="ko-KR" sz="1000" b="0" i="0" u="none" strike="noStrike" dirty="0">
                <a:solidFill>
                  <a:schemeClr val="tx1"/>
                </a:solidFill>
                <a:effectLst/>
                <a:latin typeface="+mn-ea"/>
                <a:ea typeface="+mn-ea"/>
              </a:rPr>
              <a:t>[</a:t>
            </a:r>
            <a:r>
              <a:rPr lang="ko-KR" altLang="en-US" sz="1000" b="0" i="0" u="none" strike="noStrike" dirty="0">
                <a:solidFill>
                  <a:schemeClr val="tx1"/>
                </a:solidFill>
                <a:effectLst/>
                <a:latin typeface="+mn-ea"/>
                <a:ea typeface="+mn-ea"/>
              </a:rPr>
              <a:t>결제완료</a:t>
            </a:r>
            <a:r>
              <a:rPr lang="en-US" altLang="ko-KR" sz="1000" b="0" i="0" u="none" strike="noStrike" dirty="0">
                <a:solidFill>
                  <a:schemeClr val="tx1"/>
                </a:solidFill>
                <a:effectLst/>
                <a:latin typeface="+mn-ea"/>
                <a:ea typeface="+mn-ea"/>
              </a:rPr>
              <a:t>]</a:t>
            </a:r>
          </a:p>
          <a:p>
            <a:pPr defTabSz="864017" fontAlgn="ctr" latinLnBrk="1">
              <a:defRPr/>
            </a:pPr>
            <a:endParaRPr lang="en-US" altLang="ko-KR" sz="1000" dirty="0">
              <a:latin typeface="+mn-ea"/>
            </a:endParaRPr>
          </a:p>
          <a:p>
            <a:pPr defTabSz="864017" fontAlgn="ctr" latinLnBrk="1">
              <a:defRPr/>
            </a:pPr>
            <a:r>
              <a:rPr lang="ko-KR" altLang="en-US" sz="1000" dirty="0">
                <a:latin typeface="+mn-ea"/>
              </a:rPr>
              <a:t>확인 전</a:t>
            </a:r>
            <a:endParaRPr lang="en-US" altLang="ko-KR" sz="1000" dirty="0">
              <a:latin typeface="+mn-ea"/>
            </a:endParaRPr>
          </a:p>
        </p:txBody>
      </p:sp>
      <p:graphicFrame>
        <p:nvGraphicFramePr>
          <p:cNvPr id="46" name="표 45">
            <a:extLst>
              <a:ext uri="{FF2B5EF4-FFF2-40B4-BE49-F238E27FC236}">
                <a16:creationId xmlns:a16="http://schemas.microsoft.com/office/drawing/2014/main" id="{144AD4BD-8C92-3D6D-E85B-B7205625FF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3502296"/>
              </p:ext>
            </p:extLst>
          </p:nvPr>
        </p:nvGraphicFramePr>
        <p:xfrm>
          <a:off x="1748520" y="4843967"/>
          <a:ext cx="7037652" cy="679209"/>
        </p:xfrm>
        <a:graphic>
          <a:graphicData uri="http://schemas.openxmlformats.org/drawingml/2006/table">
            <a:tbl>
              <a:tblPr/>
              <a:tblGrid>
                <a:gridCol w="905903">
                  <a:extLst>
                    <a:ext uri="{9D8B030D-6E8A-4147-A177-3AD203B41FA5}">
                      <a16:colId xmlns:a16="http://schemas.microsoft.com/office/drawing/2014/main" val="888368674"/>
                    </a:ext>
                  </a:extLst>
                </a:gridCol>
                <a:gridCol w="2006354">
                  <a:extLst>
                    <a:ext uri="{9D8B030D-6E8A-4147-A177-3AD203B41FA5}">
                      <a16:colId xmlns:a16="http://schemas.microsoft.com/office/drawing/2014/main" val="3149506929"/>
                    </a:ext>
                  </a:extLst>
                </a:gridCol>
                <a:gridCol w="816745">
                  <a:extLst>
                    <a:ext uri="{9D8B030D-6E8A-4147-A177-3AD203B41FA5}">
                      <a16:colId xmlns:a16="http://schemas.microsoft.com/office/drawing/2014/main" val="3125128580"/>
                    </a:ext>
                  </a:extLst>
                </a:gridCol>
                <a:gridCol w="2473432">
                  <a:extLst>
                    <a:ext uri="{9D8B030D-6E8A-4147-A177-3AD203B41FA5}">
                      <a16:colId xmlns:a16="http://schemas.microsoft.com/office/drawing/2014/main" val="4223850756"/>
                    </a:ext>
                  </a:extLst>
                </a:gridCol>
                <a:gridCol w="835218">
                  <a:extLst>
                    <a:ext uri="{9D8B030D-6E8A-4147-A177-3AD203B41FA5}">
                      <a16:colId xmlns:a16="http://schemas.microsoft.com/office/drawing/2014/main" val="2557242481"/>
                    </a:ext>
                  </a:extLst>
                </a:gridCol>
              </a:tblGrid>
              <a:tr h="679209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확인 중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</a:tbl>
          </a:graphicData>
        </a:graphic>
      </p:graphicFrame>
      <p:grpSp>
        <p:nvGrpSpPr>
          <p:cNvPr id="47" name="그룹 46">
            <a:extLst>
              <a:ext uri="{FF2B5EF4-FFF2-40B4-BE49-F238E27FC236}">
                <a16:creationId xmlns:a16="http://schemas.microsoft.com/office/drawing/2014/main" id="{8F46A7DB-296E-8AAE-1770-71B2E410E903}"/>
              </a:ext>
            </a:extLst>
          </p:cNvPr>
          <p:cNvGrpSpPr/>
          <p:nvPr/>
        </p:nvGrpSpPr>
        <p:grpSpPr>
          <a:xfrm>
            <a:off x="2104394" y="4913961"/>
            <a:ext cx="403286" cy="539219"/>
            <a:chOff x="2352675" y="3900889"/>
            <a:chExt cx="943016" cy="943016"/>
          </a:xfrm>
        </p:grpSpPr>
        <p:sp>
          <p:nvSpPr>
            <p:cNvPr id="48" name="직사각형 47">
              <a:extLst>
                <a:ext uri="{FF2B5EF4-FFF2-40B4-BE49-F238E27FC236}">
                  <a16:creationId xmlns:a16="http://schemas.microsoft.com/office/drawing/2014/main" id="{759A89C8-1A4C-2061-897F-2E91DBB0A005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49" name="직선 연결선 48">
              <a:extLst>
                <a:ext uri="{FF2B5EF4-FFF2-40B4-BE49-F238E27FC236}">
                  <a16:creationId xmlns:a16="http://schemas.microsoft.com/office/drawing/2014/main" id="{23336378-47F6-F017-6000-8D184EA70337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>
              <a:extLst>
                <a:ext uri="{FF2B5EF4-FFF2-40B4-BE49-F238E27FC236}">
                  <a16:creationId xmlns:a16="http://schemas.microsoft.com/office/drawing/2014/main" id="{3942F518-5778-EF8D-1510-8247A37E3754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" name="Chevron">
            <a:extLst>
              <a:ext uri="{FF2B5EF4-FFF2-40B4-BE49-F238E27FC236}">
                <a16:creationId xmlns:a16="http://schemas.microsoft.com/office/drawing/2014/main" id="{B79A454D-9709-1C27-8AA3-0CB3AF8FDE79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8392524" y="5154101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pSp>
        <p:nvGrpSpPr>
          <p:cNvPr id="60" name="Google Shape;1067;p27">
            <a:extLst>
              <a:ext uri="{FF2B5EF4-FFF2-40B4-BE49-F238E27FC236}">
                <a16:creationId xmlns:a16="http://schemas.microsoft.com/office/drawing/2014/main" id="{C111A8F2-6157-FC6A-C92B-0A5C396F6DEC}"/>
              </a:ext>
            </a:extLst>
          </p:cNvPr>
          <p:cNvGrpSpPr/>
          <p:nvPr/>
        </p:nvGrpSpPr>
        <p:grpSpPr>
          <a:xfrm>
            <a:off x="1693544" y="6185484"/>
            <a:ext cx="7102153" cy="248861"/>
            <a:chOff x="454585" y="453468"/>
            <a:chExt cx="8868441" cy="502040"/>
          </a:xfrm>
        </p:grpSpPr>
        <p:sp>
          <p:nvSpPr>
            <p:cNvPr id="61" name="Google Shape;1068;p27">
              <a:extLst>
                <a:ext uri="{FF2B5EF4-FFF2-40B4-BE49-F238E27FC236}">
                  <a16:creationId xmlns:a16="http://schemas.microsoft.com/office/drawing/2014/main" id="{FCC726E0-7A9A-54A8-4325-24C60D00E6FB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62" name="Google Shape;1069;p27">
              <a:extLst>
                <a:ext uri="{FF2B5EF4-FFF2-40B4-BE49-F238E27FC236}">
                  <a16:creationId xmlns:a16="http://schemas.microsoft.com/office/drawing/2014/main" id="{97478598-B519-8235-2624-3AD4BC7947F6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cxnSp>
        <p:nvCxnSpPr>
          <p:cNvPr id="63" name="직선 연결선 62">
            <a:extLst>
              <a:ext uri="{FF2B5EF4-FFF2-40B4-BE49-F238E27FC236}">
                <a16:creationId xmlns:a16="http://schemas.microsoft.com/office/drawing/2014/main" id="{C313C682-FF5D-6DD6-C843-6BCBC27B7D33}"/>
              </a:ext>
            </a:extLst>
          </p:cNvPr>
          <p:cNvCxnSpPr/>
          <p:nvPr/>
        </p:nvCxnSpPr>
        <p:spPr>
          <a:xfrm>
            <a:off x="3344702" y="1057784"/>
            <a:ext cx="0" cy="12085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직사각형 5">
            <a:extLst>
              <a:ext uri="{FF2B5EF4-FFF2-40B4-BE49-F238E27FC236}">
                <a16:creationId xmlns:a16="http://schemas.microsoft.com/office/drawing/2014/main" id="{7AD3F673-A8A5-06F8-4C91-3FA911EFFFE0}"/>
              </a:ext>
            </a:extLst>
          </p:cNvPr>
          <p:cNvSpPr/>
          <p:nvPr/>
        </p:nvSpPr>
        <p:spPr>
          <a:xfrm>
            <a:off x="166528" y="1642264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0C143237-45F0-7DA9-B481-0C60C72CAB8A}"/>
              </a:ext>
            </a:extLst>
          </p:cNvPr>
          <p:cNvSpPr/>
          <p:nvPr/>
        </p:nvSpPr>
        <p:spPr>
          <a:xfrm>
            <a:off x="1585544" y="102433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F08F4AB2-3F4F-EAA9-105A-E00FEA7E00FA}"/>
              </a:ext>
            </a:extLst>
          </p:cNvPr>
          <p:cNvSpPr/>
          <p:nvPr/>
        </p:nvSpPr>
        <p:spPr>
          <a:xfrm>
            <a:off x="1552688" y="159296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8E94DDC2-CA38-1B70-7FB1-21E9B3F98F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4290713"/>
              </p:ext>
            </p:extLst>
          </p:nvPr>
        </p:nvGraphicFramePr>
        <p:xfrm>
          <a:off x="1746814" y="5521290"/>
          <a:ext cx="7037652" cy="679209"/>
        </p:xfrm>
        <a:graphic>
          <a:graphicData uri="http://schemas.openxmlformats.org/drawingml/2006/table">
            <a:tbl>
              <a:tblPr/>
              <a:tblGrid>
                <a:gridCol w="898732">
                  <a:extLst>
                    <a:ext uri="{9D8B030D-6E8A-4147-A177-3AD203B41FA5}">
                      <a16:colId xmlns:a16="http://schemas.microsoft.com/office/drawing/2014/main" val="888368674"/>
                    </a:ext>
                  </a:extLst>
                </a:gridCol>
                <a:gridCol w="2024108">
                  <a:extLst>
                    <a:ext uri="{9D8B030D-6E8A-4147-A177-3AD203B41FA5}">
                      <a16:colId xmlns:a16="http://schemas.microsoft.com/office/drawing/2014/main" val="3149506929"/>
                    </a:ext>
                  </a:extLst>
                </a:gridCol>
                <a:gridCol w="790113">
                  <a:extLst>
                    <a:ext uri="{9D8B030D-6E8A-4147-A177-3AD203B41FA5}">
                      <a16:colId xmlns:a16="http://schemas.microsoft.com/office/drawing/2014/main" val="3125128580"/>
                    </a:ext>
                  </a:extLst>
                </a:gridCol>
                <a:gridCol w="2489481">
                  <a:extLst>
                    <a:ext uri="{9D8B030D-6E8A-4147-A177-3AD203B41FA5}">
                      <a16:colId xmlns:a16="http://schemas.microsoft.com/office/drawing/2014/main" val="4223850756"/>
                    </a:ext>
                  </a:extLst>
                </a:gridCol>
                <a:gridCol w="835218">
                  <a:extLst>
                    <a:ext uri="{9D8B030D-6E8A-4147-A177-3AD203B41FA5}">
                      <a16:colId xmlns:a16="http://schemas.microsoft.com/office/drawing/2014/main" val="2557242481"/>
                    </a:ext>
                  </a:extLst>
                </a:gridCol>
              </a:tblGrid>
              <a:tr h="679209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자수 실크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린넨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브라우스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디자인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C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형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  <a:p>
                      <a:pPr marL="72000" marR="0" lvl="0" indent="-7200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색상 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블랙</a:t>
                      </a:r>
                      <a:endParaRPr lang="en-US" altLang="ko-KR" sz="900" b="0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개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확인 중</a:t>
                      </a: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144000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</a:tbl>
          </a:graphicData>
        </a:graphic>
      </p:graphicFrame>
      <p:grpSp>
        <p:nvGrpSpPr>
          <p:cNvPr id="10" name="그룹 9">
            <a:extLst>
              <a:ext uri="{FF2B5EF4-FFF2-40B4-BE49-F238E27FC236}">
                <a16:creationId xmlns:a16="http://schemas.microsoft.com/office/drawing/2014/main" id="{6EE57590-B382-4AB8-0EC3-6C5DF47A67C4}"/>
              </a:ext>
            </a:extLst>
          </p:cNvPr>
          <p:cNvGrpSpPr/>
          <p:nvPr/>
        </p:nvGrpSpPr>
        <p:grpSpPr>
          <a:xfrm>
            <a:off x="2104394" y="5591284"/>
            <a:ext cx="403286" cy="539219"/>
            <a:chOff x="2352675" y="3900889"/>
            <a:chExt cx="943016" cy="943016"/>
          </a:xfrm>
        </p:grpSpPr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110F7430-15CF-2705-35B4-644793EA7406}"/>
                </a:ext>
              </a:extLst>
            </p:cNvPr>
            <p:cNvSpPr/>
            <p:nvPr/>
          </p:nvSpPr>
          <p:spPr>
            <a:xfrm>
              <a:off x="2352675" y="3900889"/>
              <a:ext cx="943016" cy="9430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cxnSp>
          <p:nvCxnSpPr>
            <p:cNvPr id="12" name="직선 연결선 11">
              <a:extLst>
                <a:ext uri="{FF2B5EF4-FFF2-40B4-BE49-F238E27FC236}">
                  <a16:creationId xmlns:a16="http://schemas.microsoft.com/office/drawing/2014/main" id="{2A9B1D0C-09A4-EEA6-E463-7B09567C3D82}"/>
                </a:ext>
              </a:extLst>
            </p:cNvPr>
            <p:cNvCxnSpPr/>
            <p:nvPr/>
          </p:nvCxnSpPr>
          <p:spPr>
            <a:xfrm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>
              <a:extLst>
                <a:ext uri="{FF2B5EF4-FFF2-40B4-BE49-F238E27FC236}">
                  <a16:creationId xmlns:a16="http://schemas.microsoft.com/office/drawing/2014/main" id="{5E235713-1BF7-082A-BF5B-76B6D548AF69}"/>
                </a:ext>
              </a:extLst>
            </p:cNvPr>
            <p:cNvCxnSpPr/>
            <p:nvPr/>
          </p:nvCxnSpPr>
          <p:spPr>
            <a:xfrm flipH="1">
              <a:off x="2352675" y="3900889"/>
              <a:ext cx="943016" cy="94301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Chevron">
            <a:extLst>
              <a:ext uri="{FF2B5EF4-FFF2-40B4-BE49-F238E27FC236}">
                <a16:creationId xmlns:a16="http://schemas.microsoft.com/office/drawing/2014/main" id="{6B4C174E-C7CE-0A9D-8DE0-67431F89D874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8390818" y="5831424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3C5F909-C60A-14EB-ED6E-60CE9E719DFB}"/>
              </a:ext>
            </a:extLst>
          </p:cNvPr>
          <p:cNvSpPr txBox="1"/>
          <p:nvPr/>
        </p:nvSpPr>
        <p:spPr>
          <a:xfrm>
            <a:off x="1761524" y="1923821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latin typeface="+mn-ea"/>
              </a:rPr>
              <a:t>3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E597B6B-655B-3465-56DC-9D1E20C021E1}"/>
              </a:ext>
            </a:extLst>
          </p:cNvPr>
          <p:cNvSpPr txBox="1"/>
          <p:nvPr/>
        </p:nvSpPr>
        <p:spPr>
          <a:xfrm>
            <a:off x="1761524" y="4910976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2.</a:t>
            </a:r>
            <a:endParaRPr lang="ko-KR" altLang="en-US" dirty="0">
              <a:latin typeface="+mn-ea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BAE17DB-C682-4AE8-6FE9-4724E1C33893}"/>
              </a:ext>
            </a:extLst>
          </p:cNvPr>
          <p:cNvSpPr txBox="1"/>
          <p:nvPr/>
        </p:nvSpPr>
        <p:spPr>
          <a:xfrm>
            <a:off x="1761524" y="555272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latin typeface="+mn-ea"/>
              </a:rPr>
              <a:t>1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9D59F42F-F029-59B2-708B-823721342B22}"/>
              </a:ext>
            </a:extLst>
          </p:cNvPr>
          <p:cNvSpPr/>
          <p:nvPr/>
        </p:nvSpPr>
        <p:spPr>
          <a:xfrm>
            <a:off x="2201528" y="180668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78384ECD-8EE1-03C1-5238-398AAA518439}"/>
              </a:ext>
            </a:extLst>
          </p:cNvPr>
          <p:cNvSpPr/>
          <p:nvPr/>
        </p:nvSpPr>
        <p:spPr>
          <a:xfrm>
            <a:off x="4861365" y="190607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06175232-2240-FF15-BBD4-28F2DA2A024B}"/>
              </a:ext>
            </a:extLst>
          </p:cNvPr>
          <p:cNvSpPr/>
          <p:nvPr/>
        </p:nvSpPr>
        <p:spPr>
          <a:xfrm>
            <a:off x="7492509" y="190607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CC7AD57F-F6F6-0D04-9C72-F40DA37031B9}"/>
              </a:ext>
            </a:extLst>
          </p:cNvPr>
          <p:cNvSpPr/>
          <p:nvPr/>
        </p:nvSpPr>
        <p:spPr>
          <a:xfrm>
            <a:off x="8321273" y="190607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4" name="타원 33">
            <a:extLst>
              <a:ext uri="{FF2B5EF4-FFF2-40B4-BE49-F238E27FC236}">
                <a16:creationId xmlns:a16="http://schemas.microsoft.com/office/drawing/2014/main" id="{1E1FD8C5-35BE-E353-94E4-C5EBDD81A540}"/>
              </a:ext>
            </a:extLst>
          </p:cNvPr>
          <p:cNvSpPr/>
          <p:nvPr/>
        </p:nvSpPr>
        <p:spPr>
          <a:xfrm>
            <a:off x="1689851" y="273531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5" name="타원 34">
            <a:extLst>
              <a:ext uri="{FF2B5EF4-FFF2-40B4-BE49-F238E27FC236}">
                <a16:creationId xmlns:a16="http://schemas.microsoft.com/office/drawing/2014/main" id="{DC58C1CB-EBEC-3370-1BD3-48E713E2C7F6}"/>
              </a:ext>
            </a:extLst>
          </p:cNvPr>
          <p:cNvSpPr/>
          <p:nvPr/>
        </p:nvSpPr>
        <p:spPr>
          <a:xfrm>
            <a:off x="1683714" y="305005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293DB98D-6854-1E67-1B91-7BB1186B4055}"/>
              </a:ext>
            </a:extLst>
          </p:cNvPr>
          <p:cNvSpPr/>
          <p:nvPr/>
        </p:nvSpPr>
        <p:spPr>
          <a:xfrm>
            <a:off x="1679792" y="333955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6A88C339-E6EA-01FF-D261-02BD2EA9D390}"/>
              </a:ext>
            </a:extLst>
          </p:cNvPr>
          <p:cNvSpPr/>
          <p:nvPr/>
        </p:nvSpPr>
        <p:spPr>
          <a:xfrm>
            <a:off x="1679792" y="409719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2.8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" name="타원 37">
            <a:extLst>
              <a:ext uri="{FF2B5EF4-FFF2-40B4-BE49-F238E27FC236}">
                <a16:creationId xmlns:a16="http://schemas.microsoft.com/office/drawing/2014/main" id="{8C8677F1-D786-CC7D-03F2-AC99DD2441E1}"/>
              </a:ext>
            </a:extLst>
          </p:cNvPr>
          <p:cNvSpPr/>
          <p:nvPr/>
        </p:nvSpPr>
        <p:spPr>
          <a:xfrm>
            <a:off x="1679792" y="437326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2.9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86426256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707F8F67-67A2-4E57-6163-52CED739E2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P-FE-MP-75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포인트 이용내역</a:t>
            </a:r>
            <a:r>
              <a:rPr lang="en-US" altLang="ko-KR" dirty="0"/>
              <a:t>] </a:t>
            </a:r>
            <a:r>
              <a:rPr lang="ko-KR" altLang="en-US" dirty="0"/>
              <a:t>포인트 이용내역 목록</a:t>
            </a:r>
            <a:endParaRPr lang="en-US" altLang="ko-KR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4C9B2A6E-1CEB-4E2B-8674-04B7B18FC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700" y="1958135"/>
            <a:ext cx="6978400" cy="693024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180000" tIns="72000" rIns="180000" bIns="72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  <a:defRPr/>
            </a:pPr>
            <a:r>
              <a:rPr lang="ko-KR" altLang="en-US" sz="900" b="1" dirty="0">
                <a:latin typeface="+mn-ea"/>
              </a:rPr>
              <a:t>포인트 사용 정책</a:t>
            </a:r>
            <a:endParaRPr lang="en-US" altLang="ko-KR" sz="900" b="1" dirty="0">
              <a:latin typeface="+mn-ea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ko-KR" sz="900" dirty="0">
                <a:latin typeface="+mn-ea"/>
              </a:rPr>
              <a:t>1. </a:t>
            </a:r>
            <a:r>
              <a:rPr lang="ko-KR" altLang="en-US" sz="900" dirty="0">
                <a:latin typeface="+mn-ea"/>
              </a:rPr>
              <a:t>포인트는 </a:t>
            </a:r>
            <a:r>
              <a:rPr lang="en-US" altLang="ko-KR" sz="900" dirty="0">
                <a:latin typeface="+mn-ea"/>
              </a:rPr>
              <a:t>1,000</a:t>
            </a:r>
            <a:r>
              <a:rPr lang="ko-KR" altLang="en-US" sz="900" dirty="0">
                <a:latin typeface="+mn-ea"/>
              </a:rPr>
              <a:t>원부터 사용할 수 있으며</a:t>
            </a:r>
            <a:r>
              <a:rPr lang="en-US" altLang="ko-KR" sz="900" dirty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최근 </a:t>
            </a:r>
            <a:r>
              <a:rPr lang="en-US" altLang="ko-KR" sz="900" dirty="0">
                <a:latin typeface="+mn-ea"/>
              </a:rPr>
              <a:t>1</a:t>
            </a:r>
            <a:r>
              <a:rPr lang="ko-KR" altLang="en-US" sz="900" dirty="0">
                <a:latin typeface="+mn-ea"/>
              </a:rPr>
              <a:t>년 이내 내역만 조회할 수 있습니다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>
              <a:lnSpc>
                <a:spcPct val="150000"/>
              </a:lnSpc>
              <a:defRPr/>
            </a:pPr>
            <a:r>
              <a:rPr lang="en-US" altLang="ko-KR" sz="900" dirty="0">
                <a:latin typeface="+mn-ea"/>
              </a:rPr>
              <a:t>2. 1</a:t>
            </a:r>
            <a:r>
              <a:rPr lang="ko-KR" altLang="en-US" sz="900" dirty="0">
                <a:latin typeface="+mn-ea"/>
              </a:rPr>
              <a:t>년간 사용하지 않은 포인트는 자동 소멸됩니다</a:t>
            </a:r>
            <a:r>
              <a:rPr lang="en-US" altLang="ko-KR" sz="900" dirty="0">
                <a:latin typeface="+mn-ea"/>
              </a:rPr>
              <a:t>. </a:t>
            </a:r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7D400DD9-6F3E-465D-8161-EA21E4F3B1BE}"/>
              </a:ext>
            </a:extLst>
          </p:cNvPr>
          <p:cNvGraphicFramePr>
            <a:graphicFrameLocks noGrp="1"/>
          </p:cNvGraphicFramePr>
          <p:nvPr/>
        </p:nvGraphicFramePr>
        <p:xfrm>
          <a:off x="1822701" y="2822847"/>
          <a:ext cx="6940208" cy="3929101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5552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7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225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8451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94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6371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번호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날짜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적립</a:t>
                      </a:r>
                      <a:r>
                        <a:rPr lang="en-US" altLang="ko-KR" sz="1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/</a:t>
                      </a:r>
                      <a:r>
                        <a:rPr lang="ko-KR" altLang="en-US" sz="1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사용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내용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포인트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37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2023-12-22</a:t>
                      </a:r>
                      <a:endParaRPr lang="ko-KR" altLang="en-US" sz="9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/>
                        <a:t>적립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제품 구매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+500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3710"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2022-12-20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사용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제품 구매 시 포인트 사용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-1,000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3710"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2022-12-01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취소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/>
                        <a:t>제품 구매 취소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-500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3710"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2022-11-15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/>
                        <a:t>적립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/>
                        <a:t>제품 구매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+500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3710"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2022-11-04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/>
                        <a:t>적립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제품 구매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+1,000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807"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2022-11-01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/>
                        <a:t>적립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 err="1">
                          <a:solidFill>
                            <a:schemeClr val="tx1"/>
                          </a:solidFill>
                        </a:rPr>
                        <a:t>오픈숍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상품 판매</a:t>
                      </a:r>
                      <a:endParaRPr lang="ko-KR" altLang="en-US" sz="900" dirty="0"/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+10,000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80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4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2022-10-30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적립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이벤트 당첨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+1,000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3375253"/>
                  </a:ext>
                </a:extLst>
              </a:tr>
              <a:tr h="33980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3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2022-10-29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적립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제품 구매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+1,000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6822676"/>
                  </a:ext>
                </a:extLst>
              </a:tr>
              <a:tr h="3637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2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2022-10-28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소멸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1</a:t>
                      </a:r>
                      <a:r>
                        <a:rPr lang="ko-KR" altLang="en-US" sz="900" dirty="0"/>
                        <a:t>년간 포인트 미사용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-500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37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2022-10-10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적립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제품 구매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dirty="0"/>
                        <a:t>+500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117912"/>
                  </a:ext>
                </a:extLst>
              </a:tr>
            </a:tbl>
          </a:graphicData>
        </a:graphic>
      </p:graphicFrame>
      <p:sp>
        <p:nvSpPr>
          <p:cNvPr id="21" name="타원 20">
            <a:extLst>
              <a:ext uri="{FF2B5EF4-FFF2-40B4-BE49-F238E27FC236}">
                <a16:creationId xmlns:a16="http://schemas.microsoft.com/office/drawing/2014/main" id="{1AA964AE-4E99-40EB-86F4-657AAE7EE4BD}"/>
              </a:ext>
            </a:extLst>
          </p:cNvPr>
          <p:cNvSpPr/>
          <p:nvPr/>
        </p:nvSpPr>
        <p:spPr>
          <a:xfrm>
            <a:off x="1674199" y="273254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41001326-A99D-4A9D-9715-E6A40FF61F18}"/>
              </a:ext>
            </a:extLst>
          </p:cNvPr>
          <p:cNvSpPr/>
          <p:nvPr/>
        </p:nvSpPr>
        <p:spPr>
          <a:xfrm>
            <a:off x="3619222" y="289145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A015FC31-1120-48E3-8C3A-517BA2D3F348}"/>
              </a:ext>
            </a:extLst>
          </p:cNvPr>
          <p:cNvSpPr/>
          <p:nvPr/>
        </p:nvSpPr>
        <p:spPr>
          <a:xfrm>
            <a:off x="5744678" y="289145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3A5CDF73-F2AD-44C5-A40A-B70E6F85D2A7}"/>
              </a:ext>
            </a:extLst>
          </p:cNvPr>
          <p:cNvSpPr/>
          <p:nvPr/>
        </p:nvSpPr>
        <p:spPr>
          <a:xfrm>
            <a:off x="3967274" y="6856765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B15D8C10-A0B2-43F4-BD69-175C835E9E27}"/>
              </a:ext>
            </a:extLst>
          </p:cNvPr>
          <p:cNvSpPr/>
          <p:nvPr/>
        </p:nvSpPr>
        <p:spPr>
          <a:xfrm>
            <a:off x="1953111" y="1073767"/>
            <a:ext cx="126249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050" dirty="0">
                <a:latin typeface="+mn-ea"/>
              </a:rPr>
              <a:t>보유 포인트 </a:t>
            </a:r>
            <a:endParaRPr lang="en-US" altLang="ko-KR" sz="1050" dirty="0">
              <a:latin typeface="+mn-ea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56420B8-680E-4FED-B572-41770FD61A6D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A75BD8A8-B095-4E9F-BF10-EEBD061D2DA2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포인트 이용내역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34" name="직선 연결선 33">
              <a:extLst>
                <a:ext uri="{FF2B5EF4-FFF2-40B4-BE49-F238E27FC236}">
                  <a16:creationId xmlns:a16="http://schemas.microsoft.com/office/drawing/2014/main" id="{C77B643B-AB64-40B5-8576-879DC12FB90C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1" name="표 4">
            <a:extLst>
              <a:ext uri="{FF2B5EF4-FFF2-40B4-BE49-F238E27FC236}">
                <a16:creationId xmlns:a16="http://schemas.microsoft.com/office/drawing/2014/main" id="{DF864904-71A0-495A-910F-B208726F7581}"/>
              </a:ext>
            </a:extLst>
          </p:cNvPr>
          <p:cNvGraphicFramePr>
            <a:graphicFrameLocks noGrp="1"/>
          </p:cNvGraphicFramePr>
          <p:nvPr/>
        </p:nvGraphicFramePr>
        <p:xfrm>
          <a:off x="9016139" y="261964"/>
          <a:ext cx="2508867" cy="6931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보유 포인트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 보유 포인트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적립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소멸 내역을 모두 반영한 최종 포인트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포인트 이용 내역 기간 검색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시작일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캘린더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현재일부터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이내 날짜 설정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종료일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캘린더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시작일 보다 과거 날짜 선택 불가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기간 설정 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설정 기간 내 포인트 사용 이력 검색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기간 설정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기간으로 시작일과 종료일이 설정됨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 내역이 없을 경우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포인트 이용 내역이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54968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포인트 이용 목록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 순 정렬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페이지당 노출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42665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</a:p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</a:p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4.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적립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/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5.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내용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적립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제품 구매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판매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제품 구매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제품 구매 취소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소멸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이상 미사용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 관리 메뉴에서 운영자가 일괄적으로 포인트 지급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포인트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적립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+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소멸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2304000">
                <a:tc gridSpan="2">
                  <a:txBody>
                    <a:bodyPr/>
                    <a:lstStyle/>
                    <a:p>
                      <a:pPr algn="l" latinLnBrk="1"/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40" name="모서리가 둥근 직사각형 40">
            <a:extLst>
              <a:ext uri="{FF2B5EF4-FFF2-40B4-BE49-F238E27FC236}">
                <a16:creationId xmlns:a16="http://schemas.microsoft.com/office/drawing/2014/main" id="{3852F7A8-96F9-BD0C-8645-754A175AD83D}"/>
              </a:ext>
            </a:extLst>
          </p:cNvPr>
          <p:cNvSpPr/>
          <p:nvPr/>
        </p:nvSpPr>
        <p:spPr>
          <a:xfrm>
            <a:off x="3748838" y="1425263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  <a:latin typeface="+mn-ea"/>
              </a:rPr>
              <a:t>당일</a:t>
            </a:r>
          </a:p>
        </p:txBody>
      </p:sp>
      <p:sp>
        <p:nvSpPr>
          <p:cNvPr id="44" name="모서리가 둥근 직사각형 41">
            <a:extLst>
              <a:ext uri="{FF2B5EF4-FFF2-40B4-BE49-F238E27FC236}">
                <a16:creationId xmlns:a16="http://schemas.microsoft.com/office/drawing/2014/main" id="{07DC02ED-7D2E-6241-13EE-DFEB0CE30B67}"/>
              </a:ext>
            </a:extLst>
          </p:cNvPr>
          <p:cNvSpPr/>
          <p:nvPr/>
        </p:nvSpPr>
        <p:spPr>
          <a:xfrm>
            <a:off x="4162239" y="1425263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46" name="모서리가 둥근 직사각형 43">
            <a:extLst>
              <a:ext uri="{FF2B5EF4-FFF2-40B4-BE49-F238E27FC236}">
                <a16:creationId xmlns:a16="http://schemas.microsoft.com/office/drawing/2014/main" id="{B2DF3CA7-F3F2-6A5B-EBE7-A46FFCABF87F}"/>
              </a:ext>
            </a:extLst>
          </p:cNvPr>
          <p:cNvSpPr/>
          <p:nvPr/>
        </p:nvSpPr>
        <p:spPr>
          <a:xfrm>
            <a:off x="4581339" y="1425263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48" name="모서리가 둥근 직사각형 46">
            <a:extLst>
              <a:ext uri="{FF2B5EF4-FFF2-40B4-BE49-F238E27FC236}">
                <a16:creationId xmlns:a16="http://schemas.microsoft.com/office/drawing/2014/main" id="{38F2EB7F-7AD0-DC85-F62D-7CA6A4B22409}"/>
              </a:ext>
            </a:extLst>
          </p:cNvPr>
          <p:cNvSpPr/>
          <p:nvPr/>
        </p:nvSpPr>
        <p:spPr>
          <a:xfrm>
            <a:off x="4982093" y="1425263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52" name="모서리가 둥근 직사각형 49">
            <a:extLst>
              <a:ext uri="{FF2B5EF4-FFF2-40B4-BE49-F238E27FC236}">
                <a16:creationId xmlns:a16="http://schemas.microsoft.com/office/drawing/2014/main" id="{6FC93AA0-F671-2DD0-599E-BDAE581116C4}"/>
              </a:ext>
            </a:extLst>
          </p:cNvPr>
          <p:cNvSpPr/>
          <p:nvPr/>
        </p:nvSpPr>
        <p:spPr>
          <a:xfrm>
            <a:off x="5390964" y="1425263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5CE7EC39-1ECC-888C-FC28-DE9181DE8602}"/>
              </a:ext>
            </a:extLst>
          </p:cNvPr>
          <p:cNvSpPr/>
          <p:nvPr/>
        </p:nvSpPr>
        <p:spPr>
          <a:xfrm>
            <a:off x="2119269" y="1294610"/>
            <a:ext cx="10230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>
                <a:latin typeface="+mn-ea"/>
              </a:rPr>
              <a:t>13,500</a:t>
            </a:r>
            <a:r>
              <a:rPr lang="ko-KR" altLang="en-US" sz="1200" dirty="0">
                <a:latin typeface="+mn-ea"/>
              </a:rPr>
              <a:t>원</a:t>
            </a:r>
          </a:p>
        </p:txBody>
      </p:sp>
      <p:sp>
        <p:nvSpPr>
          <p:cNvPr id="64" name="타원 63">
            <a:extLst>
              <a:ext uri="{FF2B5EF4-FFF2-40B4-BE49-F238E27FC236}">
                <a16:creationId xmlns:a16="http://schemas.microsoft.com/office/drawing/2014/main" id="{68E86980-0305-6168-24AB-247ABE07A11B}"/>
              </a:ext>
            </a:extLst>
          </p:cNvPr>
          <p:cNvSpPr/>
          <p:nvPr/>
        </p:nvSpPr>
        <p:spPr>
          <a:xfrm>
            <a:off x="1935450" y="109468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6" name="타원 65">
            <a:extLst>
              <a:ext uri="{FF2B5EF4-FFF2-40B4-BE49-F238E27FC236}">
                <a16:creationId xmlns:a16="http://schemas.microsoft.com/office/drawing/2014/main" id="{6782EBCF-E98F-2DD2-3D22-F169C986732B}"/>
              </a:ext>
            </a:extLst>
          </p:cNvPr>
          <p:cNvSpPr/>
          <p:nvPr/>
        </p:nvSpPr>
        <p:spPr>
          <a:xfrm>
            <a:off x="3465091" y="110970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8" name="타원 67">
            <a:extLst>
              <a:ext uri="{FF2B5EF4-FFF2-40B4-BE49-F238E27FC236}">
                <a16:creationId xmlns:a16="http://schemas.microsoft.com/office/drawing/2014/main" id="{A2DBB325-E657-40DE-7C7C-ADA2C5C21528}"/>
              </a:ext>
            </a:extLst>
          </p:cNvPr>
          <p:cNvSpPr/>
          <p:nvPr/>
        </p:nvSpPr>
        <p:spPr>
          <a:xfrm>
            <a:off x="7802022" y="289145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085834AD-6693-D8E2-E4A9-4CBE2C3CDB4D}"/>
              </a:ext>
            </a:extLst>
          </p:cNvPr>
          <p:cNvGrpSpPr/>
          <p:nvPr/>
        </p:nvGrpSpPr>
        <p:grpSpPr>
          <a:xfrm>
            <a:off x="3736100" y="1087913"/>
            <a:ext cx="4277736" cy="307777"/>
            <a:chOff x="-223265" y="6306746"/>
            <a:chExt cx="4277736" cy="307777"/>
          </a:xfrm>
        </p:grpSpPr>
        <p:sp>
          <p:nvSpPr>
            <p:cNvPr id="10" name="모서리가 둥근 직사각형 45">
              <a:extLst>
                <a:ext uri="{FF2B5EF4-FFF2-40B4-BE49-F238E27FC236}">
                  <a16:creationId xmlns:a16="http://schemas.microsoft.com/office/drawing/2014/main" id="{1B5691E1-DBF5-A3FF-CC93-590ED01CDC4E}"/>
                </a:ext>
              </a:extLst>
            </p:cNvPr>
            <p:cNvSpPr/>
            <p:nvPr/>
          </p:nvSpPr>
          <p:spPr>
            <a:xfrm>
              <a:off x="3319023" y="6328020"/>
              <a:ext cx="735448" cy="248469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검색</a:t>
              </a:r>
            </a:p>
          </p:txBody>
        </p:sp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533EB741-1AB7-2036-B015-974A65DD7B6C}"/>
                </a:ext>
              </a:extLst>
            </p:cNvPr>
            <p:cNvSpPr/>
            <p:nvPr/>
          </p:nvSpPr>
          <p:spPr>
            <a:xfrm>
              <a:off x="1353259" y="6306746"/>
              <a:ext cx="30970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~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14" name="모서리가 둥근 직사각형 63">
              <a:extLst>
                <a:ext uri="{FF2B5EF4-FFF2-40B4-BE49-F238E27FC236}">
                  <a16:creationId xmlns:a16="http://schemas.microsoft.com/office/drawing/2014/main" id="{88E3812A-758F-6D45-8F60-3CB47712C884}"/>
                </a:ext>
              </a:extLst>
            </p:cNvPr>
            <p:cNvSpPr/>
            <p:nvPr/>
          </p:nvSpPr>
          <p:spPr>
            <a:xfrm>
              <a:off x="-223265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6" name="Calendar">
              <a:extLst>
                <a:ext uri="{FF2B5EF4-FFF2-40B4-BE49-F238E27FC236}">
                  <a16:creationId xmlns:a16="http://schemas.microsoft.com/office/drawing/2014/main" id="{6AD9527D-3807-6D62-A184-476569190AB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-148499" y="6362712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7" name="모서리가 둥근 직사각형 63">
              <a:extLst>
                <a:ext uri="{FF2B5EF4-FFF2-40B4-BE49-F238E27FC236}">
                  <a16:creationId xmlns:a16="http://schemas.microsoft.com/office/drawing/2014/main" id="{3A9A7698-314E-24EC-D1E7-32CE48CFC115}"/>
                </a:ext>
              </a:extLst>
            </p:cNvPr>
            <p:cNvSpPr/>
            <p:nvPr/>
          </p:nvSpPr>
          <p:spPr>
            <a:xfrm>
              <a:off x="1623527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8" name="Calendar">
              <a:extLst>
                <a:ext uri="{FF2B5EF4-FFF2-40B4-BE49-F238E27FC236}">
                  <a16:creationId xmlns:a16="http://schemas.microsoft.com/office/drawing/2014/main" id="{6730F2DD-0723-6BB7-90B8-C78BF77BF43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705994" y="6372680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2E85F17-0D92-19E6-A9C2-50E887AD7D47}"/>
                </a:ext>
              </a:extLst>
            </p:cNvPr>
            <p:cNvSpPr txBox="1"/>
            <p:nvPr/>
          </p:nvSpPr>
          <p:spPr>
            <a:xfrm>
              <a:off x="7861" y="6336898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C488A1A-57DD-8AEB-EBAA-91296BDDDA53}"/>
                </a:ext>
              </a:extLst>
            </p:cNvPr>
            <p:cNvSpPr txBox="1"/>
            <p:nvPr/>
          </p:nvSpPr>
          <p:spPr>
            <a:xfrm>
              <a:off x="1828497" y="6348807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30BE59D9-0374-34F6-9188-2D9B15BAA36C}"/>
              </a:ext>
            </a:extLst>
          </p:cNvPr>
          <p:cNvSpPr/>
          <p:nvPr/>
        </p:nvSpPr>
        <p:spPr>
          <a:xfrm>
            <a:off x="166528" y="2663195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1605250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735179DE-331D-9CB4-49DD-A9252C938C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P-FE-MP-80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 상품관리 </a:t>
            </a:r>
            <a:r>
              <a:rPr lang="en-US" altLang="ko-KR" dirty="0"/>
              <a:t>&gt; </a:t>
            </a:r>
            <a:r>
              <a:rPr lang="ko-KR" altLang="en-US" dirty="0"/>
              <a:t>상품등록</a:t>
            </a:r>
            <a:r>
              <a:rPr lang="en-US" altLang="ko-KR" dirty="0"/>
              <a:t>] </a:t>
            </a:r>
            <a:r>
              <a:rPr lang="ko-KR" altLang="en-US" dirty="0"/>
              <a:t>상품등록 </a:t>
            </a:r>
            <a:r>
              <a:rPr lang="en-US" altLang="ko-KR" dirty="0"/>
              <a:t>- 1</a:t>
            </a:r>
          </a:p>
        </p:txBody>
      </p:sp>
      <p:graphicFrame>
        <p:nvGraphicFramePr>
          <p:cNvPr id="92" name="표 4">
            <a:extLst>
              <a:ext uri="{FF2B5EF4-FFF2-40B4-BE49-F238E27FC236}">
                <a16:creationId xmlns:a16="http://schemas.microsoft.com/office/drawing/2014/main" id="{AEBB725C-068D-4F7E-874E-06C7341B4C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3010304"/>
              </p:ext>
            </p:extLst>
          </p:nvPr>
        </p:nvGraphicFramePr>
        <p:xfrm>
          <a:off x="9016139" y="253086"/>
          <a:ext cx="2508867" cy="6946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제목 입력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최대 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자까지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입력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카테고리 선택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카테고리 관리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생성한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카테고리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카테고리에 상품 등록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fontAlgn="ctr"/>
                      <a:r>
                        <a:rPr lang="ko-KR" altLang="en-US" sz="900" b="1" dirty="0">
                          <a:solidFill>
                            <a:srgbClr val="000000"/>
                          </a:solidFill>
                        </a:rPr>
                        <a:t>검색 키워드</a:t>
                      </a:r>
                      <a:r>
                        <a:rPr lang="en-US" altLang="ko-KR" sz="900" b="1" dirty="0">
                          <a:solidFill>
                            <a:srgbClr val="000000"/>
                          </a:solidFill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rgbClr val="000000"/>
                          </a:solidFill>
                        </a:rPr>
                        <a:t>선택</a:t>
                      </a:r>
                      <a:r>
                        <a:rPr lang="en-US" altLang="ko-KR" sz="900" b="1" dirty="0">
                          <a:solidFill>
                            <a:srgbClr val="000000"/>
                          </a:solidFill>
                        </a:rPr>
                        <a:t>)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입력 가능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 입력 불가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띄어쓰기 입력 불가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단어간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 , 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구분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5281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구매 가격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숫자만 입력 가능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가격 확인 링크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선택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네이버 쇼핑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URL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입력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링크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확인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입력한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URL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연결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(Blank)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유효하지 않은 경로의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연결 주소가 올바르지  않습니다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연결 주소 확인 후 다시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판매 가격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숫자만 입력 가능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최대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10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만원 까지 입력 가능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최소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1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천원 이상 입력 가능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1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천원 단위 입력 가능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작성 규칙 이외의 금액 입력 시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Alert 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금액은 최소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1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천원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최대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10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만원 이하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천원로만 입력 가능합니다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. 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→ 확인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금액 리셋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Alert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닫힘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656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사용기간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단일 선택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기타 선택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개월 수 입력 필드 활성화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604488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거래방식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1</a:t>
                      </a:r>
                      <a:r>
                        <a:rPr lang="ko-KR" altLang="en-US" sz="900" dirty="0" err="1">
                          <a:solidFill>
                            <a:schemeClr val="tx1"/>
                          </a:solidFill>
                          <a:latin typeface="+mn-ea"/>
                        </a:rPr>
                        <a:t>택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 필수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중복 선택 가능 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택배배송 선택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 err="1">
                          <a:solidFill>
                            <a:schemeClr val="tx1"/>
                          </a:solidFill>
                          <a:latin typeface="+mn-ea"/>
                        </a:rPr>
                        <a:t>비송비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 필드 활성화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55636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제품설명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최대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500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자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 (500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자 이상 작성되지 않음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5829269"/>
                  </a:ext>
                </a:extLst>
              </a:tr>
              <a:tr h="1296000">
                <a:tc gridSpan="2">
                  <a:txBody>
                    <a:bodyPr/>
                    <a:lstStyle/>
                    <a:p>
                      <a:pPr algn="ctr" latinLnBrk="1"/>
                      <a:endParaRPr lang="ko-KR" altLang="en-US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9707294"/>
                  </a:ext>
                </a:extLst>
              </a:tr>
            </a:tbl>
          </a:graphicData>
        </a:graphic>
      </p:graphicFrame>
      <p:grpSp>
        <p:nvGrpSpPr>
          <p:cNvPr id="57" name="그룹 56">
            <a:extLst>
              <a:ext uri="{FF2B5EF4-FFF2-40B4-BE49-F238E27FC236}">
                <a16:creationId xmlns:a16="http://schemas.microsoft.com/office/drawing/2014/main" id="{D38B7EC9-0E8E-A12D-A826-681DA3C842C1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2C0E3957-DD14-84B8-65F0-831BE385A5D5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오픈 숍 상품등록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61" name="직선 연결선 60">
              <a:extLst>
                <a:ext uri="{FF2B5EF4-FFF2-40B4-BE49-F238E27FC236}">
                  <a16:creationId xmlns:a16="http://schemas.microsoft.com/office/drawing/2014/main" id="{2BBB371A-8D81-B9F7-B64D-27CDA533DE9E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63" name="표 62">
            <a:extLst>
              <a:ext uri="{FF2B5EF4-FFF2-40B4-BE49-F238E27FC236}">
                <a16:creationId xmlns:a16="http://schemas.microsoft.com/office/drawing/2014/main" id="{176EAA25-0F57-1117-3896-8A7B047316B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7360621"/>
              </p:ext>
            </p:extLst>
          </p:nvPr>
        </p:nvGraphicFramePr>
        <p:xfrm>
          <a:off x="1822699" y="2079598"/>
          <a:ext cx="6978400" cy="4831964"/>
        </p:xfrm>
        <a:graphic>
          <a:graphicData uri="http://schemas.openxmlformats.org/drawingml/2006/table">
            <a:tbl>
              <a:tblPr/>
              <a:tblGrid>
                <a:gridCol w="11310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47307">
                  <a:extLst>
                    <a:ext uri="{9D8B030D-6E8A-4147-A177-3AD203B41FA5}">
                      <a16:colId xmlns:a16="http://schemas.microsoft.com/office/drawing/2014/main" val="1171030"/>
                    </a:ext>
                  </a:extLst>
                </a:gridCol>
              </a:tblGrid>
              <a:tr h="684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구매가격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4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/>
                        </a:rPr>
                        <a:t>*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판매가격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7964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/>
                        </a:rPr>
                        <a:t>*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사용기간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/>
                        </a:rPr>
                        <a:t>*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거래방식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68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/>
                        </a:rPr>
                        <a:t>*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제품설명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647384"/>
                  </a:ext>
                </a:extLst>
              </a:tr>
            </a:tbl>
          </a:graphicData>
        </a:graphic>
      </p:graphicFrame>
      <p:sp>
        <p:nvSpPr>
          <p:cNvPr id="89" name="TextBox 88">
            <a:extLst>
              <a:ext uri="{FF2B5EF4-FFF2-40B4-BE49-F238E27FC236}">
                <a16:creationId xmlns:a16="http://schemas.microsoft.com/office/drawing/2014/main" id="{37227C29-1AAB-72D0-16B8-254DEC429CD5}"/>
              </a:ext>
            </a:extLst>
          </p:cNvPr>
          <p:cNvSpPr txBox="1"/>
          <p:nvPr/>
        </p:nvSpPr>
        <p:spPr>
          <a:xfrm>
            <a:off x="1800687" y="1022766"/>
            <a:ext cx="5780636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1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제목을 입력하여 주세요</a:t>
            </a:r>
            <a:r>
              <a:rPr lang="en-US" altLang="ko-KR" sz="11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endParaRPr lang="ko-KR" altLang="en-US" sz="1100" dirty="0"/>
          </a:p>
        </p:txBody>
      </p:sp>
      <p:cxnSp>
        <p:nvCxnSpPr>
          <p:cNvPr id="94" name="직선 연결선 93">
            <a:extLst>
              <a:ext uri="{FF2B5EF4-FFF2-40B4-BE49-F238E27FC236}">
                <a16:creationId xmlns:a16="http://schemas.microsoft.com/office/drawing/2014/main" id="{14DE1357-267A-A418-730A-2C8D2C3B8ED0}"/>
              </a:ext>
            </a:extLst>
          </p:cNvPr>
          <p:cNvCxnSpPr>
            <a:cxnSpLocks/>
          </p:cNvCxnSpPr>
          <p:nvPr/>
        </p:nvCxnSpPr>
        <p:spPr>
          <a:xfrm>
            <a:off x="1817075" y="1343017"/>
            <a:ext cx="6984024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직사각형 103">
            <a:extLst>
              <a:ext uri="{FF2B5EF4-FFF2-40B4-BE49-F238E27FC236}">
                <a16:creationId xmlns:a16="http://schemas.microsoft.com/office/drawing/2014/main" id="{7D2B8A93-5022-E56C-240D-7D04FA12EE04}"/>
              </a:ext>
            </a:extLst>
          </p:cNvPr>
          <p:cNvSpPr/>
          <p:nvPr/>
        </p:nvSpPr>
        <p:spPr>
          <a:xfrm>
            <a:off x="4235671" y="2211277"/>
            <a:ext cx="30008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dirty="0">
                <a:latin typeface="+mn-ea"/>
              </a:rPr>
              <a:t>원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37FAFEB-687E-9467-F8EB-14655992DE71}"/>
              </a:ext>
            </a:extLst>
          </p:cNvPr>
          <p:cNvSpPr txBox="1"/>
          <p:nvPr/>
        </p:nvSpPr>
        <p:spPr>
          <a:xfrm>
            <a:off x="3019304" y="2230751"/>
            <a:ext cx="18452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b="0" i="0" u="none" strike="noStrike" dirty="0">
                <a:solidFill>
                  <a:srgbClr val="FF0000"/>
                </a:solidFill>
                <a:effectLst/>
                <a:latin typeface="맑은 고딕"/>
              </a:rPr>
              <a:t>*</a:t>
            </a:r>
            <a:endParaRPr lang="ko-KR" altLang="en-US" sz="900" dirty="0"/>
          </a:p>
        </p:txBody>
      </p:sp>
      <p:sp>
        <p:nvSpPr>
          <p:cNvPr id="110" name="모서리가 둥근 직사각형 152">
            <a:extLst>
              <a:ext uri="{FF2B5EF4-FFF2-40B4-BE49-F238E27FC236}">
                <a16:creationId xmlns:a16="http://schemas.microsoft.com/office/drawing/2014/main" id="{87097C74-031F-D4E7-EB71-9AA0BD58A6D8}"/>
              </a:ext>
            </a:extLst>
          </p:cNvPr>
          <p:cNvSpPr/>
          <p:nvPr/>
        </p:nvSpPr>
        <p:spPr>
          <a:xfrm>
            <a:off x="7498713" y="2171049"/>
            <a:ext cx="821113" cy="280800"/>
          </a:xfrm>
          <a:prstGeom prst="roundRect">
            <a:avLst>
              <a:gd name="adj" fmla="val 13592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링크 확인</a:t>
            </a: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6B51E33F-47F2-C216-BE69-A7B41530B6B1}"/>
              </a:ext>
            </a:extLst>
          </p:cNvPr>
          <p:cNvSpPr/>
          <p:nvPr/>
        </p:nvSpPr>
        <p:spPr>
          <a:xfrm>
            <a:off x="3111566" y="3194485"/>
            <a:ext cx="383077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※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최소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천원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최대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10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만원 이하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천원단위 선택 가능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44316058-414E-EBC4-0EC0-B4979ECBCF0D}"/>
              </a:ext>
            </a:extLst>
          </p:cNvPr>
          <p:cNvSpPr txBox="1"/>
          <p:nvPr/>
        </p:nvSpPr>
        <p:spPr>
          <a:xfrm>
            <a:off x="3249075" y="3625824"/>
            <a:ext cx="321386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맑은 고딕"/>
              </a:rPr>
              <a:t>1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맑은 고딕"/>
              </a:rPr>
              <a:t>개월        </a:t>
            </a: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맑은 고딕"/>
              </a:rPr>
              <a:t>2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맑은 고딕"/>
              </a:rPr>
              <a:t>개월       </a:t>
            </a: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맑은 고딕"/>
              </a:rPr>
              <a:t>3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맑은 고딕"/>
              </a:rPr>
              <a:t>개월       기타               </a:t>
            </a:r>
            <a:r>
              <a:rPr lang="ko-KR" altLang="en-US" sz="900" dirty="0">
                <a:latin typeface="+mn-ea"/>
              </a:rPr>
              <a:t>개월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맑은 고딕"/>
              </a:rPr>
              <a:t>  </a:t>
            </a:r>
            <a:endParaRPr lang="ko-KR" altLang="en-US" sz="900" dirty="0"/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6F0A3E1C-CA5A-CA19-2E2C-9A8369179F7A}"/>
              </a:ext>
            </a:extLst>
          </p:cNvPr>
          <p:cNvSpPr/>
          <p:nvPr/>
        </p:nvSpPr>
        <p:spPr>
          <a:xfrm>
            <a:off x="5092955" y="4100897"/>
            <a:ext cx="307127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원</a:t>
            </a:r>
          </a:p>
        </p:txBody>
      </p:sp>
      <p:sp>
        <p:nvSpPr>
          <p:cNvPr id="132" name="Box" descr="&lt;SmartSettings&gt;&lt;SmartResize anchorLeft=&quot;Absolute&quot; anchorTop=&quot;None&quot; anchorRight=&quot;None&quot; anchorBottom=&quot;None&quot; /&gt;&lt;/SmartSettings&gt;">
            <a:extLst>
              <a:ext uri="{FF2B5EF4-FFF2-40B4-BE49-F238E27FC236}">
                <a16:creationId xmlns:a16="http://schemas.microsoft.com/office/drawing/2014/main" id="{6A774B2D-1D53-7B8C-DC10-10E52DB01B7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185992" y="4141204"/>
            <a:ext cx="131556" cy="131556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38" name="Box">
            <a:extLst>
              <a:ext uri="{FF2B5EF4-FFF2-40B4-BE49-F238E27FC236}">
                <a16:creationId xmlns:a16="http://schemas.microsoft.com/office/drawing/2014/main" id="{C7CC1716-733E-4615-933B-77A35F520E38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3185319" y="4402611"/>
            <a:ext cx="131556" cy="131556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CDE38D74-E5D6-65D3-405A-2C737311372F}"/>
              </a:ext>
            </a:extLst>
          </p:cNvPr>
          <p:cNvSpPr txBox="1"/>
          <p:nvPr/>
        </p:nvSpPr>
        <p:spPr>
          <a:xfrm>
            <a:off x="3258197" y="4105199"/>
            <a:ext cx="76476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맑은 고딕"/>
              </a:rPr>
              <a:t> </a:t>
            </a:r>
            <a:r>
              <a:rPr lang="ko-KR" altLang="en-US" sz="900" dirty="0">
                <a:solidFill>
                  <a:srgbClr val="000000"/>
                </a:solidFill>
                <a:latin typeface="맑은 고딕"/>
              </a:rPr>
              <a:t>택배 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맑은 고딕"/>
              </a:rPr>
              <a:t>배송 　</a:t>
            </a:r>
            <a:endParaRPr lang="ko-KR" altLang="en-US" sz="900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2E6CA1CF-EB9C-ACEF-7025-2AD61AABB4B8}"/>
              </a:ext>
            </a:extLst>
          </p:cNvPr>
          <p:cNvSpPr txBox="1"/>
          <p:nvPr/>
        </p:nvSpPr>
        <p:spPr>
          <a:xfrm>
            <a:off x="3297859" y="4372102"/>
            <a:ext cx="71764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+mn-lt"/>
              </a:rPr>
              <a:t>직접 거래           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맑은 고딕"/>
              </a:rPr>
              <a:t>　</a:t>
            </a:r>
            <a:endParaRPr lang="ko-KR" altLang="en-US" sz="900" dirty="0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27191AE-5DD6-1365-B94F-6B1EBD96801E}"/>
              </a:ext>
            </a:extLst>
          </p:cNvPr>
          <p:cNvSpPr/>
          <p:nvPr/>
        </p:nvSpPr>
        <p:spPr>
          <a:xfrm>
            <a:off x="7991879" y="1052831"/>
            <a:ext cx="77457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0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endParaRPr lang="ko-KR" altLang="en-US" sz="900" dirty="0">
              <a:latin typeface="+mn-ea"/>
            </a:endParaRPr>
          </a:p>
        </p:txBody>
      </p:sp>
      <p:sp>
        <p:nvSpPr>
          <p:cNvPr id="20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52C288-238A-05CC-EEE9-201A1D6246D9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3185319" y="2176339"/>
            <a:ext cx="1088951" cy="279005"/>
          </a:xfrm>
          <a:prstGeom prst="roundRect">
            <a:avLst>
              <a:gd name="adj" fmla="val 8776"/>
            </a:avLst>
          </a:prstGeom>
          <a:solidFill>
            <a:schemeClr val="bg1"/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chemeClr val="tx1"/>
              </a:solidFill>
              <a:effectLst/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4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0B643BA-D920-A319-E8F0-E084EF4E92C2}"/>
              </a:ext>
            </a:extLst>
          </p:cNvPr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4266799" y="4066173"/>
            <a:ext cx="868879" cy="279005"/>
          </a:xfrm>
          <a:prstGeom prst="roundRect">
            <a:avLst>
              <a:gd name="adj" fmla="val 8776"/>
            </a:avLst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effectLst/>
                <a:latin typeface="+mn-ea"/>
                <a:cs typeface="Segoe UI" panose="020B0502040204020203" pitchFamily="34" charset="0"/>
              </a:rPr>
              <a:t>  배송비 입력</a:t>
            </a:r>
            <a:endParaRPr lang="en-US" sz="900" dirty="0">
              <a:solidFill>
                <a:schemeClr val="bg1">
                  <a:lumMod val="50000"/>
                </a:schemeClr>
              </a:solidFill>
              <a:effectLst/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6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CC826B7-5AB2-5382-6CA4-1A17DCC84DC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5386971" y="3599918"/>
            <a:ext cx="482043" cy="262321"/>
          </a:xfrm>
          <a:prstGeom prst="roundRect">
            <a:avLst>
              <a:gd name="adj" fmla="val 8776"/>
            </a:avLst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 dirty="0">
              <a:solidFill>
                <a:schemeClr val="bg1">
                  <a:lumMod val="50000"/>
                </a:schemeClr>
              </a:solidFill>
              <a:effectLst/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8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E40CC5-BEF4-2A61-EB4C-9CB8D166935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1817075" y="1541709"/>
            <a:ext cx="1528932" cy="350146"/>
          </a:xfrm>
          <a:prstGeom prst="roundRect">
            <a:avLst>
              <a:gd name="adj" fmla="val 8776"/>
            </a:avLst>
          </a:prstGeom>
          <a:solidFill>
            <a:schemeClr val="bg1"/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effectLst/>
                <a:latin typeface="+mn-ea"/>
                <a:cs typeface="Segoe UI" panose="020B0502040204020203" pitchFamily="34" charset="0"/>
              </a:rPr>
              <a:t>  카테고리 선택</a:t>
            </a:r>
            <a:endParaRPr lang="en-US" sz="900" dirty="0">
              <a:solidFill>
                <a:schemeClr val="bg1">
                  <a:lumMod val="50000"/>
                </a:schemeClr>
              </a:solidFill>
              <a:effectLst/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0" name="Chevron">
            <a:extLst>
              <a:ext uri="{FF2B5EF4-FFF2-40B4-BE49-F238E27FC236}">
                <a16:creationId xmlns:a16="http://schemas.microsoft.com/office/drawing/2014/main" id="{908D1FC4-C032-0A22-0449-81DADB8AEA6B}"/>
              </a:ext>
            </a:extLst>
          </p:cNvPr>
          <p:cNvSpPr>
            <a:spLocks noChangeAspect="1"/>
          </p:cNvSpPr>
          <p:nvPr>
            <p:custDataLst>
              <p:tags r:id="rId7"/>
            </p:custDataLst>
          </p:nvPr>
        </p:nvSpPr>
        <p:spPr bwMode="auto">
          <a:xfrm>
            <a:off x="3130362" y="1697193"/>
            <a:ext cx="110673" cy="5891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4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A1668F5-284E-F2BA-35DE-4151408651C6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3522476" y="1547435"/>
            <a:ext cx="4787024" cy="350146"/>
          </a:xfrm>
          <a:prstGeom prst="roundRect">
            <a:avLst>
              <a:gd name="adj" fmla="val 8776"/>
            </a:avLst>
          </a:prstGeom>
          <a:solidFill>
            <a:schemeClr val="bg1"/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   검색 키워드 추가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 ( , ) 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로 구분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최대 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10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개 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예 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: 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스커트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주름스커트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,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밴드스커트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)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2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0A15B13-9124-E99E-0CA2-E1BAF7F2AB6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3166776" y="4760662"/>
            <a:ext cx="5331720" cy="1838569"/>
          </a:xfrm>
          <a:prstGeom prst="roundRect">
            <a:avLst>
              <a:gd name="adj" fmla="val 2651"/>
            </a:avLst>
          </a:prstGeom>
          <a:solidFill>
            <a:schemeClr val="bg1"/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200000"/>
              </a:lnSpc>
            </a:pPr>
            <a:r>
              <a:rPr lang="ko-KR" altLang="en-US" sz="900" dirty="0">
                <a:latin typeface="+mn-ea"/>
              </a:rPr>
              <a:t>   </a:t>
            </a:r>
            <a:r>
              <a:rPr lang="ko-KR" altLang="en-US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판매하는 제품에 대해 간략하게 소개해 주세요</a:t>
            </a:r>
            <a:r>
              <a:rPr lang="en-US" altLang="ko-KR" sz="9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9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pSp>
        <p:nvGrpSpPr>
          <p:cNvPr id="43" name="Google Shape;1067;p27">
            <a:extLst>
              <a:ext uri="{FF2B5EF4-FFF2-40B4-BE49-F238E27FC236}">
                <a16:creationId xmlns:a16="http://schemas.microsoft.com/office/drawing/2014/main" id="{9DC9ADAE-6E67-2B6E-3E3A-B43158AA0A23}"/>
              </a:ext>
            </a:extLst>
          </p:cNvPr>
          <p:cNvGrpSpPr/>
          <p:nvPr/>
        </p:nvGrpSpPr>
        <p:grpSpPr>
          <a:xfrm>
            <a:off x="1792909" y="6693176"/>
            <a:ext cx="7020115" cy="414911"/>
            <a:chOff x="454585" y="453468"/>
            <a:chExt cx="8868441" cy="502040"/>
          </a:xfrm>
        </p:grpSpPr>
        <p:sp>
          <p:nvSpPr>
            <p:cNvPr id="45" name="Google Shape;1068;p27">
              <a:extLst>
                <a:ext uri="{FF2B5EF4-FFF2-40B4-BE49-F238E27FC236}">
                  <a16:creationId xmlns:a16="http://schemas.microsoft.com/office/drawing/2014/main" id="{ADE44B97-E713-8C14-F86F-1A72D0EB56CD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46" name="Google Shape;1069;p27">
              <a:extLst>
                <a:ext uri="{FF2B5EF4-FFF2-40B4-BE49-F238E27FC236}">
                  <a16:creationId xmlns:a16="http://schemas.microsoft.com/office/drawing/2014/main" id="{2E3B9EAD-BFD8-6790-055E-42CE333A85E2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48" name="타원 47">
            <a:extLst>
              <a:ext uri="{FF2B5EF4-FFF2-40B4-BE49-F238E27FC236}">
                <a16:creationId xmlns:a16="http://schemas.microsoft.com/office/drawing/2014/main" id="{4B8C194A-10FF-171E-A088-684ABC052D50}"/>
              </a:ext>
            </a:extLst>
          </p:cNvPr>
          <p:cNvSpPr/>
          <p:nvPr/>
        </p:nvSpPr>
        <p:spPr>
          <a:xfrm>
            <a:off x="1592290" y="104232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20DA9509-56F2-8E3C-733D-CA263F71C543}"/>
              </a:ext>
            </a:extLst>
          </p:cNvPr>
          <p:cNvSpPr/>
          <p:nvPr/>
        </p:nvSpPr>
        <p:spPr>
          <a:xfrm>
            <a:off x="1601075" y="161033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65DC56A1-DACE-4E7B-182B-30C89B5B7948}"/>
              </a:ext>
            </a:extLst>
          </p:cNvPr>
          <p:cNvSpPr/>
          <p:nvPr/>
        </p:nvSpPr>
        <p:spPr>
          <a:xfrm>
            <a:off x="3401467" y="161344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4" name="타원 53">
            <a:extLst>
              <a:ext uri="{FF2B5EF4-FFF2-40B4-BE49-F238E27FC236}">
                <a16:creationId xmlns:a16="http://schemas.microsoft.com/office/drawing/2014/main" id="{0E660135-A2EB-2E50-3508-FC72DB108D86}"/>
              </a:ext>
            </a:extLst>
          </p:cNvPr>
          <p:cNvSpPr/>
          <p:nvPr/>
        </p:nvSpPr>
        <p:spPr>
          <a:xfrm>
            <a:off x="1721326" y="226626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DF708A8-A018-BB43-4F91-46369CF233A3}"/>
              </a:ext>
            </a:extLst>
          </p:cNvPr>
          <p:cNvSpPr txBox="1"/>
          <p:nvPr/>
        </p:nvSpPr>
        <p:spPr>
          <a:xfrm>
            <a:off x="4626613" y="2194925"/>
            <a:ext cx="138390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bg1">
                    <a:lumMod val="50000"/>
                  </a:schemeClr>
                </a:solidFill>
              </a:rPr>
              <a:t>shopping.naver.com</a:t>
            </a:r>
            <a:r>
              <a:rPr lang="en-US" altLang="ko-KR" sz="1000" dirty="0">
                <a:solidFill>
                  <a:schemeClr val="bg1">
                    <a:lumMod val="50000"/>
                  </a:schemeClr>
                </a:solidFill>
              </a:rPr>
              <a:t>/</a:t>
            </a:r>
            <a:endParaRPr lang="ko-KR" altLang="en-US" sz="1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2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E6F31C-DDE1-16B3-4387-5D6B7F1BA9C1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5850392" y="2178825"/>
            <a:ext cx="1594937" cy="279005"/>
          </a:xfrm>
          <a:prstGeom prst="roundRect">
            <a:avLst>
              <a:gd name="adj" fmla="val 8776"/>
            </a:avLst>
          </a:prstGeom>
          <a:solidFill>
            <a:schemeClr val="bg1"/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chemeClr val="tx1"/>
              </a:solidFill>
              <a:effectLst/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69" name="직사각형 68">
            <a:extLst>
              <a:ext uri="{FF2B5EF4-FFF2-40B4-BE49-F238E27FC236}">
                <a16:creationId xmlns:a16="http://schemas.microsoft.com/office/drawing/2014/main" id="{F2AF1C87-6AC2-E91C-DE1E-A1E2F4DA6BB4}"/>
              </a:ext>
            </a:extLst>
          </p:cNvPr>
          <p:cNvSpPr/>
          <p:nvPr/>
        </p:nvSpPr>
        <p:spPr>
          <a:xfrm>
            <a:off x="3111798" y="2505178"/>
            <a:ext cx="540524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※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구매 가격을 확인할 수 있는 네이버 쇼핑 경로가 있다면 입력해 주세요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95" name="타원 94">
            <a:extLst>
              <a:ext uri="{FF2B5EF4-FFF2-40B4-BE49-F238E27FC236}">
                <a16:creationId xmlns:a16="http://schemas.microsoft.com/office/drawing/2014/main" id="{5ABB5C4D-61DE-B66A-2E93-3230F8A2BC70}"/>
              </a:ext>
            </a:extLst>
          </p:cNvPr>
          <p:cNvSpPr/>
          <p:nvPr/>
        </p:nvSpPr>
        <p:spPr>
          <a:xfrm>
            <a:off x="1721326" y="298704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7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0806E0F-059D-3181-DE39-4F62056BE631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3187608" y="2843937"/>
            <a:ext cx="1088951" cy="279005"/>
          </a:xfrm>
          <a:prstGeom prst="roundRect">
            <a:avLst>
              <a:gd name="adj" fmla="val 8776"/>
            </a:avLst>
          </a:prstGeom>
          <a:solidFill>
            <a:schemeClr val="bg1"/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chemeClr val="tx1"/>
              </a:solidFill>
              <a:effectLst/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99" name="직사각형 98">
            <a:extLst>
              <a:ext uri="{FF2B5EF4-FFF2-40B4-BE49-F238E27FC236}">
                <a16:creationId xmlns:a16="http://schemas.microsoft.com/office/drawing/2014/main" id="{0D465EA9-8007-3833-38D0-5E8AB23085B2}"/>
              </a:ext>
            </a:extLst>
          </p:cNvPr>
          <p:cNvSpPr/>
          <p:nvPr/>
        </p:nvSpPr>
        <p:spPr>
          <a:xfrm>
            <a:off x="4234859" y="2878271"/>
            <a:ext cx="30008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900" dirty="0">
                <a:latin typeface="+mn-ea"/>
              </a:rPr>
              <a:t>원</a:t>
            </a:r>
          </a:p>
        </p:txBody>
      </p:sp>
      <p:sp>
        <p:nvSpPr>
          <p:cNvPr id="103" name="타원 102">
            <a:extLst>
              <a:ext uri="{FF2B5EF4-FFF2-40B4-BE49-F238E27FC236}">
                <a16:creationId xmlns:a16="http://schemas.microsoft.com/office/drawing/2014/main" id="{4221F3E1-C7F0-95DD-F077-DAA5C9167C22}"/>
              </a:ext>
            </a:extLst>
          </p:cNvPr>
          <p:cNvSpPr/>
          <p:nvPr/>
        </p:nvSpPr>
        <p:spPr bwMode="auto">
          <a:xfrm>
            <a:off x="3185319" y="3674776"/>
            <a:ext cx="127512" cy="1275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36CD07D3-F19F-A0DE-B5CD-8AA0EFD33386}"/>
              </a:ext>
            </a:extLst>
          </p:cNvPr>
          <p:cNvSpPr/>
          <p:nvPr/>
        </p:nvSpPr>
        <p:spPr bwMode="auto">
          <a:xfrm>
            <a:off x="3784685" y="3674776"/>
            <a:ext cx="127512" cy="1275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109" name="타원 108">
            <a:extLst>
              <a:ext uri="{FF2B5EF4-FFF2-40B4-BE49-F238E27FC236}">
                <a16:creationId xmlns:a16="http://schemas.microsoft.com/office/drawing/2014/main" id="{6CF96B34-A71A-6673-E817-0F8401C43AB4}"/>
              </a:ext>
            </a:extLst>
          </p:cNvPr>
          <p:cNvSpPr/>
          <p:nvPr/>
        </p:nvSpPr>
        <p:spPr bwMode="auto">
          <a:xfrm>
            <a:off x="4358718" y="3674776"/>
            <a:ext cx="127512" cy="1275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113" name="타원 112">
            <a:extLst>
              <a:ext uri="{FF2B5EF4-FFF2-40B4-BE49-F238E27FC236}">
                <a16:creationId xmlns:a16="http://schemas.microsoft.com/office/drawing/2014/main" id="{3628DD3C-DC81-22B2-6E4D-0099585542FC}"/>
              </a:ext>
            </a:extLst>
          </p:cNvPr>
          <p:cNvSpPr/>
          <p:nvPr/>
        </p:nvSpPr>
        <p:spPr bwMode="auto">
          <a:xfrm>
            <a:off x="4920990" y="3674776"/>
            <a:ext cx="127512" cy="1275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r>
              <a:rPr lang="en-US" altLang="ko-KR" sz="1000" dirty="0">
                <a:latin typeface="+mn-ea"/>
              </a:rPr>
              <a:t>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131" name="타원 130">
            <a:extLst>
              <a:ext uri="{FF2B5EF4-FFF2-40B4-BE49-F238E27FC236}">
                <a16:creationId xmlns:a16="http://schemas.microsoft.com/office/drawing/2014/main" id="{3A4D8FD1-A1DC-AA53-431B-DA2EF1024712}"/>
              </a:ext>
            </a:extLst>
          </p:cNvPr>
          <p:cNvSpPr/>
          <p:nvPr/>
        </p:nvSpPr>
        <p:spPr>
          <a:xfrm>
            <a:off x="1721326" y="358628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4" name="직사각형 133">
            <a:extLst>
              <a:ext uri="{FF2B5EF4-FFF2-40B4-BE49-F238E27FC236}">
                <a16:creationId xmlns:a16="http://schemas.microsoft.com/office/drawing/2014/main" id="{64689EF8-F805-AFF9-F1DF-72DF3B808AC3}"/>
              </a:ext>
            </a:extLst>
          </p:cNvPr>
          <p:cNvSpPr/>
          <p:nvPr/>
        </p:nvSpPr>
        <p:spPr>
          <a:xfrm>
            <a:off x="7753995" y="6583746"/>
            <a:ext cx="83869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0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endParaRPr lang="ko-KR" altLang="en-US" sz="900" dirty="0">
              <a:latin typeface="+mn-ea"/>
            </a:endParaRPr>
          </a:p>
        </p:txBody>
      </p:sp>
      <p:sp>
        <p:nvSpPr>
          <p:cNvPr id="136" name="타원 135">
            <a:extLst>
              <a:ext uri="{FF2B5EF4-FFF2-40B4-BE49-F238E27FC236}">
                <a16:creationId xmlns:a16="http://schemas.microsoft.com/office/drawing/2014/main" id="{28B54BB0-EF67-E192-15D0-886F10AA1734}"/>
              </a:ext>
            </a:extLst>
          </p:cNvPr>
          <p:cNvSpPr/>
          <p:nvPr/>
        </p:nvSpPr>
        <p:spPr>
          <a:xfrm>
            <a:off x="1721326" y="421631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0" name="타원 149">
            <a:extLst>
              <a:ext uri="{FF2B5EF4-FFF2-40B4-BE49-F238E27FC236}">
                <a16:creationId xmlns:a16="http://schemas.microsoft.com/office/drawing/2014/main" id="{D8DFFA0C-6F01-FE12-6E5C-95A2B6634F39}"/>
              </a:ext>
            </a:extLst>
          </p:cNvPr>
          <p:cNvSpPr/>
          <p:nvPr/>
        </p:nvSpPr>
        <p:spPr>
          <a:xfrm>
            <a:off x="1721326" y="565399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8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EA2DC73-AFC4-F88E-340A-8618051FDF05}"/>
              </a:ext>
            </a:extLst>
          </p:cNvPr>
          <p:cNvSpPr txBox="1"/>
          <p:nvPr/>
        </p:nvSpPr>
        <p:spPr>
          <a:xfrm>
            <a:off x="1724615" y="1051836"/>
            <a:ext cx="18452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b="0" i="0" u="none" strike="noStrike" dirty="0">
                <a:solidFill>
                  <a:srgbClr val="FF0000"/>
                </a:solidFill>
                <a:effectLst/>
                <a:latin typeface="맑은 고딕"/>
              </a:rPr>
              <a:t>*</a:t>
            </a:r>
            <a:endParaRPr lang="ko-KR" altLang="en-US" sz="9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82FDC3DA-83A4-5FFD-3E38-ED88BB57CD56}"/>
              </a:ext>
            </a:extLst>
          </p:cNvPr>
          <p:cNvSpPr/>
          <p:nvPr/>
        </p:nvSpPr>
        <p:spPr>
          <a:xfrm>
            <a:off x="166528" y="3275754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55390662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P-FE-MP-85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 상품관리 </a:t>
            </a:r>
            <a:r>
              <a:rPr lang="en-US" altLang="ko-KR" dirty="0"/>
              <a:t>&gt; </a:t>
            </a:r>
            <a:r>
              <a:rPr lang="ko-KR" altLang="en-US" dirty="0"/>
              <a:t>상품등록</a:t>
            </a:r>
            <a:r>
              <a:rPr lang="en-US" altLang="ko-KR" dirty="0"/>
              <a:t>] </a:t>
            </a:r>
            <a:r>
              <a:rPr lang="ko-KR" altLang="en-US" dirty="0"/>
              <a:t>상품등록 </a:t>
            </a:r>
            <a:r>
              <a:rPr lang="en-US" altLang="ko-KR" dirty="0"/>
              <a:t>- 2</a:t>
            </a:r>
          </a:p>
        </p:txBody>
      </p:sp>
      <p:graphicFrame>
        <p:nvGraphicFramePr>
          <p:cNvPr id="78" name="표 4">
            <a:extLst>
              <a:ext uri="{FF2B5EF4-FFF2-40B4-BE49-F238E27FC236}">
                <a16:creationId xmlns:a16="http://schemas.microsoft.com/office/drawing/2014/main" id="{6BDA454E-B687-419F-8449-7B41BE3EFC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5167050"/>
              </p:ext>
            </p:extLst>
          </p:nvPr>
        </p:nvGraphicFramePr>
        <p:xfrm>
          <a:off x="9016139" y="234979"/>
          <a:ext cx="2508867" cy="69787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288190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이미지 업로드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최대 수 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: 10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개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개당 용량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10MB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업로드 가능 파일 확장자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JPG, PNG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 업로드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로컬 파일선택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UI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JPG(JPEG), PNG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선택 업로드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10MB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이상 파일 업로드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Alert(10MB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이하 파일만 업로드 가능합니다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업로드 된 이미지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이미지가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업로드 된 이미지가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Confirm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이미지를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업로드된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이미지 삭제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클릭한 이미지가 대표 이미지로 변경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뱃지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870792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버튼 노출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신규 등록 시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등록하기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취소 버튼 노출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수정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수정하기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버튼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2988000">
                <a:tc gridSpan="2"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36000" marR="0" lvl="0" indent="0" algn="l" defTabSz="999073" rtl="0" eaLnBrk="1" fontAlgn="ctr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2904820"/>
                  </a:ext>
                </a:extLst>
              </a:tr>
            </a:tbl>
          </a:graphicData>
        </a:graphic>
      </p:graphicFrame>
      <p:graphicFrame>
        <p:nvGraphicFramePr>
          <p:cNvPr id="42" name="표 41">
            <a:extLst>
              <a:ext uri="{FF2B5EF4-FFF2-40B4-BE49-F238E27FC236}">
                <a16:creationId xmlns:a16="http://schemas.microsoft.com/office/drawing/2014/main" id="{6DA411E1-0AE1-1342-AF32-23E888981657}"/>
              </a:ext>
            </a:extLst>
          </p:cNvPr>
          <p:cNvGraphicFramePr>
            <a:graphicFrameLocks noGrp="1"/>
          </p:cNvGraphicFramePr>
          <p:nvPr/>
        </p:nvGraphicFramePr>
        <p:xfrm>
          <a:off x="1822699" y="432176"/>
          <a:ext cx="6978400" cy="1800000"/>
        </p:xfrm>
        <a:graphic>
          <a:graphicData uri="http://schemas.openxmlformats.org/drawingml/2006/table">
            <a:tbl>
              <a:tblPr/>
              <a:tblGrid>
                <a:gridCol w="11310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47307">
                  <a:extLst>
                    <a:ext uri="{9D8B030D-6E8A-4147-A177-3AD203B41FA5}">
                      <a16:colId xmlns:a16="http://schemas.microsoft.com/office/drawing/2014/main" val="1171030"/>
                    </a:ext>
                  </a:extLst>
                </a:gridCol>
              </a:tblGrid>
              <a:tr h="1800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/>
                        </a:rPr>
                        <a:t>*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이미지 업로드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6" name="TextBox 45">
            <a:extLst>
              <a:ext uri="{FF2B5EF4-FFF2-40B4-BE49-F238E27FC236}">
                <a16:creationId xmlns:a16="http://schemas.microsoft.com/office/drawing/2014/main" id="{25D1B002-F0FD-C638-8C8E-588A4035474D}"/>
              </a:ext>
            </a:extLst>
          </p:cNvPr>
          <p:cNvSpPr txBox="1"/>
          <p:nvPr/>
        </p:nvSpPr>
        <p:spPr>
          <a:xfrm>
            <a:off x="3021987" y="523970"/>
            <a:ext cx="3206904" cy="3909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200"/>
              </a:lnSpc>
            </a:pPr>
            <a:r>
              <a:rPr lang="ko-KR" altLang="en-US" sz="900" dirty="0">
                <a:latin typeface="+mn-ea"/>
              </a:rPr>
              <a:t>제품</a:t>
            </a:r>
            <a:r>
              <a:rPr lang="ko-KR" altLang="en-US" sz="900" dirty="0">
                <a:latin typeface="+mn-ea"/>
                <a:ea typeface="+mn-ea"/>
              </a:rPr>
              <a:t> </a:t>
            </a:r>
            <a:r>
              <a:rPr lang="ko-KR" altLang="en-US" sz="900" dirty="0">
                <a:latin typeface="+mn-ea"/>
              </a:rPr>
              <a:t>이미지를</a:t>
            </a:r>
            <a:r>
              <a:rPr lang="ko-KR" altLang="en-US" sz="900" dirty="0">
                <a:latin typeface="+mn-ea"/>
                <a:ea typeface="+mn-ea"/>
              </a:rPr>
              <a:t> </a:t>
            </a:r>
            <a:r>
              <a:rPr lang="ko-KR" altLang="en-US" sz="900" dirty="0">
                <a:latin typeface="+mn-ea"/>
              </a:rPr>
              <a:t>업로드해</a:t>
            </a:r>
            <a:r>
              <a:rPr lang="ko-KR" altLang="en-US" sz="900" dirty="0">
                <a:latin typeface="+mn-ea"/>
                <a:ea typeface="+mn-ea"/>
              </a:rPr>
              <a:t> 주세요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. </a:t>
            </a:r>
          </a:p>
          <a:p>
            <a:pPr>
              <a:lnSpc>
                <a:spcPts val="1200"/>
              </a:lnSpc>
            </a:pP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(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최대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개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10MB 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이하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, JPG</a:t>
            </a:r>
            <a:r>
              <a:rPr lang="en-US" altLang="ko-KR" sz="900" b="0" kern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  <a:cs typeface="+mn-cs"/>
              </a:rPr>
              <a:t> (JPEG)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, PNG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만 업로드 가능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)</a:t>
            </a:r>
            <a:endParaRPr lang="ko-KR" altLang="en-US" sz="900" dirty="0"/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4E4D395B-BE11-F2A0-0C68-BC60A5125569}"/>
              </a:ext>
            </a:extLst>
          </p:cNvPr>
          <p:cNvSpPr/>
          <p:nvPr/>
        </p:nvSpPr>
        <p:spPr>
          <a:xfrm>
            <a:off x="3101318" y="1007512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430EEF4D-BBE4-3C85-E74D-DB87C333F7CB}"/>
              </a:ext>
            </a:extLst>
          </p:cNvPr>
          <p:cNvSpPr/>
          <p:nvPr/>
        </p:nvSpPr>
        <p:spPr>
          <a:xfrm>
            <a:off x="3974648" y="1007512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C8187402-4D40-5691-C03F-95698A120671}"/>
              </a:ext>
            </a:extLst>
          </p:cNvPr>
          <p:cNvSpPr/>
          <p:nvPr/>
        </p:nvSpPr>
        <p:spPr>
          <a:xfrm>
            <a:off x="4847978" y="1007512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69" name="직사각형 68">
            <a:extLst>
              <a:ext uri="{FF2B5EF4-FFF2-40B4-BE49-F238E27FC236}">
                <a16:creationId xmlns:a16="http://schemas.microsoft.com/office/drawing/2014/main" id="{EB360EB2-AA82-E645-EE7D-DBDDCC8CF52C}"/>
              </a:ext>
            </a:extLst>
          </p:cNvPr>
          <p:cNvSpPr/>
          <p:nvPr/>
        </p:nvSpPr>
        <p:spPr>
          <a:xfrm>
            <a:off x="5726351" y="1007512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54F11077-7AFF-303D-7FA4-940DDB6D2D90}"/>
              </a:ext>
            </a:extLst>
          </p:cNvPr>
          <p:cNvSpPr/>
          <p:nvPr/>
        </p:nvSpPr>
        <p:spPr>
          <a:xfrm>
            <a:off x="6604724" y="1007512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80" name="그림 79">
            <a:extLst>
              <a:ext uri="{FF2B5EF4-FFF2-40B4-BE49-F238E27FC236}">
                <a16:creationId xmlns:a16="http://schemas.microsoft.com/office/drawing/2014/main" id="{717D4BFF-5934-471E-5A45-68020678EEAB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4400" y="1029061"/>
            <a:ext cx="194520" cy="194520"/>
          </a:xfrm>
          <a:prstGeom prst="rect">
            <a:avLst/>
          </a:prstGeom>
        </p:spPr>
      </p:pic>
      <p:pic>
        <p:nvPicPr>
          <p:cNvPr id="82" name="그림 81">
            <a:extLst>
              <a:ext uri="{FF2B5EF4-FFF2-40B4-BE49-F238E27FC236}">
                <a16:creationId xmlns:a16="http://schemas.microsoft.com/office/drawing/2014/main" id="{BDC43049-D8CA-2177-F0FB-48180AF406C3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0603" y="1029061"/>
            <a:ext cx="194520" cy="194520"/>
          </a:xfrm>
          <a:prstGeom prst="rect">
            <a:avLst/>
          </a:prstGeom>
        </p:spPr>
      </p:pic>
      <p:pic>
        <p:nvPicPr>
          <p:cNvPr id="85" name="그림 84">
            <a:extLst>
              <a:ext uri="{FF2B5EF4-FFF2-40B4-BE49-F238E27FC236}">
                <a16:creationId xmlns:a16="http://schemas.microsoft.com/office/drawing/2014/main" id="{8260A30E-9C07-A6F3-3B9F-B95B291A714F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7475" y="1029061"/>
            <a:ext cx="194520" cy="194520"/>
          </a:xfrm>
          <a:prstGeom prst="rect">
            <a:avLst/>
          </a:prstGeom>
        </p:spPr>
      </p:pic>
      <p:pic>
        <p:nvPicPr>
          <p:cNvPr id="87" name="그림 86">
            <a:extLst>
              <a:ext uri="{FF2B5EF4-FFF2-40B4-BE49-F238E27FC236}">
                <a16:creationId xmlns:a16="http://schemas.microsoft.com/office/drawing/2014/main" id="{1E757F5C-D70D-EE3C-1DDD-847FED0F80DC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4347" y="1029061"/>
            <a:ext cx="194520" cy="194520"/>
          </a:xfrm>
          <a:prstGeom prst="rect">
            <a:avLst/>
          </a:prstGeom>
        </p:spPr>
      </p:pic>
      <p:pic>
        <p:nvPicPr>
          <p:cNvPr id="89" name="그림 88">
            <a:extLst>
              <a:ext uri="{FF2B5EF4-FFF2-40B4-BE49-F238E27FC236}">
                <a16:creationId xmlns:a16="http://schemas.microsoft.com/office/drawing/2014/main" id="{0524CE3E-9497-2B92-36A7-62BA11A635FE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1219" y="1029061"/>
            <a:ext cx="194520" cy="194520"/>
          </a:xfrm>
          <a:prstGeom prst="rect">
            <a:avLst/>
          </a:prstGeom>
        </p:spPr>
      </p:pic>
      <p:sp>
        <p:nvSpPr>
          <p:cNvPr id="91" name="모서리가 둥근 직사각형 152">
            <a:extLst>
              <a:ext uri="{FF2B5EF4-FFF2-40B4-BE49-F238E27FC236}">
                <a16:creationId xmlns:a16="http://schemas.microsoft.com/office/drawing/2014/main" id="{94B0E0C1-0ECE-00C3-C384-6B516AFE86C5}"/>
              </a:ext>
            </a:extLst>
          </p:cNvPr>
          <p:cNvSpPr/>
          <p:nvPr/>
        </p:nvSpPr>
        <p:spPr>
          <a:xfrm>
            <a:off x="6228891" y="567634"/>
            <a:ext cx="1286223" cy="320871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이미지 업로드</a:t>
            </a:r>
          </a:p>
        </p:txBody>
      </p:sp>
      <p:sp>
        <p:nvSpPr>
          <p:cNvPr id="93" name="모서리가 둥근 직사각형 152">
            <a:extLst>
              <a:ext uri="{FF2B5EF4-FFF2-40B4-BE49-F238E27FC236}">
                <a16:creationId xmlns:a16="http://schemas.microsoft.com/office/drawing/2014/main" id="{B6240D0C-9F2C-89B0-7A2A-F0B121C6C46C}"/>
              </a:ext>
            </a:extLst>
          </p:cNvPr>
          <p:cNvSpPr/>
          <p:nvPr/>
        </p:nvSpPr>
        <p:spPr>
          <a:xfrm>
            <a:off x="3275216" y="1470017"/>
            <a:ext cx="399009" cy="18857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4400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대표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C1FBD4F-1318-8AF3-9A07-B1E5E5B42863}"/>
              </a:ext>
            </a:extLst>
          </p:cNvPr>
          <p:cNvSpPr txBox="1"/>
          <p:nvPr/>
        </p:nvSpPr>
        <p:spPr>
          <a:xfrm>
            <a:off x="3021987" y="1934381"/>
            <a:ext cx="3271332" cy="2370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200"/>
              </a:lnSpc>
            </a:pPr>
            <a:r>
              <a:rPr lang="ko-KR" altLang="en-US" sz="900" dirty="0">
                <a:latin typeface="+mn-ea"/>
              </a:rPr>
              <a:t>이미지를 선택하면 선택한 이미지가 대표 이미지가 됩니다</a:t>
            </a:r>
            <a:r>
              <a:rPr lang="en-US" altLang="ko-KR" sz="900" dirty="0">
                <a:latin typeface="+mn-ea"/>
              </a:rPr>
              <a:t>.</a:t>
            </a:r>
            <a:endParaRPr lang="ko-KR" altLang="en-US" sz="900" dirty="0"/>
          </a:p>
        </p:txBody>
      </p:sp>
      <p:sp>
        <p:nvSpPr>
          <p:cNvPr id="97" name="직사각형 96">
            <a:extLst>
              <a:ext uri="{FF2B5EF4-FFF2-40B4-BE49-F238E27FC236}">
                <a16:creationId xmlns:a16="http://schemas.microsoft.com/office/drawing/2014/main" id="{5B579C88-1E4A-1FD1-7AF9-A16B44E28C10}"/>
              </a:ext>
            </a:extLst>
          </p:cNvPr>
          <p:cNvSpPr/>
          <p:nvPr/>
        </p:nvSpPr>
        <p:spPr>
          <a:xfrm>
            <a:off x="7481596" y="1007512"/>
            <a:ext cx="761015" cy="69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업로드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이미지</a:t>
            </a:r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99" name="그림 98">
            <a:extLst>
              <a:ext uri="{FF2B5EF4-FFF2-40B4-BE49-F238E27FC236}">
                <a16:creationId xmlns:a16="http://schemas.microsoft.com/office/drawing/2014/main" id="{538264B4-2870-7374-C34B-62384190DB4E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48091" y="1029061"/>
            <a:ext cx="194520" cy="194520"/>
          </a:xfrm>
          <a:prstGeom prst="rect">
            <a:avLst/>
          </a:prstGeom>
        </p:spPr>
      </p:pic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C472F25C-9332-148F-48F4-5B3F16DCD12F}"/>
              </a:ext>
            </a:extLst>
          </p:cNvPr>
          <p:cNvSpPr/>
          <p:nvPr/>
        </p:nvSpPr>
        <p:spPr>
          <a:xfrm>
            <a:off x="5239860" y="1823316"/>
            <a:ext cx="1247506" cy="46654"/>
          </a:xfrm>
          <a:prstGeom prst="roundRect">
            <a:avLst>
              <a:gd name="adj" fmla="val 50000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2052B9F1-04C9-8573-D7B3-0CE88CE80840}"/>
              </a:ext>
            </a:extLst>
          </p:cNvPr>
          <p:cNvSpPr/>
          <p:nvPr/>
        </p:nvSpPr>
        <p:spPr>
          <a:xfrm>
            <a:off x="1657612" y="138188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4" name="Google Shape;1067;p27">
            <a:extLst>
              <a:ext uri="{FF2B5EF4-FFF2-40B4-BE49-F238E27FC236}">
                <a16:creationId xmlns:a16="http://schemas.microsoft.com/office/drawing/2014/main" id="{A9077C62-D1B2-7351-483F-4DAA136BD581}"/>
              </a:ext>
            </a:extLst>
          </p:cNvPr>
          <p:cNvGrpSpPr/>
          <p:nvPr/>
        </p:nvGrpSpPr>
        <p:grpSpPr>
          <a:xfrm>
            <a:off x="174023" y="232355"/>
            <a:ext cx="8594612" cy="337912"/>
            <a:chOff x="454585" y="453468"/>
            <a:chExt cx="8868441" cy="502040"/>
          </a:xfrm>
        </p:grpSpPr>
        <p:sp>
          <p:nvSpPr>
            <p:cNvPr id="15" name="Google Shape;1068;p27">
              <a:extLst>
                <a:ext uri="{FF2B5EF4-FFF2-40B4-BE49-F238E27FC236}">
                  <a16:creationId xmlns:a16="http://schemas.microsoft.com/office/drawing/2014/main" id="{1ED03454-BEA3-2265-7BB8-FA0566C01813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6" name="Google Shape;1069;p27">
              <a:extLst>
                <a:ext uri="{FF2B5EF4-FFF2-40B4-BE49-F238E27FC236}">
                  <a16:creationId xmlns:a16="http://schemas.microsoft.com/office/drawing/2014/main" id="{EC4F9F04-DC38-223B-C7D4-01090FF3466F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6" name="모서리가 둥근 직사각형 151">
            <a:extLst>
              <a:ext uri="{FF2B5EF4-FFF2-40B4-BE49-F238E27FC236}">
                <a16:creationId xmlns:a16="http://schemas.microsoft.com/office/drawing/2014/main" id="{DE9DEDB6-6AAC-5C41-A7FE-574388AD17B9}"/>
              </a:ext>
            </a:extLst>
          </p:cNvPr>
          <p:cNvSpPr/>
          <p:nvPr/>
        </p:nvSpPr>
        <p:spPr>
          <a:xfrm>
            <a:off x="4155779" y="3400148"/>
            <a:ext cx="1286223" cy="347696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수정하기</a:t>
            </a:r>
          </a:p>
        </p:txBody>
      </p:sp>
      <p:sp>
        <p:nvSpPr>
          <p:cNvPr id="10" name="모서리가 둥근 직사각형 152">
            <a:extLst>
              <a:ext uri="{FF2B5EF4-FFF2-40B4-BE49-F238E27FC236}">
                <a16:creationId xmlns:a16="http://schemas.microsoft.com/office/drawing/2014/main" id="{B479BFF8-0BBB-F66E-1490-8593D37592F8}"/>
              </a:ext>
            </a:extLst>
          </p:cNvPr>
          <p:cNvSpPr/>
          <p:nvPr/>
        </p:nvSpPr>
        <p:spPr>
          <a:xfrm>
            <a:off x="5497442" y="3400148"/>
            <a:ext cx="1285200" cy="338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19" name="모서리가 둥근 직사각형 152">
            <a:extLst>
              <a:ext uri="{FF2B5EF4-FFF2-40B4-BE49-F238E27FC236}">
                <a16:creationId xmlns:a16="http://schemas.microsoft.com/office/drawing/2014/main" id="{BDD38A39-882C-4E83-D05A-A0A9F543D1E7}"/>
              </a:ext>
            </a:extLst>
          </p:cNvPr>
          <p:cNvSpPr/>
          <p:nvPr/>
        </p:nvSpPr>
        <p:spPr>
          <a:xfrm>
            <a:off x="8042774" y="3382904"/>
            <a:ext cx="60003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삭제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052EE811-A48E-E66A-0319-7EAAED9EDB1C}"/>
              </a:ext>
            </a:extLst>
          </p:cNvPr>
          <p:cNvSpPr/>
          <p:nvPr/>
        </p:nvSpPr>
        <p:spPr>
          <a:xfrm>
            <a:off x="1704513" y="2397203"/>
            <a:ext cx="7084380" cy="634550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17" name="화살표: 오각형 16">
            <a:extLst>
              <a:ext uri="{FF2B5EF4-FFF2-40B4-BE49-F238E27FC236}">
                <a16:creationId xmlns:a16="http://schemas.microsoft.com/office/drawing/2014/main" id="{62A03427-C13F-5871-532D-2DF75D49B40B}"/>
              </a:ext>
            </a:extLst>
          </p:cNvPr>
          <p:cNvSpPr/>
          <p:nvPr/>
        </p:nvSpPr>
        <p:spPr>
          <a:xfrm>
            <a:off x="1765612" y="2292107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신규 등록 시 노출되는 버튼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BE99A661-4F02-9BF4-5727-0385B694C4AA}"/>
              </a:ext>
            </a:extLst>
          </p:cNvPr>
          <p:cNvSpPr/>
          <p:nvPr/>
        </p:nvSpPr>
        <p:spPr>
          <a:xfrm>
            <a:off x="1767032" y="2506288"/>
            <a:ext cx="6945655" cy="464466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A201853-FE05-5ED6-0D9A-F216BFB58855}"/>
              </a:ext>
            </a:extLst>
          </p:cNvPr>
          <p:cNvSpPr txBox="1"/>
          <p:nvPr/>
        </p:nvSpPr>
        <p:spPr>
          <a:xfrm>
            <a:off x="7237316" y="2444919"/>
            <a:ext cx="818425" cy="138499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버튼 영역</a:t>
            </a:r>
          </a:p>
        </p:txBody>
      </p:sp>
      <p:cxnSp>
        <p:nvCxnSpPr>
          <p:cNvPr id="21" name="직선 화살표 연결선 20">
            <a:extLst>
              <a:ext uri="{FF2B5EF4-FFF2-40B4-BE49-F238E27FC236}">
                <a16:creationId xmlns:a16="http://schemas.microsoft.com/office/drawing/2014/main" id="{3A7A9F1C-0C21-0178-7380-D0D324CE8514}"/>
              </a:ext>
            </a:extLst>
          </p:cNvPr>
          <p:cNvCxnSpPr>
            <a:cxnSpLocks/>
          </p:cNvCxnSpPr>
          <p:nvPr/>
        </p:nvCxnSpPr>
        <p:spPr>
          <a:xfrm>
            <a:off x="5487244" y="3031496"/>
            <a:ext cx="4105" cy="236491"/>
          </a:xfrm>
          <a:prstGeom prst="straightConnector1">
            <a:avLst/>
          </a:prstGeom>
          <a:ln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1E2B433C-87DC-7056-A56C-F03575D6414A}"/>
              </a:ext>
            </a:extLst>
          </p:cNvPr>
          <p:cNvSpPr/>
          <p:nvPr/>
        </p:nvSpPr>
        <p:spPr>
          <a:xfrm>
            <a:off x="1704513" y="3240966"/>
            <a:ext cx="7084380" cy="634550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24" name="화살표: 오각형 23">
            <a:extLst>
              <a:ext uri="{FF2B5EF4-FFF2-40B4-BE49-F238E27FC236}">
                <a16:creationId xmlns:a16="http://schemas.microsoft.com/office/drawing/2014/main" id="{6087D440-E327-2AEA-F473-5F53FB1E5363}"/>
              </a:ext>
            </a:extLst>
          </p:cNvPr>
          <p:cNvSpPr/>
          <p:nvPr/>
        </p:nvSpPr>
        <p:spPr>
          <a:xfrm>
            <a:off x="1765612" y="3133732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등록된 상품 수정 시 노출되는 버튼</a:t>
            </a: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A578AECA-99A7-D729-51EE-5F2ED49BF020}"/>
              </a:ext>
            </a:extLst>
          </p:cNvPr>
          <p:cNvSpPr/>
          <p:nvPr/>
        </p:nvSpPr>
        <p:spPr>
          <a:xfrm>
            <a:off x="1592317" y="229210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모서리가 둥근 직사각형 151">
            <a:extLst>
              <a:ext uri="{FF2B5EF4-FFF2-40B4-BE49-F238E27FC236}">
                <a16:creationId xmlns:a16="http://schemas.microsoft.com/office/drawing/2014/main" id="{EEC56969-D823-A8A7-6844-88FD11D51DF7}"/>
              </a:ext>
            </a:extLst>
          </p:cNvPr>
          <p:cNvSpPr/>
          <p:nvPr/>
        </p:nvSpPr>
        <p:spPr>
          <a:xfrm>
            <a:off x="4160130" y="2579925"/>
            <a:ext cx="1286223" cy="347696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등록하기</a:t>
            </a:r>
          </a:p>
        </p:txBody>
      </p:sp>
      <p:sp>
        <p:nvSpPr>
          <p:cNvPr id="30" name="모서리가 둥근 직사각형 152">
            <a:extLst>
              <a:ext uri="{FF2B5EF4-FFF2-40B4-BE49-F238E27FC236}">
                <a16:creationId xmlns:a16="http://schemas.microsoft.com/office/drawing/2014/main" id="{43BE4BEF-1E1A-C96C-6310-113786C29842}"/>
              </a:ext>
            </a:extLst>
          </p:cNvPr>
          <p:cNvSpPr/>
          <p:nvPr/>
        </p:nvSpPr>
        <p:spPr>
          <a:xfrm>
            <a:off x="5501793" y="2579925"/>
            <a:ext cx="1285200" cy="338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</p:spTree>
    <p:extLst>
      <p:ext uri="{BB962C8B-B14F-4D97-AF65-F5344CB8AC3E}">
        <p14:creationId xmlns:p14="http://schemas.microsoft.com/office/powerpoint/2010/main" val="112931872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246AA103-9283-1599-DB19-6A99F88627B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153224" y="380578"/>
            <a:ext cx="8714537" cy="6600045"/>
          </a:xfrm>
          <a:prstGeom prst="rect">
            <a:avLst/>
          </a:prstGeom>
        </p:spPr>
      </p:pic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P-FE-MP-90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 상품관리 </a:t>
            </a:r>
            <a:r>
              <a:rPr lang="en-US" altLang="ko-KR" dirty="0"/>
              <a:t>&gt; </a:t>
            </a:r>
            <a:r>
              <a:rPr lang="ko-KR" altLang="en-US" dirty="0"/>
              <a:t>상품등록</a:t>
            </a:r>
            <a:r>
              <a:rPr lang="en-US" altLang="ko-KR" dirty="0"/>
              <a:t>] </a:t>
            </a:r>
            <a:r>
              <a:rPr lang="ko-KR" altLang="en-US" dirty="0"/>
              <a:t>상품등록 </a:t>
            </a:r>
            <a:r>
              <a:rPr lang="en-US" altLang="ko-KR" dirty="0"/>
              <a:t>- 3</a:t>
            </a:r>
          </a:p>
        </p:txBody>
      </p:sp>
      <p:graphicFrame>
        <p:nvGraphicFramePr>
          <p:cNvPr id="78" name="표 4">
            <a:extLst>
              <a:ext uri="{FF2B5EF4-FFF2-40B4-BE49-F238E27FC236}">
                <a16:creationId xmlns:a16="http://schemas.microsoft.com/office/drawing/2014/main" id="{6BDA454E-B687-419F-8449-7B41BE3EFC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7602440"/>
              </p:ext>
            </p:extLst>
          </p:nvPr>
        </p:nvGraphicFramePr>
        <p:xfrm>
          <a:off x="9016139" y="252735"/>
          <a:ext cx="2508867" cy="7704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09073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'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등록하기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',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'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수정하기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'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Validation Check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- [1.1]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표 체크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- [1.1]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표 체크 완료 시 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:Confirm(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?)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[3]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안내 팝업 노출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94113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취소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Confirm(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상품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?)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 상품 목록으로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78976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등록완료 팝업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(</a:t>
                      </a: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+mn-ea"/>
                        </a:rPr>
                        <a:t>모달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화면 중앙에 노출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Dimmed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처리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'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확인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'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버튼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오픈숍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 상품 목록으로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656438"/>
                  </a:ext>
                </a:extLst>
              </a:tr>
              <a:tr h="107021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정보 수정 모드 시 아래의 상태 값에서만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 중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판매중지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판매완료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 값으로 변경 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일이 지난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상품을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?)</a:t>
                      </a: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삭제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거래 상품 목록으로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7955594"/>
                  </a:ext>
                </a:extLst>
              </a:tr>
              <a:tr h="2844000">
                <a:tc gridSpan="2"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36000" marR="0" lvl="0" indent="0" algn="l" defTabSz="999073" rtl="0" eaLnBrk="1" fontAlgn="ctr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2904820"/>
                  </a:ext>
                </a:extLst>
              </a:tr>
            </a:tbl>
          </a:graphicData>
        </a:graphic>
      </p:graphicFrame>
      <p:sp>
        <p:nvSpPr>
          <p:cNvPr id="140" name="Button 1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5BDB50-02DE-2824-DCD4-AB315876016F}"/>
              </a:ext>
            </a:extLst>
          </p:cNvPr>
          <p:cNvSpPr>
            <a:spLocks/>
          </p:cNvSpPr>
          <p:nvPr>
            <p:custDataLst>
              <p:tags r:id="rId1"/>
            </p:custDataLst>
          </p:nvPr>
        </p:nvSpPr>
        <p:spPr bwMode="auto">
          <a:xfrm>
            <a:off x="3914794" y="1627406"/>
            <a:ext cx="2919613" cy="1302694"/>
          </a:xfrm>
          <a:prstGeom prst="roundRect">
            <a:avLst>
              <a:gd name="adj" fmla="val 2651"/>
            </a:avLst>
          </a:prstGeom>
          <a:solidFill>
            <a:schemeClr val="bg1"/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200000"/>
              </a:lnSpc>
            </a:pP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  </a:t>
            </a:r>
            <a:r>
              <a:rPr lang="ko-KR" altLang="en-US" sz="1200" b="1" dirty="0">
                <a:solidFill>
                  <a:schemeClr val="tx1"/>
                </a:solidFill>
                <a:latin typeface="+mn-ea"/>
              </a:rPr>
              <a:t>상품이 등록되었습니다</a:t>
            </a:r>
            <a:r>
              <a:rPr lang="en-US" altLang="ko-KR" sz="1200" b="1" dirty="0">
                <a:solidFill>
                  <a:schemeClr val="tx1"/>
                </a:solidFill>
                <a:latin typeface="+mn-ea"/>
              </a:rPr>
              <a:t>. </a:t>
            </a:r>
          </a:p>
          <a:p>
            <a:pPr>
              <a:lnSpc>
                <a:spcPct val="200000"/>
              </a:lnSpc>
            </a:pPr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  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상품 판매 완료 시 판매 가격에서 결제 수수료 </a:t>
            </a:r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3.4%,</a:t>
            </a:r>
          </a:p>
          <a:p>
            <a:pPr>
              <a:lnSpc>
                <a:spcPct val="150000"/>
              </a:lnSpc>
            </a:pPr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  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부가세 </a:t>
            </a:r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10%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가 제외된 금액이 포인트 적립됩니다</a:t>
            </a:r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.</a:t>
            </a:r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" name="모서리가 둥근 직사각형 151">
            <a:extLst>
              <a:ext uri="{FF2B5EF4-FFF2-40B4-BE49-F238E27FC236}">
                <a16:creationId xmlns:a16="http://schemas.microsoft.com/office/drawing/2014/main" id="{7F69D44D-A742-D764-1A2C-343EB9493BB8}"/>
              </a:ext>
            </a:extLst>
          </p:cNvPr>
          <p:cNvSpPr/>
          <p:nvPr/>
        </p:nvSpPr>
        <p:spPr>
          <a:xfrm>
            <a:off x="4959107" y="2577610"/>
            <a:ext cx="824149" cy="25718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확인</a:t>
            </a:r>
          </a:p>
        </p:txBody>
      </p:sp>
      <p:graphicFrame>
        <p:nvGraphicFramePr>
          <p:cNvPr id="31" name="표 30">
            <a:extLst>
              <a:ext uri="{FF2B5EF4-FFF2-40B4-BE49-F238E27FC236}">
                <a16:creationId xmlns:a16="http://schemas.microsoft.com/office/drawing/2014/main" id="{6222B77E-6FDF-EB36-0E9D-A33E739736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7573522"/>
              </p:ext>
            </p:extLst>
          </p:nvPr>
        </p:nvGraphicFramePr>
        <p:xfrm>
          <a:off x="1633777" y="3076769"/>
          <a:ext cx="6993368" cy="1694763"/>
        </p:xfrm>
        <a:graphic>
          <a:graphicData uri="http://schemas.openxmlformats.org/drawingml/2006/table">
            <a:tbl>
              <a:tblPr/>
              <a:tblGrid>
                <a:gridCol w="1113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2891">
                  <a:extLst>
                    <a:ext uri="{9D8B030D-6E8A-4147-A177-3AD203B41FA5}">
                      <a16:colId xmlns:a16="http://schemas.microsoft.com/office/drawing/2014/main" val="2327958368"/>
                    </a:ext>
                  </a:extLst>
                </a:gridCol>
                <a:gridCol w="761318">
                  <a:extLst>
                    <a:ext uri="{9D8B030D-6E8A-4147-A177-3AD203B41FA5}">
                      <a16:colId xmlns:a16="http://schemas.microsoft.com/office/drawing/2014/main" val="4290329040"/>
                    </a:ext>
                  </a:extLst>
                </a:gridCol>
                <a:gridCol w="2905259">
                  <a:extLst>
                    <a:ext uri="{9D8B030D-6E8A-4147-A177-3AD203B41FA5}">
                      <a16:colId xmlns:a16="http://schemas.microsoft.com/office/drawing/2014/main" val="1682716890"/>
                    </a:ext>
                  </a:extLst>
                </a:gridCol>
              </a:tblGrid>
              <a:tr h="188307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Button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예측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Action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Type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9415837"/>
                  </a:ext>
                </a:extLst>
              </a:tr>
              <a:tr h="188307">
                <a:tc rowSpan="8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등록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수정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하기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제목을 입력하지 않은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제목을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3716442"/>
                  </a:ext>
                </a:extLst>
              </a:tr>
              <a:tr h="188307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카테고리를 선택하지 않은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카테고리를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7791206"/>
                  </a:ext>
                </a:extLst>
              </a:tr>
              <a:tr h="188307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구매가격을 입력하지 않은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구매가격을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1412993"/>
                  </a:ext>
                </a:extLst>
              </a:tr>
              <a:tr h="188307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판매가격을 입력하지 않은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판매가격을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856429"/>
                  </a:ext>
                </a:extLst>
              </a:tr>
              <a:tr h="18830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사용기간을 선택하지 않은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사용기간을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6567972"/>
                  </a:ext>
                </a:extLst>
              </a:tr>
              <a:tr h="18830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거래방식을 선택하지 않은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거래방식을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6328503"/>
                  </a:ext>
                </a:extLst>
              </a:tr>
              <a:tr h="18830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제품설명을 입력하지 않은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제품설명을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9021938"/>
                  </a:ext>
                </a:extLst>
              </a:tr>
              <a:tr h="18830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이미지를 등록하지 않은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이미지를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개 이상 등록해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672491"/>
                  </a:ext>
                </a:extLst>
              </a:tr>
            </a:tbl>
          </a:graphicData>
        </a:graphic>
      </p:graphicFrame>
      <p:grpSp>
        <p:nvGrpSpPr>
          <p:cNvPr id="21" name="Google Shape;1067;p27">
            <a:extLst>
              <a:ext uri="{FF2B5EF4-FFF2-40B4-BE49-F238E27FC236}">
                <a16:creationId xmlns:a16="http://schemas.microsoft.com/office/drawing/2014/main" id="{298C385B-82B9-A377-AB3A-360AF6A4F398}"/>
              </a:ext>
            </a:extLst>
          </p:cNvPr>
          <p:cNvGrpSpPr/>
          <p:nvPr/>
        </p:nvGrpSpPr>
        <p:grpSpPr>
          <a:xfrm>
            <a:off x="1633777" y="4891971"/>
            <a:ext cx="7020115" cy="414911"/>
            <a:chOff x="454585" y="453468"/>
            <a:chExt cx="8868441" cy="502040"/>
          </a:xfrm>
        </p:grpSpPr>
        <p:sp>
          <p:nvSpPr>
            <p:cNvPr id="22" name="Google Shape;1068;p27">
              <a:extLst>
                <a:ext uri="{FF2B5EF4-FFF2-40B4-BE49-F238E27FC236}">
                  <a16:creationId xmlns:a16="http://schemas.microsoft.com/office/drawing/2014/main" id="{C5327BF6-2626-90B6-DD9D-46B3235E288C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24" name="Google Shape;1069;p27">
              <a:extLst>
                <a:ext uri="{FF2B5EF4-FFF2-40B4-BE49-F238E27FC236}">
                  <a16:creationId xmlns:a16="http://schemas.microsoft.com/office/drawing/2014/main" id="{09A1EFA8-AA4E-2F85-3F06-FA337D2080DC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3378CE71-AD92-B783-070E-BA78FC5BB83B}"/>
              </a:ext>
            </a:extLst>
          </p:cNvPr>
          <p:cNvSpPr/>
          <p:nvPr/>
        </p:nvSpPr>
        <p:spPr>
          <a:xfrm>
            <a:off x="1542765" y="6346073"/>
            <a:ext cx="7084380" cy="634550"/>
          </a:xfrm>
          <a:prstGeom prst="rect">
            <a:avLst/>
          </a:prstGeom>
          <a:solidFill>
            <a:schemeClr val="bg1"/>
          </a:solidFill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28" name="모서리가 둥근 직사각형 151">
            <a:extLst>
              <a:ext uri="{FF2B5EF4-FFF2-40B4-BE49-F238E27FC236}">
                <a16:creationId xmlns:a16="http://schemas.microsoft.com/office/drawing/2014/main" id="{19DD58A1-406D-429D-5448-1F024121EB68}"/>
              </a:ext>
            </a:extLst>
          </p:cNvPr>
          <p:cNvSpPr/>
          <p:nvPr/>
        </p:nvSpPr>
        <p:spPr>
          <a:xfrm>
            <a:off x="4625824" y="6505363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수정하기</a:t>
            </a:r>
          </a:p>
        </p:txBody>
      </p:sp>
      <p:sp>
        <p:nvSpPr>
          <p:cNvPr id="30" name="모서리가 둥근 직사각형 152">
            <a:extLst>
              <a:ext uri="{FF2B5EF4-FFF2-40B4-BE49-F238E27FC236}">
                <a16:creationId xmlns:a16="http://schemas.microsoft.com/office/drawing/2014/main" id="{3DB59E92-CDF2-798A-253E-089D30D2345C}"/>
              </a:ext>
            </a:extLst>
          </p:cNvPr>
          <p:cNvSpPr/>
          <p:nvPr/>
        </p:nvSpPr>
        <p:spPr>
          <a:xfrm>
            <a:off x="7072562" y="6496262"/>
            <a:ext cx="60003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32" name="모서리가 둥근 직사각형 152">
            <a:extLst>
              <a:ext uri="{FF2B5EF4-FFF2-40B4-BE49-F238E27FC236}">
                <a16:creationId xmlns:a16="http://schemas.microsoft.com/office/drawing/2014/main" id="{E506FCBC-B761-6757-96B4-626BEBE022A5}"/>
              </a:ext>
            </a:extLst>
          </p:cNvPr>
          <p:cNvSpPr/>
          <p:nvPr/>
        </p:nvSpPr>
        <p:spPr>
          <a:xfrm>
            <a:off x="7820360" y="6496480"/>
            <a:ext cx="60003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삭제</a:t>
            </a:r>
          </a:p>
        </p:txBody>
      </p:sp>
      <p:sp>
        <p:nvSpPr>
          <p:cNvPr id="35" name="타원 34">
            <a:extLst>
              <a:ext uri="{FF2B5EF4-FFF2-40B4-BE49-F238E27FC236}">
                <a16:creationId xmlns:a16="http://schemas.microsoft.com/office/drawing/2014/main" id="{EAAD7E91-DDD0-A816-5D79-A1051A891987}"/>
              </a:ext>
            </a:extLst>
          </p:cNvPr>
          <p:cNvSpPr/>
          <p:nvPr/>
        </p:nvSpPr>
        <p:spPr>
          <a:xfrm>
            <a:off x="7700040" y="656629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6" name="화살표: 오각형 35">
            <a:extLst>
              <a:ext uri="{FF2B5EF4-FFF2-40B4-BE49-F238E27FC236}">
                <a16:creationId xmlns:a16="http://schemas.microsoft.com/office/drawing/2014/main" id="{0819B16B-FC85-8312-1D13-ED06E7A39479}"/>
              </a:ext>
            </a:extLst>
          </p:cNvPr>
          <p:cNvSpPr/>
          <p:nvPr/>
        </p:nvSpPr>
        <p:spPr>
          <a:xfrm>
            <a:off x="1598265" y="6244724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등록된 상품 수정 시 노출되는 버튼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28F6C887-4173-14FE-FD5C-421634063C8C}"/>
              </a:ext>
            </a:extLst>
          </p:cNvPr>
          <p:cNvSpPr/>
          <p:nvPr/>
        </p:nvSpPr>
        <p:spPr>
          <a:xfrm>
            <a:off x="1542765" y="5508943"/>
            <a:ext cx="7084380" cy="634550"/>
          </a:xfrm>
          <a:prstGeom prst="rect">
            <a:avLst/>
          </a:prstGeom>
          <a:solidFill>
            <a:schemeClr val="bg1"/>
          </a:solidFill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38" name="모서리가 둥근 직사각형 151">
            <a:extLst>
              <a:ext uri="{FF2B5EF4-FFF2-40B4-BE49-F238E27FC236}">
                <a16:creationId xmlns:a16="http://schemas.microsoft.com/office/drawing/2014/main" id="{51BA307D-54A0-62B0-2CF6-2A2969E723B8}"/>
              </a:ext>
            </a:extLst>
          </p:cNvPr>
          <p:cNvSpPr/>
          <p:nvPr/>
        </p:nvSpPr>
        <p:spPr>
          <a:xfrm>
            <a:off x="4606119" y="5674908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등록하기</a:t>
            </a:r>
          </a:p>
        </p:txBody>
      </p:sp>
      <p:sp>
        <p:nvSpPr>
          <p:cNvPr id="39" name="모서리가 둥근 직사각형 152">
            <a:extLst>
              <a:ext uri="{FF2B5EF4-FFF2-40B4-BE49-F238E27FC236}">
                <a16:creationId xmlns:a16="http://schemas.microsoft.com/office/drawing/2014/main" id="{6E600774-1EFB-8CA2-695E-F294FF824C4D}"/>
              </a:ext>
            </a:extLst>
          </p:cNvPr>
          <p:cNvSpPr/>
          <p:nvPr/>
        </p:nvSpPr>
        <p:spPr>
          <a:xfrm>
            <a:off x="7806232" y="5656246"/>
            <a:ext cx="60003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40" name="타원 39">
            <a:extLst>
              <a:ext uri="{FF2B5EF4-FFF2-40B4-BE49-F238E27FC236}">
                <a16:creationId xmlns:a16="http://schemas.microsoft.com/office/drawing/2014/main" id="{DFDFF7D6-CD7E-7DFF-1473-6EF9676B5A4C}"/>
              </a:ext>
            </a:extLst>
          </p:cNvPr>
          <p:cNvSpPr/>
          <p:nvPr/>
        </p:nvSpPr>
        <p:spPr>
          <a:xfrm>
            <a:off x="4504102" y="574493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1" name="타원 40">
            <a:extLst>
              <a:ext uri="{FF2B5EF4-FFF2-40B4-BE49-F238E27FC236}">
                <a16:creationId xmlns:a16="http://schemas.microsoft.com/office/drawing/2014/main" id="{924368B1-39C3-4ADC-6A9F-97E3D53FE85D}"/>
              </a:ext>
            </a:extLst>
          </p:cNvPr>
          <p:cNvSpPr/>
          <p:nvPr/>
        </p:nvSpPr>
        <p:spPr>
          <a:xfrm>
            <a:off x="7684262" y="572565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3" name="화살표: 오각형 42">
            <a:extLst>
              <a:ext uri="{FF2B5EF4-FFF2-40B4-BE49-F238E27FC236}">
                <a16:creationId xmlns:a16="http://schemas.microsoft.com/office/drawing/2014/main" id="{DAAFB49C-1685-30FC-1FB6-4D5A6CBE9BA5}"/>
              </a:ext>
            </a:extLst>
          </p:cNvPr>
          <p:cNvSpPr/>
          <p:nvPr/>
        </p:nvSpPr>
        <p:spPr>
          <a:xfrm>
            <a:off x="1588271" y="5403108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신규 등록 시 노출되는 버튼</a:t>
            </a: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6C433E3E-760A-A3B7-5395-337731C4C67E}"/>
              </a:ext>
            </a:extLst>
          </p:cNvPr>
          <p:cNvSpPr/>
          <p:nvPr/>
        </p:nvSpPr>
        <p:spPr>
          <a:xfrm>
            <a:off x="4504102" y="659702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5" name="타원 44">
            <a:extLst>
              <a:ext uri="{FF2B5EF4-FFF2-40B4-BE49-F238E27FC236}">
                <a16:creationId xmlns:a16="http://schemas.microsoft.com/office/drawing/2014/main" id="{FF43347A-2168-C7E2-D9A6-FD65E501F621}"/>
              </a:ext>
            </a:extLst>
          </p:cNvPr>
          <p:cNvSpPr/>
          <p:nvPr/>
        </p:nvSpPr>
        <p:spPr>
          <a:xfrm>
            <a:off x="6967886" y="656629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A1587BD5-7C29-940E-D356-1F27B4AF10E9}"/>
              </a:ext>
            </a:extLst>
          </p:cNvPr>
          <p:cNvSpPr/>
          <p:nvPr/>
        </p:nvSpPr>
        <p:spPr>
          <a:xfrm>
            <a:off x="3822778" y="158020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9" name="타원 48">
            <a:extLst>
              <a:ext uri="{FF2B5EF4-FFF2-40B4-BE49-F238E27FC236}">
                <a16:creationId xmlns:a16="http://schemas.microsoft.com/office/drawing/2014/main" id="{EBB4CECB-223F-69F0-5CF2-0E85FBA8C2AE}"/>
              </a:ext>
            </a:extLst>
          </p:cNvPr>
          <p:cNvSpPr/>
          <p:nvPr/>
        </p:nvSpPr>
        <p:spPr>
          <a:xfrm>
            <a:off x="1517236" y="298364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74699775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9375D36-43D5-4476-A756-9DB54A2403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P-FE-GN-15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20A49B3-050F-4ACB-B111-4A767654CF9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[Header/Footer &gt; Footer] Footer</a:t>
            </a:r>
            <a:endParaRPr lang="ko-KR" altLang="en-US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12FD0E9F-6706-4C14-8546-5C486EA88866}"/>
              </a:ext>
            </a:extLst>
          </p:cNvPr>
          <p:cNvSpPr/>
          <p:nvPr/>
        </p:nvSpPr>
        <p:spPr>
          <a:xfrm>
            <a:off x="44913" y="2985413"/>
            <a:ext cx="257391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600" dirty="0" err="1">
                <a:latin typeface="+mn-ea"/>
              </a:rPr>
              <a:t>라라마켓</a:t>
            </a:r>
            <a:endParaRPr lang="ko-KR" altLang="en-US" sz="2000" dirty="0">
              <a:latin typeface="+mn-ea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EB260B2C-75BF-4497-AA44-3477452F60A1}"/>
              </a:ext>
            </a:extLst>
          </p:cNvPr>
          <p:cNvSpPr/>
          <p:nvPr/>
        </p:nvSpPr>
        <p:spPr>
          <a:xfrm>
            <a:off x="3402962" y="2734192"/>
            <a:ext cx="233881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상호명 </a:t>
            </a:r>
            <a:r>
              <a:rPr lang="en-US" altLang="ko-KR" sz="1000" dirty="0">
                <a:latin typeface="+mn-ea"/>
              </a:rPr>
              <a:t>: </a:t>
            </a:r>
            <a:r>
              <a:rPr lang="ko-KR" altLang="en-US" sz="1000" dirty="0" err="1">
                <a:latin typeface="+mn-ea"/>
              </a:rPr>
              <a:t>라라마켓</a:t>
            </a:r>
            <a:endParaRPr lang="en-US" altLang="ko-KR" sz="1000" dirty="0">
              <a:latin typeface="+mn-ea"/>
            </a:endParaRPr>
          </a:p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사업자등록번호 </a:t>
            </a:r>
            <a:r>
              <a:rPr lang="en-US" altLang="ko-KR" sz="1000" dirty="0">
                <a:latin typeface="+mn-ea"/>
              </a:rPr>
              <a:t>000-00-0000</a:t>
            </a: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0CCC3908-3C64-4E9A-9677-1FAC3077BD9C}"/>
              </a:ext>
            </a:extLst>
          </p:cNvPr>
          <p:cNvSpPr/>
          <p:nvPr/>
        </p:nvSpPr>
        <p:spPr>
          <a:xfrm>
            <a:off x="153095" y="926565"/>
            <a:ext cx="2109957" cy="756678"/>
          </a:xfrm>
          <a:prstGeom prst="rect">
            <a:avLst/>
          </a:prstGeom>
          <a:pattFill prst="lt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G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마켓 배너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2BB5DF2-5803-46AB-9FEF-59FE715D7A94}"/>
              </a:ext>
            </a:extLst>
          </p:cNvPr>
          <p:cNvSpPr/>
          <p:nvPr/>
        </p:nvSpPr>
        <p:spPr>
          <a:xfrm>
            <a:off x="2358253" y="926230"/>
            <a:ext cx="2109957" cy="756678"/>
          </a:xfrm>
          <a:prstGeom prst="rect">
            <a:avLst/>
          </a:prstGeom>
          <a:pattFill prst="lt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11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번가 배너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60CBC461-B7F8-46BB-9DE4-CF7366BF1C9E}"/>
              </a:ext>
            </a:extLst>
          </p:cNvPr>
          <p:cNvSpPr/>
          <p:nvPr/>
        </p:nvSpPr>
        <p:spPr>
          <a:xfrm>
            <a:off x="4569137" y="926230"/>
            <a:ext cx="2109957" cy="756678"/>
          </a:xfrm>
          <a:prstGeom prst="rect">
            <a:avLst/>
          </a:prstGeom>
          <a:pattFill prst="lt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err="1">
                <a:solidFill>
                  <a:schemeClr val="tx1"/>
                </a:solidFill>
                <a:latin typeface="+mn-ea"/>
              </a:rPr>
              <a:t>옥션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 배너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9EB18E13-B869-40BA-B331-7AC6F3961B8F}"/>
              </a:ext>
            </a:extLst>
          </p:cNvPr>
          <p:cNvSpPr/>
          <p:nvPr/>
        </p:nvSpPr>
        <p:spPr>
          <a:xfrm>
            <a:off x="6768969" y="926230"/>
            <a:ext cx="2109957" cy="756678"/>
          </a:xfrm>
          <a:prstGeom prst="rect">
            <a:avLst/>
          </a:prstGeom>
          <a:pattFill prst="lt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dirty="0" err="1">
                <a:solidFill>
                  <a:schemeClr val="tx1"/>
                </a:solidFill>
                <a:latin typeface="+mn-ea"/>
              </a:rPr>
              <a:t>네이버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 지식쇼핑 배너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99837392-7396-495C-A0AC-2FDAB99A18E0}"/>
              </a:ext>
            </a:extLst>
          </p:cNvPr>
          <p:cNvSpPr/>
          <p:nvPr/>
        </p:nvSpPr>
        <p:spPr>
          <a:xfrm>
            <a:off x="4187647" y="3117945"/>
            <a:ext cx="1032098" cy="160810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사업자번호 확인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1D387BC5-9775-4059-838D-19DCCB363DE9}"/>
              </a:ext>
            </a:extLst>
          </p:cNvPr>
          <p:cNvSpPr/>
          <p:nvPr/>
        </p:nvSpPr>
        <p:spPr>
          <a:xfrm>
            <a:off x="3422170" y="3565235"/>
            <a:ext cx="554658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주소 </a:t>
            </a:r>
            <a:r>
              <a:rPr lang="en-US" altLang="ko-KR" sz="1000" dirty="0">
                <a:latin typeface="+mn-ea"/>
              </a:rPr>
              <a:t>: (00000) </a:t>
            </a:r>
            <a:r>
              <a:rPr lang="ko-KR" altLang="en-US" sz="1000" dirty="0">
                <a:latin typeface="+mn-ea"/>
              </a:rPr>
              <a:t>서울시 서초구 ○○○○○ ○○</a:t>
            </a:r>
            <a:endParaRPr lang="en-US" altLang="ko-KR" sz="1000" dirty="0">
              <a:latin typeface="+mn-ea"/>
            </a:endParaRPr>
          </a:p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고객센터 </a:t>
            </a:r>
            <a:r>
              <a:rPr lang="en-US" altLang="ko-KR" sz="1000" dirty="0">
                <a:latin typeface="+mn-ea"/>
              </a:rPr>
              <a:t>: TEL 070-000-0000 FAX (02)000-0000 Email : lala@style.co.kr</a:t>
            </a:r>
            <a:endParaRPr lang="ko-KR" altLang="en-US" sz="1000" dirty="0">
              <a:latin typeface="+mn-ea"/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0A0958C9-AD77-4CFF-999C-DE6EE6138657}"/>
              </a:ext>
            </a:extLst>
          </p:cNvPr>
          <p:cNvSpPr/>
          <p:nvPr/>
        </p:nvSpPr>
        <p:spPr>
          <a:xfrm>
            <a:off x="603208" y="119399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F00AFEDB-0350-4530-990D-7BA5CC8DEDAB}"/>
              </a:ext>
            </a:extLst>
          </p:cNvPr>
          <p:cNvSpPr/>
          <p:nvPr/>
        </p:nvSpPr>
        <p:spPr>
          <a:xfrm>
            <a:off x="2801274" y="119399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27BC5051-E6D7-432E-BF55-98713B3C6FB4}"/>
              </a:ext>
            </a:extLst>
          </p:cNvPr>
          <p:cNvSpPr/>
          <p:nvPr/>
        </p:nvSpPr>
        <p:spPr>
          <a:xfrm>
            <a:off x="5105100" y="119399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8DBBFA04-F848-48D6-A3B2-A0D49A5A6643}"/>
              </a:ext>
            </a:extLst>
          </p:cNvPr>
          <p:cNvSpPr/>
          <p:nvPr/>
        </p:nvSpPr>
        <p:spPr>
          <a:xfrm>
            <a:off x="7002408" y="120351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531C3093-6A50-4926-B3C9-42B8B7E89E02}"/>
              </a:ext>
            </a:extLst>
          </p:cNvPr>
          <p:cNvSpPr/>
          <p:nvPr/>
        </p:nvSpPr>
        <p:spPr>
          <a:xfrm>
            <a:off x="4029143" y="309105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9E9101BB-1A08-481F-A579-0F1AE4955843}"/>
              </a:ext>
            </a:extLst>
          </p:cNvPr>
          <p:cNvSpPr/>
          <p:nvPr/>
        </p:nvSpPr>
        <p:spPr>
          <a:xfrm>
            <a:off x="5590511" y="2706449"/>
            <a:ext cx="293136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대표자 </a:t>
            </a:r>
            <a:r>
              <a:rPr lang="en-US" altLang="ko-KR" sz="1000" dirty="0">
                <a:latin typeface="+mn-ea"/>
              </a:rPr>
              <a:t>: </a:t>
            </a:r>
            <a:r>
              <a:rPr lang="ko-KR" altLang="en-US" sz="1000" dirty="0">
                <a:latin typeface="+mn-ea"/>
              </a:rPr>
              <a:t>홍길동</a:t>
            </a:r>
            <a:endParaRPr lang="en-US" altLang="ko-KR" sz="1000" dirty="0">
              <a:latin typeface="+mn-ea"/>
            </a:endParaRPr>
          </a:p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통신판매업 신고번호 </a:t>
            </a:r>
            <a:r>
              <a:rPr lang="en-US" altLang="ko-KR" sz="1000" dirty="0">
                <a:latin typeface="+mn-ea"/>
              </a:rPr>
              <a:t>: 0000-</a:t>
            </a:r>
            <a:r>
              <a:rPr lang="ko-KR" altLang="en-US" sz="1000" dirty="0">
                <a:latin typeface="+mn-ea"/>
              </a:rPr>
              <a:t>서울서초</a:t>
            </a:r>
            <a:r>
              <a:rPr lang="en-US" altLang="ko-KR" sz="1000" dirty="0">
                <a:latin typeface="+mn-ea"/>
              </a:rPr>
              <a:t>-0000</a:t>
            </a:r>
          </a:p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>
                <a:latin typeface="+mn-ea"/>
              </a:rPr>
              <a:t>개인정보관리책임자 </a:t>
            </a:r>
            <a:r>
              <a:rPr lang="en-US" altLang="ko-KR" sz="1000" dirty="0">
                <a:latin typeface="+mn-ea"/>
              </a:rPr>
              <a:t>: </a:t>
            </a:r>
            <a:r>
              <a:rPr lang="ko-KR" altLang="en-US" sz="1000" dirty="0">
                <a:latin typeface="+mn-ea"/>
              </a:rPr>
              <a:t>임꺽정</a:t>
            </a:r>
            <a:endParaRPr lang="en-US" altLang="ko-KR" sz="1000" dirty="0">
              <a:latin typeface="+mn-ea"/>
            </a:endParaRPr>
          </a:p>
          <a:p>
            <a:r>
              <a:rPr lang="en-US" altLang="ko-KR" sz="1000" dirty="0">
                <a:latin typeface="+mn-ea"/>
              </a:rPr>
              <a:t>| </a:t>
            </a:r>
            <a:r>
              <a:rPr lang="ko-KR" altLang="en-US" sz="1000" dirty="0" err="1">
                <a:latin typeface="+mn-ea"/>
              </a:rPr>
              <a:t>호스팅</a:t>
            </a:r>
            <a:r>
              <a:rPr lang="ko-KR" altLang="en-US" sz="1000" dirty="0">
                <a:latin typeface="+mn-ea"/>
              </a:rPr>
              <a:t> 제공 사업자 </a:t>
            </a:r>
            <a:r>
              <a:rPr lang="en-US" altLang="ko-KR" sz="1000" dirty="0">
                <a:latin typeface="+mn-ea"/>
              </a:rPr>
              <a:t>: </a:t>
            </a:r>
            <a:r>
              <a:rPr lang="ko-KR" altLang="en-US" sz="1000" dirty="0">
                <a:latin typeface="+mn-ea"/>
              </a:rPr>
              <a:t>○○○○○ </a:t>
            </a:r>
            <a:endParaRPr lang="en-US" altLang="ko-KR" sz="1000" dirty="0">
              <a:latin typeface="+mn-ea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A8E66629-F0B9-4FC0-8A44-D57AD164F2FC}"/>
              </a:ext>
            </a:extLst>
          </p:cNvPr>
          <p:cNvSpPr/>
          <p:nvPr/>
        </p:nvSpPr>
        <p:spPr>
          <a:xfrm>
            <a:off x="127101" y="568233"/>
            <a:ext cx="4166939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라라마켓</a:t>
            </a:r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제품을 구매 할 수 있는 오픈마켓</a:t>
            </a:r>
            <a:endParaRPr lang="en-US" altLang="ko-KR" sz="1400" b="1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EB011241-1014-469D-9525-1E9371F84037}"/>
              </a:ext>
            </a:extLst>
          </p:cNvPr>
          <p:cNvGrpSpPr/>
          <p:nvPr/>
        </p:nvGrpSpPr>
        <p:grpSpPr>
          <a:xfrm>
            <a:off x="352796" y="5704997"/>
            <a:ext cx="2520000" cy="1365614"/>
            <a:chOff x="4007371" y="884161"/>
            <a:chExt cx="2520000" cy="1365613"/>
          </a:xfrm>
        </p:grpSpPr>
        <p:grpSp>
          <p:nvGrpSpPr>
            <p:cNvPr id="29" name="그룹 85">
              <a:extLst>
                <a:ext uri="{FF2B5EF4-FFF2-40B4-BE49-F238E27FC236}">
                  <a16:creationId xmlns:a16="http://schemas.microsoft.com/office/drawing/2014/main" id="{B09573CC-58AA-4722-8107-CCCD5F3EDC4E}"/>
                </a:ext>
              </a:extLst>
            </p:cNvPr>
            <p:cNvGrpSpPr/>
            <p:nvPr/>
          </p:nvGrpSpPr>
          <p:grpSpPr>
            <a:xfrm>
              <a:off x="4007371" y="884161"/>
              <a:ext cx="2520000" cy="1306589"/>
              <a:chOff x="4007371" y="884161"/>
              <a:chExt cx="2520000" cy="1306589"/>
            </a:xfrm>
          </p:grpSpPr>
          <p:sp>
            <p:nvSpPr>
              <p:cNvPr id="34" name="Window Body">
                <a:extLst>
                  <a:ext uri="{FF2B5EF4-FFF2-40B4-BE49-F238E27FC236}">
                    <a16:creationId xmlns:a16="http://schemas.microsoft.com/office/drawing/2014/main" id="{43646081-FD7C-415A-8703-C24151C63902}"/>
                  </a:ext>
                </a:extLst>
              </p:cNvPr>
              <p:cNvSpPr/>
              <p:nvPr>
                <p:custDataLst>
                  <p:tags r:id="rId4"/>
                </p:custDataLst>
              </p:nvPr>
            </p:nvSpPr>
            <p:spPr>
              <a:xfrm>
                <a:off x="4007371" y="1121905"/>
                <a:ext cx="2520000" cy="1068845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35" name="Text">
                <a:extLst>
                  <a:ext uri="{FF2B5EF4-FFF2-40B4-BE49-F238E27FC236}">
                    <a16:creationId xmlns:a16="http://schemas.microsoft.com/office/drawing/2014/main" id="{5DFEC308-9C8B-40AE-9B92-EBCFE60319E5}"/>
                  </a:ext>
                </a:extLst>
              </p:cNvPr>
              <p:cNvSpPr txBox="1"/>
              <p:nvPr>
                <p:custDataLst>
                  <p:tags r:id="rId5"/>
                </p:custDataLst>
              </p:nvPr>
            </p:nvSpPr>
            <p:spPr>
              <a:xfrm>
                <a:off x="4696220" y="1163488"/>
                <a:ext cx="1796432" cy="688281"/>
              </a:xfrm>
              <a:prstGeom prst="rect">
                <a:avLst/>
              </a:prstGeom>
              <a:noFill/>
            </p:spPr>
            <p:txBody>
              <a:bodyPr wrap="square" lIns="73152" tIns="36576" rIns="73152" bIns="36576" rtlCol="0" anchor="ctr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50000"/>
                  </a:lnSpc>
                </a:pPr>
                <a:r>
                  <a:rPr lang="ko-KR" altLang="en-US" sz="900" dirty="0">
                    <a:latin typeface="+mn-ea"/>
                  </a:rPr>
                  <a:t>로그인 후 이용할 수 있습니다</a:t>
                </a:r>
                <a:r>
                  <a:rPr lang="en-US" altLang="ko-KR" sz="900" dirty="0">
                    <a:latin typeface="+mn-ea"/>
                  </a:rPr>
                  <a:t>.</a:t>
                </a:r>
              </a:p>
            </p:txBody>
          </p:sp>
          <p:sp>
            <p:nvSpPr>
              <p:cNvPr id="36" name="Title Bar">
                <a:extLst>
                  <a:ext uri="{FF2B5EF4-FFF2-40B4-BE49-F238E27FC236}">
                    <a16:creationId xmlns:a16="http://schemas.microsoft.com/office/drawing/2014/main" id="{80EB8E44-B410-47FC-90A8-7FB36765920E}"/>
                  </a:ext>
                </a:extLst>
              </p:cNvPr>
              <p:cNvSpPr/>
              <p:nvPr>
                <p:custDataLst>
                  <p:tags r:id="rId6"/>
                </p:custDataLst>
              </p:nvPr>
            </p:nvSpPr>
            <p:spPr>
              <a:xfrm>
                <a:off x="4007371" y="884161"/>
                <a:ext cx="2520000" cy="237744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2286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sz="900" b="1" dirty="0">
                    <a:solidFill>
                      <a:schemeClr val="tx1"/>
                    </a:solidFill>
                    <a:latin typeface="+mn-ea"/>
                    <a:cs typeface="Segoe UI" panose="020B0502040204020203" pitchFamily="34" charset="0"/>
                  </a:rPr>
                  <a:t>Alert 10-1</a:t>
                </a:r>
              </a:p>
            </p:txBody>
          </p:sp>
          <p:sp>
            <p:nvSpPr>
              <p:cNvPr id="37" name="Close Button">
                <a:extLst>
                  <a:ext uri="{FF2B5EF4-FFF2-40B4-BE49-F238E27FC236}">
                    <a16:creationId xmlns:a16="http://schemas.microsoft.com/office/drawing/2014/main" id="{22AD4C3A-AE3E-4091-8B3F-9962800A3059}"/>
                  </a:ext>
                </a:extLst>
              </p:cNvPr>
              <p:cNvSpPr>
                <a:spLocks noEditPoint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6345535" y="955408"/>
                <a:ext cx="98425" cy="95250"/>
              </a:xfrm>
              <a:custGeom>
                <a:avLst/>
                <a:gdLst>
                  <a:gd name="T0" fmla="*/ 254 w 254"/>
                  <a:gd name="T1" fmla="*/ 0 h 254"/>
                  <a:gd name="T2" fmla="*/ 0 w 254"/>
                  <a:gd name="T3" fmla="*/ 254 h 254"/>
                  <a:gd name="T4" fmla="*/ 0 w 254"/>
                  <a:gd name="T5" fmla="*/ 0 h 254"/>
                  <a:gd name="T6" fmla="*/ 254 w 254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54">
                    <a:moveTo>
                      <a:pt x="254" y="0"/>
                    </a:moveTo>
                    <a:lnTo>
                      <a:pt x="0" y="254"/>
                    </a:lnTo>
                    <a:moveTo>
                      <a:pt x="0" y="0"/>
                    </a:moveTo>
                    <a:lnTo>
                      <a:pt x="254" y="254"/>
                    </a:lnTo>
                  </a:path>
                </a:pathLst>
              </a:custGeom>
              <a:noFill/>
              <a:ln w="9525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grpSp>
            <p:nvGrpSpPr>
              <p:cNvPr id="38" name="Icons">
                <a:extLst>
                  <a:ext uri="{FF2B5EF4-FFF2-40B4-BE49-F238E27FC236}">
                    <a16:creationId xmlns:a16="http://schemas.microsoft.com/office/drawing/2014/main" id="{41FB41BC-524A-401D-BFC9-B6DEC951C64B}"/>
                  </a:ext>
                </a:extLst>
              </p:cNvPr>
              <p:cNvGrpSpPr/>
              <p:nvPr/>
            </p:nvGrpSpPr>
            <p:grpSpPr>
              <a:xfrm>
                <a:off x="4185219" y="1197382"/>
                <a:ext cx="457200" cy="519906"/>
                <a:chOff x="773534" y="1669713"/>
                <a:chExt cx="457200" cy="519906"/>
              </a:xfrm>
            </p:grpSpPr>
            <p:sp>
              <p:nvSpPr>
                <p:cNvPr id="39" name="Info Icon">
                  <a:extLst>
                    <a:ext uri="{FF2B5EF4-FFF2-40B4-BE49-F238E27FC236}">
                      <a16:creationId xmlns:a16="http://schemas.microsoft.com/office/drawing/2014/main" id="{ADD97212-13C5-4AE1-B052-BF4CF3D9C85D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8"/>
                  </p:custDataLst>
                </p:nvPr>
              </p:nvSpPr>
              <p:spPr bwMode="auto">
                <a:xfrm>
                  <a:off x="803697" y="1794332"/>
                  <a:ext cx="396875" cy="395287"/>
                </a:xfrm>
                <a:custGeom>
                  <a:avLst/>
                  <a:gdLst>
                    <a:gd name="T0" fmla="*/ 550 w 1101"/>
                    <a:gd name="T1" fmla="*/ 231 h 1101"/>
                    <a:gd name="T2" fmla="*/ 480 w 1101"/>
                    <a:gd name="T3" fmla="*/ 301 h 1101"/>
                    <a:gd name="T4" fmla="*/ 550 w 1101"/>
                    <a:gd name="T5" fmla="*/ 372 h 1101"/>
                    <a:gd name="T6" fmla="*/ 621 w 1101"/>
                    <a:gd name="T7" fmla="*/ 301 h 1101"/>
                    <a:gd name="T8" fmla="*/ 550 w 1101"/>
                    <a:gd name="T9" fmla="*/ 231 h 1101"/>
                    <a:gd name="T10" fmla="*/ 494 w 1101"/>
                    <a:gd name="T11" fmla="*/ 455 h 1101"/>
                    <a:gd name="T12" fmla="*/ 494 w 1101"/>
                    <a:gd name="T13" fmla="*/ 851 h 1101"/>
                    <a:gd name="T14" fmla="*/ 607 w 1101"/>
                    <a:gd name="T15" fmla="*/ 851 h 1101"/>
                    <a:gd name="T16" fmla="*/ 607 w 1101"/>
                    <a:gd name="T17" fmla="*/ 455 h 1101"/>
                    <a:gd name="T18" fmla="*/ 494 w 1101"/>
                    <a:gd name="T19" fmla="*/ 455 h 1101"/>
                    <a:gd name="T20" fmla="*/ 1101 w 1101"/>
                    <a:gd name="T21" fmla="*/ 551 h 1101"/>
                    <a:gd name="T22" fmla="*/ 550 w 1101"/>
                    <a:gd name="T23" fmla="*/ 1101 h 1101"/>
                    <a:gd name="T24" fmla="*/ 0 w 1101"/>
                    <a:gd name="T25" fmla="*/ 551 h 1101"/>
                    <a:gd name="T26" fmla="*/ 550 w 1101"/>
                    <a:gd name="T27" fmla="*/ 0 h 1101"/>
                    <a:gd name="T28" fmla="*/ 1101 w 1101"/>
                    <a:gd name="T29" fmla="*/ 551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01" h="1101">
                      <a:moveTo>
                        <a:pt x="550" y="231"/>
                      </a:moveTo>
                      <a:cubicBezTo>
                        <a:pt x="511" y="231"/>
                        <a:pt x="480" y="262"/>
                        <a:pt x="480" y="301"/>
                      </a:cubicBezTo>
                      <a:cubicBezTo>
                        <a:pt x="480" y="340"/>
                        <a:pt x="511" y="372"/>
                        <a:pt x="550" y="372"/>
                      </a:cubicBezTo>
                      <a:cubicBezTo>
                        <a:pt x="589" y="372"/>
                        <a:pt x="621" y="340"/>
                        <a:pt x="621" y="301"/>
                      </a:cubicBezTo>
                      <a:cubicBezTo>
                        <a:pt x="621" y="262"/>
                        <a:pt x="589" y="231"/>
                        <a:pt x="550" y="231"/>
                      </a:cubicBezTo>
                      <a:close/>
                      <a:moveTo>
                        <a:pt x="494" y="455"/>
                      </a:moveTo>
                      <a:lnTo>
                        <a:pt x="494" y="851"/>
                      </a:lnTo>
                      <a:lnTo>
                        <a:pt x="607" y="851"/>
                      </a:lnTo>
                      <a:lnTo>
                        <a:pt x="607" y="455"/>
                      </a:lnTo>
                      <a:lnTo>
                        <a:pt x="494" y="455"/>
                      </a:lnTo>
                      <a:close/>
                      <a:moveTo>
                        <a:pt x="1101" y="551"/>
                      </a:moveTo>
                      <a:cubicBezTo>
                        <a:pt x="1101" y="855"/>
                        <a:pt x="854" y="1101"/>
                        <a:pt x="550" y="1101"/>
                      </a:cubicBezTo>
                      <a:cubicBezTo>
                        <a:pt x="247" y="1101"/>
                        <a:pt x="0" y="855"/>
                        <a:pt x="0" y="551"/>
                      </a:cubicBezTo>
                      <a:cubicBezTo>
                        <a:pt x="0" y="247"/>
                        <a:pt x="247" y="0"/>
                        <a:pt x="550" y="0"/>
                      </a:cubicBezTo>
                      <a:cubicBezTo>
                        <a:pt x="854" y="0"/>
                        <a:pt x="1101" y="247"/>
                        <a:pt x="1101" y="551"/>
                      </a:cubicBezTo>
                      <a:close/>
                    </a:path>
                  </a:pathLst>
                </a:custGeom>
                <a:noFill/>
                <a:ln w="6350" cap="flat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40" name="Warning Icon" hidden="1">
                  <a:extLst>
                    <a:ext uri="{FF2B5EF4-FFF2-40B4-BE49-F238E27FC236}">
                      <a16:creationId xmlns:a16="http://schemas.microsoft.com/office/drawing/2014/main" id="{D1133AD9-C161-434B-A5F5-265546858715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9"/>
                  </p:custDataLst>
                </p:nvPr>
              </p:nvSpPr>
              <p:spPr bwMode="auto">
                <a:xfrm>
                  <a:off x="773534" y="1670507"/>
                  <a:ext cx="457200" cy="395287"/>
                </a:xfrm>
                <a:custGeom>
                  <a:avLst/>
                  <a:gdLst>
                    <a:gd name="T0" fmla="*/ 1270 w 1270"/>
                    <a:gd name="T1" fmla="*/ 1101 h 1101"/>
                    <a:gd name="T2" fmla="*/ 0 w 1270"/>
                    <a:gd name="T3" fmla="*/ 1101 h 1101"/>
                    <a:gd name="T4" fmla="*/ 635 w 1270"/>
                    <a:gd name="T5" fmla="*/ 0 h 1101"/>
                    <a:gd name="T6" fmla="*/ 1270 w 1270"/>
                    <a:gd name="T7" fmla="*/ 1101 h 1101"/>
                    <a:gd name="T8" fmla="*/ 579 w 1270"/>
                    <a:gd name="T9" fmla="*/ 320 h 1101"/>
                    <a:gd name="T10" fmla="*/ 579 w 1270"/>
                    <a:gd name="T11" fmla="*/ 716 h 1101"/>
                    <a:gd name="T12" fmla="*/ 691 w 1270"/>
                    <a:gd name="T13" fmla="*/ 716 h 1101"/>
                    <a:gd name="T14" fmla="*/ 691 w 1270"/>
                    <a:gd name="T15" fmla="*/ 320 h 1101"/>
                    <a:gd name="T16" fmla="*/ 579 w 1270"/>
                    <a:gd name="T17" fmla="*/ 320 h 1101"/>
                    <a:gd name="T18" fmla="*/ 635 w 1270"/>
                    <a:gd name="T19" fmla="*/ 799 h 1101"/>
                    <a:gd name="T20" fmla="*/ 564 w 1270"/>
                    <a:gd name="T21" fmla="*/ 870 h 1101"/>
                    <a:gd name="T22" fmla="*/ 635 w 1270"/>
                    <a:gd name="T23" fmla="*/ 940 h 1101"/>
                    <a:gd name="T24" fmla="*/ 706 w 1270"/>
                    <a:gd name="T25" fmla="*/ 870 h 1101"/>
                    <a:gd name="T26" fmla="*/ 635 w 1270"/>
                    <a:gd name="T27" fmla="*/ 799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70" h="1101">
                      <a:moveTo>
                        <a:pt x="1270" y="1101"/>
                      </a:moveTo>
                      <a:lnTo>
                        <a:pt x="0" y="1101"/>
                      </a:lnTo>
                      <a:lnTo>
                        <a:pt x="635" y="0"/>
                      </a:lnTo>
                      <a:lnTo>
                        <a:pt x="1270" y="1101"/>
                      </a:lnTo>
                      <a:close/>
                      <a:moveTo>
                        <a:pt x="579" y="320"/>
                      </a:moveTo>
                      <a:lnTo>
                        <a:pt x="579" y="716"/>
                      </a:lnTo>
                      <a:lnTo>
                        <a:pt x="691" y="716"/>
                      </a:lnTo>
                      <a:lnTo>
                        <a:pt x="691" y="320"/>
                      </a:lnTo>
                      <a:lnTo>
                        <a:pt x="579" y="320"/>
                      </a:lnTo>
                      <a:close/>
                      <a:moveTo>
                        <a:pt x="635" y="799"/>
                      </a:moveTo>
                      <a:cubicBezTo>
                        <a:pt x="596" y="799"/>
                        <a:pt x="564" y="831"/>
                        <a:pt x="564" y="870"/>
                      </a:cubicBezTo>
                      <a:cubicBezTo>
                        <a:pt x="564" y="909"/>
                        <a:pt x="596" y="940"/>
                        <a:pt x="635" y="940"/>
                      </a:cubicBezTo>
                      <a:cubicBezTo>
                        <a:pt x="674" y="940"/>
                        <a:pt x="706" y="909"/>
                        <a:pt x="706" y="870"/>
                      </a:cubicBezTo>
                      <a:cubicBezTo>
                        <a:pt x="706" y="831"/>
                        <a:pt x="674" y="799"/>
                        <a:pt x="635" y="799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41" name="Error Icon" hidden="1">
                  <a:extLst>
                    <a:ext uri="{FF2B5EF4-FFF2-40B4-BE49-F238E27FC236}">
                      <a16:creationId xmlns:a16="http://schemas.microsoft.com/office/drawing/2014/main" id="{F5B21E11-1412-4AB2-8BD6-2606DC240B66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10"/>
                  </p:custDataLst>
                </p:nvPr>
              </p:nvSpPr>
              <p:spPr bwMode="auto">
                <a:xfrm>
                  <a:off x="802903" y="1670507"/>
                  <a:ext cx="398463" cy="395287"/>
                </a:xfrm>
                <a:custGeom>
                  <a:avLst/>
                  <a:gdLst>
                    <a:gd name="T0" fmla="*/ 1101 w 1101"/>
                    <a:gd name="T1" fmla="*/ 778 h 1100"/>
                    <a:gd name="T2" fmla="*/ 778 w 1101"/>
                    <a:gd name="T3" fmla="*/ 1100 h 1100"/>
                    <a:gd name="T4" fmla="*/ 322 w 1101"/>
                    <a:gd name="T5" fmla="*/ 1100 h 1100"/>
                    <a:gd name="T6" fmla="*/ 0 w 1101"/>
                    <a:gd name="T7" fmla="*/ 778 h 1100"/>
                    <a:gd name="T8" fmla="*/ 0 w 1101"/>
                    <a:gd name="T9" fmla="*/ 322 h 1100"/>
                    <a:gd name="T10" fmla="*/ 322 w 1101"/>
                    <a:gd name="T11" fmla="*/ 0 h 1100"/>
                    <a:gd name="T12" fmla="*/ 778 w 1101"/>
                    <a:gd name="T13" fmla="*/ 0 h 1100"/>
                    <a:gd name="T14" fmla="*/ 1101 w 1101"/>
                    <a:gd name="T15" fmla="*/ 322 h 1100"/>
                    <a:gd name="T16" fmla="*/ 1101 w 1101"/>
                    <a:gd name="T17" fmla="*/ 778 h 1100"/>
                    <a:gd name="T18" fmla="*/ 380 w 1101"/>
                    <a:gd name="T19" fmla="*/ 300 h 1100"/>
                    <a:gd name="T20" fmla="*/ 301 w 1101"/>
                    <a:gd name="T21" fmla="*/ 380 h 1100"/>
                    <a:gd name="T22" fmla="*/ 470 w 1101"/>
                    <a:gd name="T23" fmla="*/ 550 h 1100"/>
                    <a:gd name="T24" fmla="*/ 301 w 1101"/>
                    <a:gd name="T25" fmla="*/ 719 h 1100"/>
                    <a:gd name="T26" fmla="*/ 380 w 1101"/>
                    <a:gd name="T27" fmla="*/ 799 h 1100"/>
                    <a:gd name="T28" fmla="*/ 550 w 1101"/>
                    <a:gd name="T29" fmla="*/ 629 h 1100"/>
                    <a:gd name="T30" fmla="*/ 720 w 1101"/>
                    <a:gd name="T31" fmla="*/ 799 h 1100"/>
                    <a:gd name="T32" fmla="*/ 800 w 1101"/>
                    <a:gd name="T33" fmla="*/ 719 h 1100"/>
                    <a:gd name="T34" fmla="*/ 630 w 1101"/>
                    <a:gd name="T35" fmla="*/ 550 h 1100"/>
                    <a:gd name="T36" fmla="*/ 800 w 1101"/>
                    <a:gd name="T37" fmla="*/ 380 h 1100"/>
                    <a:gd name="T38" fmla="*/ 720 w 1101"/>
                    <a:gd name="T39" fmla="*/ 300 h 1100"/>
                    <a:gd name="T40" fmla="*/ 550 w 1101"/>
                    <a:gd name="T41" fmla="*/ 470 h 1100"/>
                    <a:gd name="T42" fmla="*/ 380 w 1101"/>
                    <a:gd name="T43" fmla="*/ 300 h 1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01" h="1100">
                      <a:moveTo>
                        <a:pt x="1101" y="778"/>
                      </a:moveTo>
                      <a:lnTo>
                        <a:pt x="778" y="1100"/>
                      </a:lnTo>
                      <a:lnTo>
                        <a:pt x="322" y="1100"/>
                      </a:lnTo>
                      <a:lnTo>
                        <a:pt x="0" y="778"/>
                      </a:lnTo>
                      <a:lnTo>
                        <a:pt x="0" y="322"/>
                      </a:lnTo>
                      <a:lnTo>
                        <a:pt x="322" y="0"/>
                      </a:lnTo>
                      <a:lnTo>
                        <a:pt x="778" y="0"/>
                      </a:lnTo>
                      <a:lnTo>
                        <a:pt x="1101" y="322"/>
                      </a:lnTo>
                      <a:lnTo>
                        <a:pt x="1101" y="778"/>
                      </a:lnTo>
                      <a:close/>
                      <a:moveTo>
                        <a:pt x="380" y="300"/>
                      </a:moveTo>
                      <a:lnTo>
                        <a:pt x="301" y="380"/>
                      </a:lnTo>
                      <a:lnTo>
                        <a:pt x="470" y="550"/>
                      </a:lnTo>
                      <a:lnTo>
                        <a:pt x="301" y="719"/>
                      </a:lnTo>
                      <a:lnTo>
                        <a:pt x="380" y="799"/>
                      </a:lnTo>
                      <a:lnTo>
                        <a:pt x="550" y="629"/>
                      </a:lnTo>
                      <a:lnTo>
                        <a:pt x="720" y="799"/>
                      </a:lnTo>
                      <a:lnTo>
                        <a:pt x="800" y="719"/>
                      </a:lnTo>
                      <a:lnTo>
                        <a:pt x="630" y="550"/>
                      </a:lnTo>
                      <a:lnTo>
                        <a:pt x="800" y="380"/>
                      </a:lnTo>
                      <a:lnTo>
                        <a:pt x="720" y="300"/>
                      </a:lnTo>
                      <a:lnTo>
                        <a:pt x="550" y="470"/>
                      </a:lnTo>
                      <a:lnTo>
                        <a:pt x="380" y="300"/>
                      </a:ln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42" name="Question Icon" hidden="1">
                  <a:extLst>
                    <a:ext uri="{FF2B5EF4-FFF2-40B4-BE49-F238E27FC236}">
                      <a16:creationId xmlns:a16="http://schemas.microsoft.com/office/drawing/2014/main" id="{26701F9F-DA9F-4D0F-B8FB-9A950AC992B9}"/>
                    </a:ext>
                  </a:extLst>
                </p:cNvPr>
                <p:cNvSpPr>
                  <a:spLocks noChangeAspect="1" noEditPoints="1"/>
                </p:cNvSpPr>
                <p:nvPr>
                  <p:custDataLst>
                    <p:tags r:id="rId11"/>
                  </p:custDataLst>
                </p:nvPr>
              </p:nvSpPr>
              <p:spPr bwMode="auto">
                <a:xfrm>
                  <a:off x="802903" y="1669713"/>
                  <a:ext cx="398463" cy="396875"/>
                </a:xfrm>
                <a:custGeom>
                  <a:avLst/>
                  <a:gdLst>
                    <a:gd name="T0" fmla="*/ 1101 w 1101"/>
                    <a:gd name="T1" fmla="*/ 551 h 1101"/>
                    <a:gd name="T2" fmla="*/ 550 w 1101"/>
                    <a:gd name="T3" fmla="*/ 1101 h 1101"/>
                    <a:gd name="T4" fmla="*/ 0 w 1101"/>
                    <a:gd name="T5" fmla="*/ 551 h 1101"/>
                    <a:gd name="T6" fmla="*/ 550 w 1101"/>
                    <a:gd name="T7" fmla="*/ 0 h 1101"/>
                    <a:gd name="T8" fmla="*/ 1101 w 1101"/>
                    <a:gd name="T9" fmla="*/ 551 h 1101"/>
                    <a:gd name="T10" fmla="*/ 596 w 1101"/>
                    <a:gd name="T11" fmla="*/ 685 h 1101"/>
                    <a:gd name="T12" fmla="*/ 509 w 1101"/>
                    <a:gd name="T13" fmla="*/ 685 h 1101"/>
                    <a:gd name="T14" fmla="*/ 509 w 1101"/>
                    <a:gd name="T15" fmla="*/ 625 h 1101"/>
                    <a:gd name="T16" fmla="*/ 521 w 1101"/>
                    <a:gd name="T17" fmla="*/ 577 h 1101"/>
                    <a:gd name="T18" fmla="*/ 575 w 1101"/>
                    <a:gd name="T19" fmla="*/ 527 h 1101"/>
                    <a:gd name="T20" fmla="*/ 638 w 1101"/>
                    <a:gd name="T21" fmla="*/ 424 h 1101"/>
                    <a:gd name="T22" fmla="*/ 614 w 1101"/>
                    <a:gd name="T23" fmla="*/ 359 h 1101"/>
                    <a:gd name="T24" fmla="*/ 549 w 1101"/>
                    <a:gd name="T25" fmla="*/ 334 h 1101"/>
                    <a:gd name="T26" fmla="*/ 440 w 1101"/>
                    <a:gd name="T27" fmla="*/ 462 h 1101"/>
                    <a:gd name="T28" fmla="*/ 343 w 1101"/>
                    <a:gd name="T29" fmla="*/ 445 h 1101"/>
                    <a:gd name="T30" fmla="*/ 413 w 1101"/>
                    <a:gd name="T31" fmla="*/ 295 h 1101"/>
                    <a:gd name="T32" fmla="*/ 561 w 1101"/>
                    <a:gd name="T33" fmla="*/ 241 h 1101"/>
                    <a:gd name="T34" fmla="*/ 702 w 1101"/>
                    <a:gd name="T35" fmla="*/ 291 h 1101"/>
                    <a:gd name="T36" fmla="*/ 758 w 1101"/>
                    <a:gd name="T37" fmla="*/ 418 h 1101"/>
                    <a:gd name="T38" fmla="*/ 743 w 1101"/>
                    <a:gd name="T39" fmla="*/ 489 h 1101"/>
                    <a:gd name="T40" fmla="*/ 707 w 1101"/>
                    <a:gd name="T41" fmla="*/ 541 h 1101"/>
                    <a:gd name="T42" fmla="*/ 624 w 1101"/>
                    <a:gd name="T43" fmla="*/ 606 h 1101"/>
                    <a:gd name="T44" fmla="*/ 601 w 1101"/>
                    <a:gd name="T45" fmla="*/ 632 h 1101"/>
                    <a:gd name="T46" fmla="*/ 596 w 1101"/>
                    <a:gd name="T47" fmla="*/ 685 h 1101"/>
                    <a:gd name="T48" fmla="*/ 614 w 1101"/>
                    <a:gd name="T49" fmla="*/ 749 h 1101"/>
                    <a:gd name="T50" fmla="*/ 614 w 1101"/>
                    <a:gd name="T51" fmla="*/ 861 h 1101"/>
                    <a:gd name="T52" fmla="*/ 509 w 1101"/>
                    <a:gd name="T53" fmla="*/ 861 h 1101"/>
                    <a:gd name="T54" fmla="*/ 509 w 1101"/>
                    <a:gd name="T55" fmla="*/ 749 h 1101"/>
                    <a:gd name="T56" fmla="*/ 614 w 1101"/>
                    <a:gd name="T57" fmla="*/ 749 h 1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101" h="1101">
                      <a:moveTo>
                        <a:pt x="1101" y="551"/>
                      </a:moveTo>
                      <a:cubicBezTo>
                        <a:pt x="1101" y="854"/>
                        <a:pt x="854" y="1101"/>
                        <a:pt x="550" y="1101"/>
                      </a:cubicBezTo>
                      <a:cubicBezTo>
                        <a:pt x="246" y="1101"/>
                        <a:pt x="0" y="854"/>
                        <a:pt x="0" y="551"/>
                      </a:cubicBezTo>
                      <a:cubicBezTo>
                        <a:pt x="0" y="247"/>
                        <a:pt x="246" y="0"/>
                        <a:pt x="550" y="0"/>
                      </a:cubicBezTo>
                      <a:cubicBezTo>
                        <a:pt x="854" y="0"/>
                        <a:pt x="1101" y="247"/>
                        <a:pt x="1101" y="551"/>
                      </a:cubicBezTo>
                      <a:close/>
                      <a:moveTo>
                        <a:pt x="596" y="685"/>
                      </a:moveTo>
                      <a:lnTo>
                        <a:pt x="509" y="685"/>
                      </a:lnTo>
                      <a:lnTo>
                        <a:pt x="509" y="625"/>
                      </a:lnTo>
                      <a:cubicBezTo>
                        <a:pt x="509" y="605"/>
                        <a:pt x="513" y="589"/>
                        <a:pt x="521" y="577"/>
                      </a:cubicBezTo>
                      <a:cubicBezTo>
                        <a:pt x="529" y="565"/>
                        <a:pt x="547" y="549"/>
                        <a:pt x="575" y="527"/>
                      </a:cubicBezTo>
                      <a:cubicBezTo>
                        <a:pt x="617" y="495"/>
                        <a:pt x="638" y="460"/>
                        <a:pt x="638" y="424"/>
                      </a:cubicBezTo>
                      <a:cubicBezTo>
                        <a:pt x="638" y="397"/>
                        <a:pt x="630" y="375"/>
                        <a:pt x="614" y="359"/>
                      </a:cubicBezTo>
                      <a:cubicBezTo>
                        <a:pt x="597" y="343"/>
                        <a:pt x="576" y="334"/>
                        <a:pt x="549" y="334"/>
                      </a:cubicBezTo>
                      <a:cubicBezTo>
                        <a:pt x="488" y="334"/>
                        <a:pt x="451" y="377"/>
                        <a:pt x="440" y="462"/>
                      </a:cubicBezTo>
                      <a:lnTo>
                        <a:pt x="343" y="445"/>
                      </a:lnTo>
                      <a:cubicBezTo>
                        <a:pt x="349" y="381"/>
                        <a:pt x="372" y="331"/>
                        <a:pt x="413" y="295"/>
                      </a:cubicBezTo>
                      <a:cubicBezTo>
                        <a:pt x="454" y="259"/>
                        <a:pt x="503" y="241"/>
                        <a:pt x="561" y="241"/>
                      </a:cubicBezTo>
                      <a:cubicBezTo>
                        <a:pt x="618" y="241"/>
                        <a:pt x="665" y="257"/>
                        <a:pt x="702" y="291"/>
                      </a:cubicBezTo>
                      <a:cubicBezTo>
                        <a:pt x="739" y="325"/>
                        <a:pt x="758" y="367"/>
                        <a:pt x="758" y="418"/>
                      </a:cubicBezTo>
                      <a:cubicBezTo>
                        <a:pt x="758" y="443"/>
                        <a:pt x="753" y="467"/>
                        <a:pt x="743" y="489"/>
                      </a:cubicBezTo>
                      <a:cubicBezTo>
                        <a:pt x="732" y="512"/>
                        <a:pt x="721" y="529"/>
                        <a:pt x="707" y="541"/>
                      </a:cubicBezTo>
                      <a:cubicBezTo>
                        <a:pt x="694" y="554"/>
                        <a:pt x="667" y="575"/>
                        <a:pt x="624" y="606"/>
                      </a:cubicBezTo>
                      <a:cubicBezTo>
                        <a:pt x="612" y="615"/>
                        <a:pt x="605" y="624"/>
                        <a:pt x="601" y="632"/>
                      </a:cubicBezTo>
                      <a:cubicBezTo>
                        <a:pt x="598" y="640"/>
                        <a:pt x="596" y="658"/>
                        <a:pt x="596" y="685"/>
                      </a:cubicBezTo>
                      <a:close/>
                      <a:moveTo>
                        <a:pt x="614" y="749"/>
                      </a:moveTo>
                      <a:lnTo>
                        <a:pt x="614" y="861"/>
                      </a:lnTo>
                      <a:lnTo>
                        <a:pt x="509" y="861"/>
                      </a:lnTo>
                      <a:lnTo>
                        <a:pt x="509" y="749"/>
                      </a:lnTo>
                      <a:lnTo>
                        <a:pt x="614" y="749"/>
                      </a:lnTo>
                      <a:close/>
                    </a:path>
                  </a:pathLst>
                </a:custGeom>
                <a:noFill/>
                <a:ln w="6350" cap="rnd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endParaRPr>
                </a:p>
              </p:txBody>
            </p:sp>
          </p:grpSp>
        </p:grpSp>
        <p:grpSp>
          <p:nvGrpSpPr>
            <p:cNvPr id="30" name="Buttons">
              <a:extLst>
                <a:ext uri="{FF2B5EF4-FFF2-40B4-BE49-F238E27FC236}">
                  <a16:creationId xmlns:a16="http://schemas.microsoft.com/office/drawing/2014/main" id="{52562345-C157-4921-B864-32FEC9F34225}"/>
                </a:ext>
              </a:extLst>
            </p:cNvPr>
            <p:cNvGrpSpPr/>
            <p:nvPr/>
          </p:nvGrpSpPr>
          <p:grpSpPr>
            <a:xfrm>
              <a:off x="4949972" y="1852401"/>
              <a:ext cx="1431528" cy="397373"/>
              <a:chOff x="1538287" y="2229482"/>
              <a:chExt cx="1431528" cy="397373"/>
            </a:xfrm>
          </p:grpSpPr>
          <p:sp>
            <p:nvSpPr>
              <p:cNvPr id="31" name="Button 1">
                <a:extLst>
                  <a:ext uri="{FF2B5EF4-FFF2-40B4-BE49-F238E27FC236}">
                    <a16:creationId xmlns:a16="http://schemas.microsoft.com/office/drawing/2014/main" id="{96CA08C2-6A5C-404D-9CE0-BCD1FC17E6D8}"/>
                  </a:ext>
                </a:extLst>
              </p:cNvPr>
              <p:cNvSpPr>
                <a:spLocks/>
              </p:cNvSpPr>
              <p:nvPr>
                <p:custDataLst>
                  <p:tags r:id="rId1"/>
                </p:custDataLst>
              </p:nvPr>
            </p:nvSpPr>
            <p:spPr bwMode="auto">
              <a:xfrm>
                <a:off x="2306786" y="2229482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ko-KR" alt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확인</a:t>
                </a:r>
                <a:endParaRPr lang="en-US" sz="900">
                  <a:solidFill>
                    <a:srgbClr val="5F5F5F"/>
                  </a:solidFill>
                  <a:latin typeface="+mn-ea"/>
                  <a:cs typeface="Segoe UI" panose="020B0502040204020203" pitchFamily="34" charset="0"/>
                </a:endParaRPr>
              </a:p>
            </p:txBody>
          </p:sp>
          <p:sp>
            <p:nvSpPr>
              <p:cNvPr id="32" name="Button 2" hidden="1">
                <a:extLst>
                  <a:ext uri="{FF2B5EF4-FFF2-40B4-BE49-F238E27FC236}">
                    <a16:creationId xmlns:a16="http://schemas.microsoft.com/office/drawing/2014/main" id="{D3AB20D3-FADD-4A65-950B-8B73B2983D11}"/>
                  </a:ext>
                </a:extLst>
              </p:cNvPr>
              <p:cNvSpPr>
                <a:spLocks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2252662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Cancel</a:t>
                </a:r>
              </a:p>
            </p:txBody>
          </p:sp>
          <p:sp>
            <p:nvSpPr>
              <p:cNvPr id="33" name="Button 3" hidden="1">
                <a:extLst>
                  <a:ext uri="{FF2B5EF4-FFF2-40B4-BE49-F238E27FC236}">
                    <a16:creationId xmlns:a16="http://schemas.microsoft.com/office/drawing/2014/main" id="{4BB60DF8-E042-47DD-9F2C-138E5A0FF9B4}"/>
                  </a:ext>
                </a:extLst>
              </p:cNvPr>
              <p:cNvSpPr>
                <a:spLocks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1538287" y="2386471"/>
                <a:ext cx="663029" cy="240384"/>
              </a:xfrm>
              <a:prstGeom prst="roundRect">
                <a:avLst>
                  <a:gd name="adj" fmla="val 8776"/>
                </a:avLst>
              </a:prstGeom>
              <a:solidFill>
                <a:srgbClr val="FFFFFF"/>
              </a:solidFill>
              <a:ln w="6350" cap="flat" cmpd="sng" algn="ctr">
                <a:solidFill>
                  <a:srgbClr val="80808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>
                    <a:solidFill>
                      <a:srgbClr val="5F5F5F"/>
                    </a:solidFill>
                    <a:latin typeface="+mn-ea"/>
                    <a:cs typeface="Segoe UI" panose="020B0502040204020203" pitchFamily="34" charset="0"/>
                  </a:rPr>
                  <a:t>Abort</a:t>
                </a:r>
              </a:p>
            </p:txBody>
          </p:sp>
        </p:grpSp>
      </p:grpSp>
      <p:graphicFrame>
        <p:nvGraphicFramePr>
          <p:cNvPr id="150" name="표 4">
            <a:extLst>
              <a:ext uri="{FF2B5EF4-FFF2-40B4-BE49-F238E27FC236}">
                <a16:creationId xmlns:a16="http://schemas.microsoft.com/office/drawing/2014/main" id="{77F82759-05A3-4D99-A221-77D9AE5840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1714534"/>
              </p:ext>
            </p:extLst>
          </p:nvPr>
        </p:nvGraphicFramePr>
        <p:xfrm>
          <a:off x="9043908" y="234979"/>
          <a:ext cx="2486105" cy="69643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580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40303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235489">
                <a:tc gridSpan="2"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퍼블리싱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72000" marR="0" lvl="0" indent="-7200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퍼블리싱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1445049"/>
                  </a:ext>
                </a:extLst>
              </a:tr>
              <a:tr h="36076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G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마켓 배너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(Target: blank) 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13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https://www.gmarket.co.kr/xxxx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36076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번가 배너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(Target: blank) 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https://www.11st.co.kr/xxxx 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36076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옥션 배너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(Target: blank) 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https://www.auction.co.kr/xxxx 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36076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네이버 쇼핑 배너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(Target: blank) 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14"/>
                        </a:rPr>
                        <a:t>https://pc.shopping2.naver.com/xxx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387712">
                <a:tc>
                  <a:txBody>
                    <a:bodyPr/>
                    <a:lstStyle/>
                    <a:p>
                      <a:pPr marL="0" algn="ctr" defTabSz="999073" rtl="0" eaLnBrk="1" latinLnBrk="1" hangingPunct="1"/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라라마켓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블로그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(Target: blank) 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https://blog.naver.com/xxx 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5984191"/>
                  </a:ext>
                </a:extLst>
              </a:tr>
              <a:tr h="387712">
                <a:tc>
                  <a:txBody>
                    <a:bodyPr/>
                    <a:lstStyle/>
                    <a:p>
                      <a:pPr marL="0" algn="ctr" defTabSz="999073" rtl="0" eaLnBrk="1" latinLnBrk="1" hangingPunct="1"/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6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회사소개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(Target: self)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회사소개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6569147"/>
                  </a:ext>
                </a:extLst>
              </a:tr>
              <a:tr h="387712">
                <a:tc>
                  <a:txBody>
                    <a:bodyPr/>
                    <a:lstStyle/>
                    <a:p>
                      <a:pPr marL="0" algn="ctr" defTabSz="999073" rtl="0" eaLnBrk="1" latinLnBrk="1" hangingPunct="1"/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이용약관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(Target: self)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이용약관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8180982"/>
                  </a:ext>
                </a:extLst>
              </a:tr>
              <a:tr h="387712">
                <a:tc>
                  <a:txBody>
                    <a:bodyPr/>
                    <a:lstStyle/>
                    <a:p>
                      <a:pPr marL="0" algn="ctr" defTabSz="999073" rtl="0" eaLnBrk="1" latinLnBrk="1" hangingPunct="1"/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8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개인정보처리방침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(Target: self)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개인정보처리방침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4567655"/>
                  </a:ext>
                </a:extLst>
              </a:tr>
              <a:tr h="387712">
                <a:tc>
                  <a:txBody>
                    <a:bodyPr/>
                    <a:lstStyle/>
                    <a:p>
                      <a:pPr marL="0" algn="ctr" defTabSz="999073" rtl="0" eaLnBrk="1" latinLnBrk="1" hangingPunct="1"/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9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고객센터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(Target: self)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고객센터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공지사항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2121730"/>
                  </a:ext>
                </a:extLst>
              </a:tr>
              <a:tr h="761076">
                <a:tc>
                  <a:txBody>
                    <a:bodyPr/>
                    <a:lstStyle/>
                    <a:p>
                      <a:pPr marL="0" algn="ctr" defTabSz="999073" rtl="0" eaLnBrk="1" latinLnBrk="1" hangingPunct="1"/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판매자 등록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 로그인 시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Alert 10-1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시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판매자 등록 본인인증 팝업 호출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회원가입 프로세스 참조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3040024"/>
                  </a:ext>
                </a:extLst>
              </a:tr>
              <a:tr h="1218063">
                <a:tc>
                  <a:txBody>
                    <a:bodyPr/>
                    <a:lstStyle/>
                    <a:p>
                      <a:pPr marL="0" algn="ctr" defTabSz="999073" rtl="0" eaLnBrk="1" latinLnBrk="1" hangingPunct="1"/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11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사업자번호 확인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(Target: blank)</a:t>
                      </a: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아래의 경로 및 링크에서 연결 가이드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www.ftc.go.kr 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정보공개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사업자정보공개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통신판매사업자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https://www.ftc.go.kr/www/bizCommList.do?key=3765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1181481"/>
                  </a:ext>
                </a:extLst>
              </a:tr>
              <a:tr h="217886">
                <a:tc gridSpan="2">
                  <a:txBody>
                    <a:bodyPr/>
                    <a:lstStyle/>
                    <a:p>
                      <a:pPr marL="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디자인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99073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디자인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1617506"/>
                  </a:ext>
                </a:extLst>
              </a:tr>
              <a:tr h="646534">
                <a:tc>
                  <a:txBody>
                    <a:bodyPr/>
                    <a:lstStyle/>
                    <a:p>
                      <a:pPr marL="0" algn="ctr" defTabSz="999073" rtl="0" eaLnBrk="1" latinLnBrk="1" hangingPunct="1"/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1, 2, 3, 4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배너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각 업체 로고를 활용해 배너 제작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1681654"/>
                  </a:ext>
                </a:extLst>
              </a:tr>
              <a:tr h="503651">
                <a:tc>
                  <a:txBody>
                    <a:bodyPr/>
                    <a:lstStyle/>
                    <a:p>
                      <a:pPr marL="0" algn="ctr" defTabSz="999073" rtl="0" eaLnBrk="1" latinLnBrk="1" hangingPunct="1"/>
                      <a:r>
                        <a:rPr lang="en-US" altLang="ko-KR" sz="9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8</a:t>
                      </a:r>
                      <a:endParaRPr lang="ko-KR" altLang="en-US" sz="9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개인정보처리방침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주변 메뉴와 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폰트 크기로 구분될 수 있도록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디자인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4146659"/>
                  </a:ext>
                </a:extLst>
              </a:tr>
            </a:tbl>
          </a:graphicData>
        </a:graphic>
      </p:graphicFrame>
      <p:sp>
        <p:nvSpPr>
          <p:cNvPr id="45" name="직사각형 44">
            <a:extLst>
              <a:ext uri="{FF2B5EF4-FFF2-40B4-BE49-F238E27FC236}">
                <a16:creationId xmlns:a16="http://schemas.microsoft.com/office/drawing/2014/main" id="{777CE4B9-8B13-40D8-9603-273166EF4B52}"/>
              </a:ext>
            </a:extLst>
          </p:cNvPr>
          <p:cNvSpPr/>
          <p:nvPr/>
        </p:nvSpPr>
        <p:spPr>
          <a:xfrm>
            <a:off x="151381" y="4296591"/>
            <a:ext cx="8817376" cy="3690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Copyright 2022 </a:t>
            </a:r>
            <a:r>
              <a:rPr kumimoji="0" lang="en-US" altLang="ko-KR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lalamarket</a:t>
            </a:r>
            <a:r>
              <a:rPr kumimoji="0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 Corp. All Rights Reserved.</a:t>
            </a:r>
            <a:endParaRPr kumimoji="0" lang="ko-KR" alt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DD7DF288-023B-4249-80F0-CD493796A60A}"/>
              </a:ext>
            </a:extLst>
          </p:cNvPr>
          <p:cNvSpPr/>
          <p:nvPr/>
        </p:nvSpPr>
        <p:spPr bwMode="auto">
          <a:xfrm>
            <a:off x="-1938403" y="254320"/>
            <a:ext cx="45719" cy="161652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rtlCol="0" anchor="ctr"/>
          <a:lstStyle/>
          <a:p>
            <a:pPr algn="ctr"/>
            <a:endParaRPr lang="ko-KR" altLang="en-US" sz="1000">
              <a:latin typeface="+mn-ea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C9A8015-71D8-DAA7-1B75-1CF3EB5429F1}"/>
              </a:ext>
            </a:extLst>
          </p:cNvPr>
          <p:cNvSpPr txBox="1"/>
          <p:nvPr/>
        </p:nvSpPr>
        <p:spPr>
          <a:xfrm>
            <a:off x="1155981" y="2051718"/>
            <a:ext cx="6826312" cy="3186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indent="0" algn="ctr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050" b="0" baseline="0" dirty="0">
                <a:solidFill>
                  <a:schemeClr val="tx1"/>
                </a:solidFill>
              </a:rPr>
              <a:t> </a:t>
            </a:r>
            <a:r>
              <a:rPr lang="ko-KR" altLang="en-US" sz="1050" b="0" baseline="0" dirty="0" err="1">
                <a:solidFill>
                  <a:schemeClr val="tx1"/>
                </a:solidFill>
              </a:rPr>
              <a:t>라라마켓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블로그  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회사소개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이용약관 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 </a:t>
            </a:r>
            <a:r>
              <a:rPr lang="ko-KR" altLang="en-US" sz="1050" b="0" baseline="0" dirty="0">
                <a:solidFill>
                  <a:schemeClr val="accent1"/>
                </a:solidFill>
              </a:rPr>
              <a:t>개인정보처리방침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 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고객센터  </a:t>
            </a:r>
            <a:r>
              <a:rPr lang="en-US" altLang="ko-KR" sz="1050" b="0" baseline="0" dirty="0">
                <a:solidFill>
                  <a:schemeClr val="tx1"/>
                </a:solidFill>
              </a:rPr>
              <a:t>  </a:t>
            </a:r>
            <a:r>
              <a:rPr lang="ko-KR" altLang="en-US" sz="1050" b="0" baseline="0" dirty="0">
                <a:solidFill>
                  <a:schemeClr val="tx1"/>
                </a:solidFill>
              </a:rPr>
              <a:t>판매자 등록</a:t>
            </a:r>
            <a:endParaRPr lang="en-US" altLang="ko-KR" sz="1000" b="0" dirty="0">
              <a:solidFill>
                <a:schemeClr val="tx1"/>
              </a:solidFill>
            </a:endParaRPr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81ED9896-8AB1-E23A-3269-2A56FB3098E0}"/>
              </a:ext>
            </a:extLst>
          </p:cNvPr>
          <p:cNvCxnSpPr>
            <a:cxnSpLocks/>
          </p:cNvCxnSpPr>
          <p:nvPr/>
        </p:nvCxnSpPr>
        <p:spPr>
          <a:xfrm>
            <a:off x="151381" y="2050462"/>
            <a:ext cx="872754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타원 43">
            <a:extLst>
              <a:ext uri="{FF2B5EF4-FFF2-40B4-BE49-F238E27FC236}">
                <a16:creationId xmlns:a16="http://schemas.microsoft.com/office/drawing/2014/main" id="{AF3EC66C-2F10-4F81-BC52-A0DF4EA22D20}"/>
              </a:ext>
            </a:extLst>
          </p:cNvPr>
          <p:cNvSpPr/>
          <p:nvPr/>
        </p:nvSpPr>
        <p:spPr>
          <a:xfrm>
            <a:off x="2531105" y="187121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045E8782-A59B-F5E5-AD35-46508B070F4C}"/>
              </a:ext>
            </a:extLst>
          </p:cNvPr>
          <p:cNvSpPr/>
          <p:nvPr/>
        </p:nvSpPr>
        <p:spPr>
          <a:xfrm>
            <a:off x="3305231" y="187121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0CEB0037-BF20-6784-BA2E-C12157557302}"/>
              </a:ext>
            </a:extLst>
          </p:cNvPr>
          <p:cNvSpPr/>
          <p:nvPr/>
        </p:nvSpPr>
        <p:spPr>
          <a:xfrm>
            <a:off x="3971647" y="187121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114DFE1C-E569-6F18-14F6-27BE4B776825}"/>
              </a:ext>
            </a:extLst>
          </p:cNvPr>
          <p:cNvSpPr/>
          <p:nvPr/>
        </p:nvSpPr>
        <p:spPr>
          <a:xfrm>
            <a:off x="4891035" y="187121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8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A4B0DBFD-063C-7825-1621-72D4EB8F72F3}"/>
              </a:ext>
            </a:extLst>
          </p:cNvPr>
          <p:cNvSpPr/>
          <p:nvPr/>
        </p:nvSpPr>
        <p:spPr>
          <a:xfrm>
            <a:off x="5816977" y="187121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9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012A6E6F-40F2-92A9-B7C8-5B0F7F68D477}"/>
              </a:ext>
            </a:extLst>
          </p:cNvPr>
          <p:cNvSpPr/>
          <p:nvPr/>
        </p:nvSpPr>
        <p:spPr>
          <a:xfrm>
            <a:off x="6608452" y="187121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10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53" name="직선 연결선 52">
            <a:extLst>
              <a:ext uri="{FF2B5EF4-FFF2-40B4-BE49-F238E27FC236}">
                <a16:creationId xmlns:a16="http://schemas.microsoft.com/office/drawing/2014/main" id="{6B1E9E38-4854-B6E7-EC6D-5B267E1B0C0E}"/>
              </a:ext>
            </a:extLst>
          </p:cNvPr>
          <p:cNvCxnSpPr>
            <a:cxnSpLocks/>
          </p:cNvCxnSpPr>
          <p:nvPr/>
        </p:nvCxnSpPr>
        <p:spPr>
          <a:xfrm>
            <a:off x="158650" y="2406607"/>
            <a:ext cx="871122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368784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제목 124">
            <a:extLst>
              <a:ext uri="{FF2B5EF4-FFF2-40B4-BE49-F238E27FC236}">
                <a16:creationId xmlns:a16="http://schemas.microsoft.com/office/drawing/2014/main" id="{B3DC9E3F-3399-E408-BDA3-49A25B6053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P-FE-MP-95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 상품관리 </a:t>
            </a:r>
            <a:r>
              <a:rPr lang="en-US" altLang="ko-KR" dirty="0"/>
              <a:t>&gt; </a:t>
            </a:r>
            <a:r>
              <a:rPr lang="ko-KR" altLang="en-US" dirty="0"/>
              <a:t>거래상품</a:t>
            </a:r>
            <a:r>
              <a:rPr lang="en-US" altLang="ko-KR" dirty="0"/>
              <a:t>] </a:t>
            </a:r>
            <a:r>
              <a:rPr lang="ko-KR" altLang="en-US" dirty="0"/>
              <a:t>거래상품 목록</a:t>
            </a:r>
            <a:endParaRPr lang="en-US" altLang="ko-KR" dirty="0"/>
          </a:p>
        </p:txBody>
      </p: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54C57128-AE2B-419E-B127-FC07EAEB88BE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4B9D62B6-9F6B-4607-9C2B-5A187D2312F8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거래상품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72" name="직선 연결선 71">
              <a:extLst>
                <a:ext uri="{FF2B5EF4-FFF2-40B4-BE49-F238E27FC236}">
                  <a16:creationId xmlns:a16="http://schemas.microsoft.com/office/drawing/2014/main" id="{8BFEE69B-F669-4E9E-AD6F-AF9E1778E240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5" name="모서리가 둥근 직사각형 99">
            <a:extLst>
              <a:ext uri="{FF2B5EF4-FFF2-40B4-BE49-F238E27FC236}">
                <a16:creationId xmlns:a16="http://schemas.microsoft.com/office/drawing/2014/main" id="{0EBC69D5-AC92-41BD-8686-FB3B0254A768}"/>
              </a:ext>
            </a:extLst>
          </p:cNvPr>
          <p:cNvSpPr/>
          <p:nvPr/>
        </p:nvSpPr>
        <p:spPr>
          <a:xfrm>
            <a:off x="6568258" y="1023006"/>
            <a:ext cx="619488" cy="291555"/>
          </a:xfrm>
          <a:prstGeom prst="roundRect">
            <a:avLst>
              <a:gd name="adj" fmla="val 1359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>
                <a:solidFill>
                  <a:schemeClr val="bg1"/>
                </a:solidFill>
                <a:latin typeface="+mn-ea"/>
              </a:rPr>
              <a:t>검색</a:t>
            </a:r>
          </a:p>
        </p:txBody>
      </p:sp>
      <p:graphicFrame>
        <p:nvGraphicFramePr>
          <p:cNvPr id="185" name="표 4">
            <a:extLst>
              <a:ext uri="{FF2B5EF4-FFF2-40B4-BE49-F238E27FC236}">
                <a16:creationId xmlns:a16="http://schemas.microsoft.com/office/drawing/2014/main" id="{54541E55-3F25-46A9-91BE-1F684A9017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4330113"/>
              </p:ext>
            </p:extLst>
          </p:nvPr>
        </p:nvGraphicFramePr>
        <p:xfrm>
          <a:off x="9016139" y="261612"/>
          <a:ext cx="2508867" cy="6937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49232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검색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게시된 상품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 없는 경우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(Empty):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 중인 상품이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50259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목록 수</a:t>
                      </a: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[1]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[3]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필터 설정을 통해 산출된 목록 수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481048"/>
                  </a:ext>
                </a:extLst>
              </a:tr>
              <a:tr h="78852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필터 </a:t>
                      </a: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Select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모두보기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판매대기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판매중지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옵션값 선택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옵션으로 설정된 상품만 검색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5673768"/>
                  </a:ext>
                </a:extLst>
              </a:tr>
              <a:tr h="414908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상품 리스트 기본 사항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이용자가 등록한 상품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최신순으로 페이지당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항목구성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등록 이미지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등록 글 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상품의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상태값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Ip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Count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댓글 수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글등록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ID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Count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등록 제품 설명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할인율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구매한 가격 대비 판매하는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가격의 할인율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① 구매 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=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할인액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② 할인액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구매한가격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*100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등록 판매 가격 표기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등록 구매한 가격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보기 버튼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판매 중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보기 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거래대기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판매중지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판매완료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보기 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수정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 화면으로 이동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보기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상세 화면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(Blank)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삭제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삭제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Alert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상품이 삭제 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826815"/>
                  </a:ext>
                </a:extLst>
              </a:tr>
              <a:tr h="64555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판매중지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상품의 경우 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운영자에 의해 판매가 중지된 상품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[?]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툴팁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안내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 중지 방법은 관리자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참조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3421314"/>
                  </a:ext>
                </a:extLst>
              </a:tr>
              <a:tr h="35962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판매완료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상품의 경우 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판매완료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8292662"/>
                  </a:ext>
                </a:extLst>
              </a:tr>
            </a:tbl>
          </a:graphicData>
        </a:graphic>
      </p:graphicFrame>
      <p:sp>
        <p:nvSpPr>
          <p:cNvPr id="5" name="모서리가 둥근 직사각형 152">
            <a:extLst>
              <a:ext uri="{FF2B5EF4-FFF2-40B4-BE49-F238E27FC236}">
                <a16:creationId xmlns:a16="http://schemas.microsoft.com/office/drawing/2014/main" id="{13D81A03-6662-0EAE-8F15-0D17C5F10539}"/>
              </a:ext>
            </a:extLst>
          </p:cNvPr>
          <p:cNvSpPr/>
          <p:nvPr/>
        </p:nvSpPr>
        <p:spPr>
          <a:xfrm>
            <a:off x="3258023" y="1020282"/>
            <a:ext cx="3187695" cy="278909"/>
          </a:xfrm>
          <a:prstGeom prst="roundRect">
            <a:avLst>
              <a:gd name="adj" fmla="val 13421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상품명을 입력해 주세요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B258C2E2-EA0F-78EA-8AA5-09DF88CE2053}"/>
              </a:ext>
            </a:extLst>
          </p:cNvPr>
          <p:cNvSpPr/>
          <p:nvPr/>
        </p:nvSpPr>
        <p:spPr>
          <a:xfrm>
            <a:off x="3279279" y="1964759"/>
            <a:ext cx="1691952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글 제목 최대 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줄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833B2982-3FD0-03B8-C62D-D2E70D9DB775}"/>
              </a:ext>
            </a:extLst>
          </p:cNvPr>
          <p:cNvSpPr/>
          <p:nvPr/>
        </p:nvSpPr>
        <p:spPr>
          <a:xfrm>
            <a:off x="3282295" y="2464890"/>
            <a:ext cx="236544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제품 설명 글 최대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2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줄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80153A71-716F-45D2-81B5-6BC098CF1408}"/>
              </a:ext>
            </a:extLst>
          </p:cNvPr>
          <p:cNvSpPr/>
          <p:nvPr/>
        </p:nvSpPr>
        <p:spPr>
          <a:xfrm>
            <a:off x="3764035" y="2185177"/>
            <a:ext cx="2450047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작성 년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월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일 시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: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분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 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 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조회수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  </a:t>
            </a:r>
            <a:r>
              <a:rPr lang="ko-KR" altLang="en-US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댓글 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</a:t>
            </a:r>
            <a:r>
              <a:rPr lang="ko-KR" altLang="en-US" sz="800" b="1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댓글수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 </a:t>
            </a:r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4E0E29C3-4339-ED40-923A-C3F2AE9DEB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0604722"/>
              </p:ext>
            </p:extLst>
          </p:nvPr>
        </p:nvGraphicFramePr>
        <p:xfrm>
          <a:off x="1931252" y="1942674"/>
          <a:ext cx="1269900" cy="969379"/>
        </p:xfrm>
        <a:graphic>
          <a:graphicData uri="http://schemas.openxmlformats.org/drawingml/2006/table">
            <a:tbl>
              <a:tblPr/>
              <a:tblGrid>
                <a:gridCol w="1269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69379">
                <a:tc>
                  <a:txBody>
                    <a:bodyPr/>
                    <a:lstStyle/>
                    <a:p>
                      <a:pPr latinLnBrk="1"/>
                      <a:endParaRPr lang="ko-KR" altLang="en-US" sz="1100" dirty="0"/>
                    </a:p>
                  </a:txBody>
                  <a:tcPr marL="60325" marR="60325" marT="30163" marB="30163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9295E1AB-026E-A754-5619-EC1C161F6D34}"/>
              </a:ext>
            </a:extLst>
          </p:cNvPr>
          <p:cNvSpPr txBox="1"/>
          <p:nvPr/>
        </p:nvSpPr>
        <p:spPr>
          <a:xfrm>
            <a:off x="2085087" y="2323494"/>
            <a:ext cx="962230" cy="2154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prstClr val="white">
                    <a:lumMod val="65000"/>
                  </a:prstClr>
                </a:solidFill>
                <a:latin typeface="+mn-ea"/>
              </a:rPr>
              <a:t>리스트 이미지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BF25796-D7B0-1B7B-C16A-D7AC89D0D80D}"/>
              </a:ext>
            </a:extLst>
          </p:cNvPr>
          <p:cNvSpPr txBox="1"/>
          <p:nvPr/>
        </p:nvSpPr>
        <p:spPr>
          <a:xfrm>
            <a:off x="7522734" y="2453072"/>
            <a:ext cx="110645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ko-KR" altLang="en-US" sz="8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구매가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구매가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원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7CE510C-FBA7-FF5F-0738-69EC2389CE17}"/>
              </a:ext>
            </a:extLst>
          </p:cNvPr>
          <p:cNvSpPr txBox="1"/>
          <p:nvPr/>
        </p:nvSpPr>
        <p:spPr>
          <a:xfrm>
            <a:off x="7523007" y="2123131"/>
            <a:ext cx="11064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600" b="1" dirty="0">
                <a:latin typeface="+mn-ea"/>
              </a:rPr>
              <a:t>{</a:t>
            </a:r>
            <a:r>
              <a:rPr lang="ko-KR" altLang="en-US" sz="1600" b="1" dirty="0">
                <a:latin typeface="+mn-ea"/>
              </a:rPr>
              <a:t>판매가</a:t>
            </a:r>
            <a:r>
              <a:rPr lang="en-US" altLang="ko-KR" sz="1600" b="1" dirty="0">
                <a:latin typeface="+mn-ea"/>
              </a:rPr>
              <a:t>}</a:t>
            </a:r>
            <a:r>
              <a:rPr lang="ko-KR" altLang="en-US" sz="1000" dirty="0">
                <a:latin typeface="+mn-ea"/>
              </a:rPr>
              <a:t>원</a:t>
            </a:r>
            <a:endParaRPr lang="ko-KR" altLang="en-US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384EF1-7570-5CD4-6A24-9E57E34EA393}"/>
              </a:ext>
            </a:extLst>
          </p:cNvPr>
          <p:cNvSpPr txBox="1"/>
          <p:nvPr/>
        </p:nvSpPr>
        <p:spPr>
          <a:xfrm>
            <a:off x="7563277" y="1980250"/>
            <a:ext cx="106456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900" b="1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할인율</a:t>
            </a:r>
            <a:r>
              <a:rPr lang="en-US" altLang="ko-KR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}% </a:t>
            </a:r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저렴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89BE3B47-6851-8E4C-A4EC-0322441D88D2}"/>
              </a:ext>
            </a:extLst>
          </p:cNvPr>
          <p:cNvSpPr/>
          <p:nvPr/>
        </p:nvSpPr>
        <p:spPr>
          <a:xfrm>
            <a:off x="3313838" y="3197854"/>
            <a:ext cx="2359796" cy="205763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000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브랜드 운동복 판매합니다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                </a:t>
            </a: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42DFE6F9-32F2-1552-098E-8D5157E0CB41}"/>
              </a:ext>
            </a:extLst>
          </p:cNvPr>
          <p:cNvSpPr/>
          <p:nvPr/>
        </p:nvSpPr>
        <p:spPr>
          <a:xfrm>
            <a:off x="3308504" y="3717547"/>
            <a:ext cx="3651152" cy="409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300"/>
              </a:lnSpc>
              <a:defRPr/>
            </a:pP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구매는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10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일 전에 했는데 한 번 입어보니 저에게는 어울리지 않는 것 같아 판매합니다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 1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번 입어보고 옷걸이에 잘 걸어 두었습니다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A30C4F21-0CEC-6747-EA8E-A26646AE00C3}"/>
              </a:ext>
            </a:extLst>
          </p:cNvPr>
          <p:cNvSpPr/>
          <p:nvPr/>
        </p:nvSpPr>
        <p:spPr>
          <a:xfrm>
            <a:off x="3781014" y="3437212"/>
            <a:ext cx="178501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2022.01.01. 11:20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56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댓글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3 </a:t>
            </a:r>
          </a:p>
        </p:txBody>
      </p:sp>
      <p:graphicFrame>
        <p:nvGraphicFramePr>
          <p:cNvPr id="41" name="표 40">
            <a:extLst>
              <a:ext uri="{FF2B5EF4-FFF2-40B4-BE49-F238E27FC236}">
                <a16:creationId xmlns:a16="http://schemas.microsoft.com/office/drawing/2014/main" id="{93B24776-E4B2-ECF0-F627-162A32C880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2356817"/>
              </p:ext>
            </p:extLst>
          </p:nvPr>
        </p:nvGraphicFramePr>
        <p:xfrm>
          <a:off x="1928866" y="3179582"/>
          <a:ext cx="1269900" cy="969379"/>
        </p:xfrm>
        <a:graphic>
          <a:graphicData uri="http://schemas.openxmlformats.org/drawingml/2006/table">
            <a:tbl>
              <a:tblPr/>
              <a:tblGrid>
                <a:gridCol w="1269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69379">
                <a:tc>
                  <a:txBody>
                    <a:bodyPr/>
                    <a:lstStyle/>
                    <a:p>
                      <a:pPr latinLnBrk="1"/>
                      <a:endParaRPr lang="ko-KR" altLang="en-US" sz="1100" dirty="0"/>
                    </a:p>
                  </a:txBody>
                  <a:tcPr marL="60325" marR="60325" marT="30163" marB="30163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9DCDC7DC-8F07-784B-1699-B0D37680E967}"/>
              </a:ext>
            </a:extLst>
          </p:cNvPr>
          <p:cNvSpPr txBox="1"/>
          <p:nvPr/>
        </p:nvSpPr>
        <p:spPr>
          <a:xfrm>
            <a:off x="2082701" y="3560402"/>
            <a:ext cx="962230" cy="2154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prstClr val="white">
                    <a:lumMod val="65000"/>
                  </a:prstClr>
                </a:solidFill>
                <a:latin typeface="+mn-ea"/>
              </a:rPr>
              <a:t>리스트 이미지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E30409CE-D61F-7C39-D138-E712DB1B3AB9}"/>
              </a:ext>
            </a:extLst>
          </p:cNvPr>
          <p:cNvCxnSpPr/>
          <p:nvPr/>
        </p:nvCxnSpPr>
        <p:spPr>
          <a:xfrm>
            <a:off x="1819523" y="3051294"/>
            <a:ext cx="686975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9D66DC1D-8075-F65F-7AE8-74E776BD4B5C}"/>
              </a:ext>
            </a:extLst>
          </p:cNvPr>
          <p:cNvSpPr/>
          <p:nvPr/>
        </p:nvSpPr>
        <p:spPr>
          <a:xfrm>
            <a:off x="3314613" y="4462618"/>
            <a:ext cx="2359796" cy="205763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000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브랜드 운동복 판매합니다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                </a:t>
            </a: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DC6220C2-E27B-0D82-5FA4-504C32BADE73}"/>
              </a:ext>
            </a:extLst>
          </p:cNvPr>
          <p:cNvSpPr/>
          <p:nvPr/>
        </p:nvSpPr>
        <p:spPr>
          <a:xfrm>
            <a:off x="4053732" y="4691827"/>
            <a:ext cx="1875370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2022.01.01. 11:20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56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댓글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3</a:t>
            </a:r>
          </a:p>
        </p:txBody>
      </p:sp>
      <p:graphicFrame>
        <p:nvGraphicFramePr>
          <p:cNvPr id="58" name="표 57">
            <a:extLst>
              <a:ext uri="{FF2B5EF4-FFF2-40B4-BE49-F238E27FC236}">
                <a16:creationId xmlns:a16="http://schemas.microsoft.com/office/drawing/2014/main" id="{A90B3112-8BE7-F871-B30B-43FC292A47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1774991"/>
              </p:ext>
            </p:extLst>
          </p:nvPr>
        </p:nvGraphicFramePr>
        <p:xfrm>
          <a:off x="1927243" y="4444862"/>
          <a:ext cx="1269900" cy="969379"/>
        </p:xfrm>
        <a:graphic>
          <a:graphicData uri="http://schemas.openxmlformats.org/drawingml/2006/table">
            <a:tbl>
              <a:tblPr/>
              <a:tblGrid>
                <a:gridCol w="1269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69379">
                <a:tc>
                  <a:txBody>
                    <a:bodyPr/>
                    <a:lstStyle/>
                    <a:p>
                      <a:pPr latinLnBrk="1"/>
                      <a:endParaRPr lang="ko-KR" altLang="en-US" sz="1100" dirty="0"/>
                    </a:p>
                  </a:txBody>
                  <a:tcPr marL="60325" marR="60325" marT="30163" marB="30163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9" name="TextBox 58">
            <a:extLst>
              <a:ext uri="{FF2B5EF4-FFF2-40B4-BE49-F238E27FC236}">
                <a16:creationId xmlns:a16="http://schemas.microsoft.com/office/drawing/2014/main" id="{BB5C9EA2-ED90-A595-A125-4F0806CB4DE6}"/>
              </a:ext>
            </a:extLst>
          </p:cNvPr>
          <p:cNvSpPr txBox="1"/>
          <p:nvPr/>
        </p:nvSpPr>
        <p:spPr>
          <a:xfrm>
            <a:off x="2081078" y="4825682"/>
            <a:ext cx="962230" cy="2154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prstClr val="white">
                    <a:lumMod val="65000"/>
                  </a:prstClr>
                </a:solidFill>
                <a:latin typeface="+mn-ea"/>
              </a:rPr>
              <a:t>리스트 이미지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74" name="직선 연결선 73">
            <a:extLst>
              <a:ext uri="{FF2B5EF4-FFF2-40B4-BE49-F238E27FC236}">
                <a16:creationId xmlns:a16="http://schemas.microsoft.com/office/drawing/2014/main" id="{E444AB2E-EC91-5A58-90B6-D27F74947C2F}"/>
              </a:ext>
            </a:extLst>
          </p:cNvPr>
          <p:cNvCxnSpPr/>
          <p:nvPr/>
        </p:nvCxnSpPr>
        <p:spPr>
          <a:xfrm>
            <a:off x="1787409" y="4298959"/>
            <a:ext cx="686975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D39AE22D-63A9-CECD-AB9E-3E9E68823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9638" y="4724376"/>
            <a:ext cx="165339" cy="148629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0" tIns="0" rIns="0" bIns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000" dirty="0">
                <a:latin typeface="+mn-ea"/>
              </a:rPr>
              <a:t>?</a:t>
            </a:r>
            <a:endParaRPr lang="ko-KR" altLang="en-US" sz="1000" dirty="0">
              <a:latin typeface="+mn-ea"/>
            </a:endParaRPr>
          </a:p>
        </p:txBody>
      </p:sp>
      <p:sp>
        <p:nvSpPr>
          <p:cNvPr id="101" name="직사각형 100">
            <a:extLst>
              <a:ext uri="{FF2B5EF4-FFF2-40B4-BE49-F238E27FC236}">
                <a16:creationId xmlns:a16="http://schemas.microsoft.com/office/drawing/2014/main" id="{48A44A46-3370-1A57-4933-AA97C042CA9A}"/>
              </a:ext>
            </a:extLst>
          </p:cNvPr>
          <p:cNvSpPr/>
          <p:nvPr/>
        </p:nvSpPr>
        <p:spPr>
          <a:xfrm>
            <a:off x="3311670" y="5740583"/>
            <a:ext cx="2359796" cy="205763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000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브랜드 운동복 판매합니다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                </a:t>
            </a:r>
          </a:p>
        </p:txBody>
      </p: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3C5FD020-38CE-5E35-751A-3D84A17EB44F}"/>
              </a:ext>
            </a:extLst>
          </p:cNvPr>
          <p:cNvSpPr/>
          <p:nvPr/>
        </p:nvSpPr>
        <p:spPr>
          <a:xfrm>
            <a:off x="3802573" y="5987363"/>
            <a:ext cx="183555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2022.01.01. 11:20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조회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56 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댓글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3</a:t>
            </a:r>
          </a:p>
        </p:txBody>
      </p:sp>
      <p:graphicFrame>
        <p:nvGraphicFramePr>
          <p:cNvPr id="109" name="표 108">
            <a:extLst>
              <a:ext uri="{FF2B5EF4-FFF2-40B4-BE49-F238E27FC236}">
                <a16:creationId xmlns:a16="http://schemas.microsoft.com/office/drawing/2014/main" id="{CA53D107-E2BC-BEF0-5470-7FF9D2E6CC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0171755"/>
              </p:ext>
            </p:extLst>
          </p:nvPr>
        </p:nvGraphicFramePr>
        <p:xfrm>
          <a:off x="1924298" y="5722827"/>
          <a:ext cx="1269900" cy="969379"/>
        </p:xfrm>
        <a:graphic>
          <a:graphicData uri="http://schemas.openxmlformats.org/drawingml/2006/table">
            <a:tbl>
              <a:tblPr/>
              <a:tblGrid>
                <a:gridCol w="1269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69379">
                <a:tc>
                  <a:txBody>
                    <a:bodyPr/>
                    <a:lstStyle/>
                    <a:p>
                      <a:pPr latinLnBrk="1"/>
                      <a:endParaRPr lang="ko-KR" altLang="en-US" sz="1100" dirty="0"/>
                    </a:p>
                  </a:txBody>
                  <a:tcPr marL="60325" marR="60325" marT="30163" marB="30163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0" name="TextBox 109">
            <a:extLst>
              <a:ext uri="{FF2B5EF4-FFF2-40B4-BE49-F238E27FC236}">
                <a16:creationId xmlns:a16="http://schemas.microsoft.com/office/drawing/2014/main" id="{692302DB-6115-D99F-02F2-7EA505090FF2}"/>
              </a:ext>
            </a:extLst>
          </p:cNvPr>
          <p:cNvSpPr txBox="1"/>
          <p:nvPr/>
        </p:nvSpPr>
        <p:spPr>
          <a:xfrm>
            <a:off x="2078133" y="6103647"/>
            <a:ext cx="962230" cy="2154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prstClr val="white">
                    <a:lumMod val="65000"/>
                  </a:prstClr>
                </a:solidFill>
                <a:latin typeface="+mn-ea"/>
              </a:rPr>
              <a:t>리스트 이미지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114" name="직선 연결선 113">
            <a:extLst>
              <a:ext uri="{FF2B5EF4-FFF2-40B4-BE49-F238E27FC236}">
                <a16:creationId xmlns:a16="http://schemas.microsoft.com/office/drawing/2014/main" id="{46ABDE9E-7A8B-854B-D858-364E781E3E1B}"/>
              </a:ext>
            </a:extLst>
          </p:cNvPr>
          <p:cNvCxnSpPr/>
          <p:nvPr/>
        </p:nvCxnSpPr>
        <p:spPr>
          <a:xfrm>
            <a:off x="1810470" y="5572959"/>
            <a:ext cx="686975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" name="직사각형 123">
            <a:extLst>
              <a:ext uri="{FF2B5EF4-FFF2-40B4-BE49-F238E27FC236}">
                <a16:creationId xmlns:a16="http://schemas.microsoft.com/office/drawing/2014/main" id="{CA0C9561-0AFC-CF37-222C-6FA88C540333}"/>
              </a:ext>
            </a:extLst>
          </p:cNvPr>
          <p:cNvSpPr/>
          <p:nvPr/>
        </p:nvSpPr>
        <p:spPr>
          <a:xfrm>
            <a:off x="3671311" y="6840674"/>
            <a:ext cx="299633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 dirty="0">
                <a:latin typeface="+mn-ea"/>
              </a:rPr>
              <a:t>|</a:t>
            </a:r>
            <a:r>
              <a:rPr lang="ko-KR" altLang="en-US" sz="1000" dirty="0">
                <a:latin typeface="+mn-ea"/>
              </a:rPr>
              <a:t>처음</a:t>
            </a:r>
            <a:r>
              <a:rPr lang="en-US" altLang="ko-KR" sz="1000" dirty="0">
                <a:latin typeface="+mn-ea"/>
              </a:rPr>
              <a:t>|  &lt;</a:t>
            </a:r>
            <a:r>
              <a:rPr lang="ko-KR" altLang="en-US" sz="1000" dirty="0">
                <a:latin typeface="+mn-ea"/>
              </a:rPr>
              <a:t>이전</a:t>
            </a:r>
            <a:r>
              <a:rPr lang="en-US" altLang="ko-KR" sz="1000" dirty="0">
                <a:latin typeface="+mn-ea"/>
              </a:rPr>
              <a:t> | [1] [2] </a:t>
            </a:r>
            <a:r>
              <a:rPr lang="en-US" altLang="ko-KR" sz="1000" b="1" dirty="0">
                <a:latin typeface="+mn-ea"/>
              </a:rPr>
              <a:t>[3]</a:t>
            </a:r>
            <a:r>
              <a:rPr lang="en-US" altLang="ko-KR" sz="1000" dirty="0">
                <a:latin typeface="+mn-ea"/>
              </a:rPr>
              <a:t> [4] [5] | </a:t>
            </a:r>
            <a:r>
              <a:rPr lang="ko-KR" altLang="en-US" sz="1000" dirty="0">
                <a:latin typeface="+mn-ea"/>
              </a:rPr>
              <a:t>다음</a:t>
            </a:r>
            <a:r>
              <a:rPr lang="en-US" altLang="ko-KR" sz="1000" dirty="0">
                <a:latin typeface="+mn-ea"/>
              </a:rPr>
              <a:t>&gt;  |</a:t>
            </a:r>
            <a:r>
              <a:rPr lang="ko-KR" altLang="en-US" sz="1000" dirty="0">
                <a:latin typeface="+mn-ea"/>
              </a:rPr>
              <a:t>마지막</a:t>
            </a:r>
            <a:r>
              <a:rPr lang="en-US" altLang="ko-KR" sz="1000" dirty="0">
                <a:latin typeface="+mn-ea"/>
              </a:rPr>
              <a:t>|</a:t>
            </a:r>
            <a:endParaRPr lang="ko-KR" altLang="en-US" sz="1000" dirty="0">
              <a:latin typeface="+mn-ea"/>
            </a:endParaRPr>
          </a:p>
        </p:txBody>
      </p:sp>
      <p:sp>
        <p:nvSpPr>
          <p:cNvPr id="132" name="타원 131">
            <a:extLst>
              <a:ext uri="{FF2B5EF4-FFF2-40B4-BE49-F238E27FC236}">
                <a16:creationId xmlns:a16="http://schemas.microsoft.com/office/drawing/2014/main" id="{ED216D47-29F4-CCB4-8E0B-3C2B953A6050}"/>
              </a:ext>
            </a:extLst>
          </p:cNvPr>
          <p:cNvSpPr/>
          <p:nvPr/>
        </p:nvSpPr>
        <p:spPr>
          <a:xfrm>
            <a:off x="3093152" y="104357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2" name="타원 141">
            <a:extLst>
              <a:ext uri="{FF2B5EF4-FFF2-40B4-BE49-F238E27FC236}">
                <a16:creationId xmlns:a16="http://schemas.microsoft.com/office/drawing/2014/main" id="{16A51125-8F35-B958-2719-DDFACE2A8E87}"/>
              </a:ext>
            </a:extLst>
          </p:cNvPr>
          <p:cNvSpPr/>
          <p:nvPr/>
        </p:nvSpPr>
        <p:spPr>
          <a:xfrm>
            <a:off x="1804222" y="185052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7" name="타원 146">
            <a:extLst>
              <a:ext uri="{FF2B5EF4-FFF2-40B4-BE49-F238E27FC236}">
                <a16:creationId xmlns:a16="http://schemas.microsoft.com/office/drawing/2014/main" id="{AEE497EF-3A50-4901-EB8D-9BD3F409054F}"/>
              </a:ext>
            </a:extLst>
          </p:cNvPr>
          <p:cNvSpPr/>
          <p:nvPr/>
        </p:nvSpPr>
        <p:spPr>
          <a:xfrm>
            <a:off x="1812381" y="436667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" name="모서리가 둥근 직사각형 28">
            <a:extLst>
              <a:ext uri="{FF2B5EF4-FFF2-40B4-BE49-F238E27FC236}">
                <a16:creationId xmlns:a16="http://schemas.microsoft.com/office/drawing/2014/main" id="{48779ECC-0FE0-87A2-C235-6058B5F72C7F}"/>
              </a:ext>
            </a:extLst>
          </p:cNvPr>
          <p:cNvSpPr/>
          <p:nvPr/>
        </p:nvSpPr>
        <p:spPr>
          <a:xfrm>
            <a:off x="3365529" y="3461469"/>
            <a:ext cx="451150" cy="149575"/>
          </a:xfrm>
          <a:prstGeom prst="roundRect">
            <a:avLst>
              <a:gd name="adj" fmla="val 12223"/>
            </a:avLst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거래대기</a:t>
            </a:r>
          </a:p>
        </p:txBody>
      </p: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B1B5E3F6-942C-CC93-E436-F23503B1F00D}"/>
              </a:ext>
            </a:extLst>
          </p:cNvPr>
          <p:cNvCxnSpPr/>
          <p:nvPr/>
        </p:nvCxnSpPr>
        <p:spPr>
          <a:xfrm>
            <a:off x="1850430" y="1774389"/>
            <a:ext cx="686975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97193754-4344-3D40-EAAD-93D26D719469}"/>
              </a:ext>
            </a:extLst>
          </p:cNvPr>
          <p:cNvSpPr/>
          <p:nvPr/>
        </p:nvSpPr>
        <p:spPr>
          <a:xfrm>
            <a:off x="1892890" y="1524269"/>
            <a:ext cx="583814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ko-KR" altLang="en-US" sz="900" dirty="0">
                <a:latin typeface="+mn-ea"/>
              </a:rPr>
              <a:t>총 </a:t>
            </a:r>
            <a:r>
              <a:rPr lang="en-US" altLang="ko-KR" sz="900" dirty="0">
                <a:latin typeface="+mn-ea"/>
              </a:rPr>
              <a:t>30</a:t>
            </a:r>
            <a:r>
              <a:rPr lang="ko-KR" altLang="en-US" sz="900" dirty="0">
                <a:latin typeface="+mn-ea"/>
              </a:rPr>
              <a:t>개</a:t>
            </a: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6D549662-F5BD-5919-DCB8-9736EDA8679D}"/>
              </a:ext>
            </a:extLst>
          </p:cNvPr>
          <p:cNvGrpSpPr/>
          <p:nvPr/>
        </p:nvGrpSpPr>
        <p:grpSpPr>
          <a:xfrm>
            <a:off x="7661889" y="1493507"/>
            <a:ext cx="864815" cy="237243"/>
            <a:chOff x="2941280" y="1488782"/>
            <a:chExt cx="864815" cy="237243"/>
          </a:xfrm>
        </p:grpSpPr>
        <p:sp>
          <p:nvSpPr>
            <p:cNvPr id="31" name="모서리가 둥근 직사각형 63">
              <a:extLst>
                <a:ext uri="{FF2B5EF4-FFF2-40B4-BE49-F238E27FC236}">
                  <a16:creationId xmlns:a16="http://schemas.microsoft.com/office/drawing/2014/main" id="{7F9ADDC4-A783-40D9-1582-71C83C2129DC}"/>
                </a:ext>
              </a:extLst>
            </p:cNvPr>
            <p:cNvSpPr/>
            <p:nvPr/>
          </p:nvSpPr>
          <p:spPr>
            <a:xfrm>
              <a:off x="2941280" y="1488782"/>
              <a:ext cx="864815" cy="237243"/>
            </a:xfrm>
            <a:prstGeom prst="roundRect">
              <a:avLst>
                <a:gd name="adj" fmla="val 9035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판매 중</a:t>
              </a:r>
            </a:p>
          </p:txBody>
        </p:sp>
        <p:sp>
          <p:nvSpPr>
            <p:cNvPr id="32" name="Chevron">
              <a:extLst>
                <a:ext uri="{FF2B5EF4-FFF2-40B4-BE49-F238E27FC236}">
                  <a16:creationId xmlns:a16="http://schemas.microsoft.com/office/drawing/2014/main" id="{97EFEA0B-28E9-0489-2564-2F65552F776E}"/>
                </a:ext>
              </a:extLst>
            </p:cNvPr>
            <p:cNvSpPr>
              <a:spLocks noChangeAspect="1"/>
            </p:cNvSpPr>
            <p:nvPr>
              <p:custDataLst>
                <p:tags r:id="rId1"/>
              </p:custDataLst>
            </p:nvPr>
          </p:nvSpPr>
          <p:spPr bwMode="auto">
            <a:xfrm>
              <a:off x="3612671" y="1588117"/>
              <a:ext cx="104240" cy="58918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36" name="모서리가 둥근 직사각형 28">
            <a:extLst>
              <a:ext uri="{FF2B5EF4-FFF2-40B4-BE49-F238E27FC236}">
                <a16:creationId xmlns:a16="http://schemas.microsoft.com/office/drawing/2014/main" id="{0380090F-FD0D-E1F6-E82E-09179A5A747F}"/>
              </a:ext>
            </a:extLst>
          </p:cNvPr>
          <p:cNvSpPr/>
          <p:nvPr/>
        </p:nvSpPr>
        <p:spPr>
          <a:xfrm>
            <a:off x="3354343" y="2222641"/>
            <a:ext cx="451150" cy="149575"/>
          </a:xfrm>
          <a:prstGeom prst="roundRect">
            <a:avLst>
              <a:gd name="adj" fmla="val 12223"/>
            </a:avLst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판매 중</a:t>
            </a:r>
          </a:p>
        </p:txBody>
      </p:sp>
      <p:sp>
        <p:nvSpPr>
          <p:cNvPr id="42" name="모서리가 둥근 직사각형 28">
            <a:extLst>
              <a:ext uri="{FF2B5EF4-FFF2-40B4-BE49-F238E27FC236}">
                <a16:creationId xmlns:a16="http://schemas.microsoft.com/office/drawing/2014/main" id="{309803B0-D26C-7DFC-9E74-2A942C00F39C}"/>
              </a:ext>
            </a:extLst>
          </p:cNvPr>
          <p:cNvSpPr/>
          <p:nvPr/>
        </p:nvSpPr>
        <p:spPr>
          <a:xfrm>
            <a:off x="3360909" y="4725540"/>
            <a:ext cx="451150" cy="149575"/>
          </a:xfrm>
          <a:prstGeom prst="roundRect">
            <a:avLst>
              <a:gd name="adj" fmla="val 12223"/>
            </a:avLst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solidFill>
                  <a:srgbClr val="FF0000"/>
                </a:solidFill>
                <a:latin typeface="+mn-ea"/>
              </a:rPr>
              <a:t>판매중지</a:t>
            </a:r>
          </a:p>
        </p:txBody>
      </p:sp>
      <p:sp>
        <p:nvSpPr>
          <p:cNvPr id="47" name="모서리가 둥근 직사각형 28">
            <a:extLst>
              <a:ext uri="{FF2B5EF4-FFF2-40B4-BE49-F238E27FC236}">
                <a16:creationId xmlns:a16="http://schemas.microsoft.com/office/drawing/2014/main" id="{EE452599-5772-9A81-B1C5-8D8C8FE0512A}"/>
              </a:ext>
            </a:extLst>
          </p:cNvPr>
          <p:cNvSpPr/>
          <p:nvPr/>
        </p:nvSpPr>
        <p:spPr>
          <a:xfrm>
            <a:off x="3368460" y="6022541"/>
            <a:ext cx="451150" cy="149575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판매완료</a:t>
            </a:r>
          </a:p>
        </p:txBody>
      </p:sp>
      <p:sp>
        <p:nvSpPr>
          <p:cNvPr id="79" name="타원 78">
            <a:extLst>
              <a:ext uri="{FF2B5EF4-FFF2-40B4-BE49-F238E27FC236}">
                <a16:creationId xmlns:a16="http://schemas.microsoft.com/office/drawing/2014/main" id="{2BA8083A-BD66-9948-2810-5D004604452C}"/>
              </a:ext>
            </a:extLst>
          </p:cNvPr>
          <p:cNvSpPr/>
          <p:nvPr/>
        </p:nvSpPr>
        <p:spPr>
          <a:xfrm>
            <a:off x="1747647" y="152468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5446014F-EBCC-52BE-901E-68B0DEE83661}"/>
              </a:ext>
            </a:extLst>
          </p:cNvPr>
          <p:cNvSpPr/>
          <p:nvPr/>
        </p:nvSpPr>
        <p:spPr>
          <a:xfrm>
            <a:off x="7478870" y="149893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BB250CE3-FEB1-F059-01B9-5C07789BA028}"/>
              </a:ext>
            </a:extLst>
          </p:cNvPr>
          <p:cNvGrpSpPr/>
          <p:nvPr/>
        </p:nvGrpSpPr>
        <p:grpSpPr>
          <a:xfrm>
            <a:off x="7529286" y="3163472"/>
            <a:ext cx="1106456" cy="911378"/>
            <a:chOff x="7484896" y="3163472"/>
            <a:chExt cx="1106456" cy="911378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8CC1764-4797-BE7E-7F92-0FD3A53F1A80}"/>
                </a:ext>
              </a:extLst>
            </p:cNvPr>
            <p:cNvSpPr txBox="1"/>
            <p:nvPr/>
          </p:nvSpPr>
          <p:spPr>
            <a:xfrm>
              <a:off x="7602640" y="3574148"/>
              <a:ext cx="979385" cy="2308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ko-KR" alt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구매가</a:t>
              </a:r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 </a:t>
              </a:r>
              <a:r>
                <a:rPr lang="en-US" altLang="ko-KR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50,000</a:t>
              </a:r>
              <a:r>
                <a:rPr lang="ko-KR" alt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원</a:t>
              </a:r>
              <a:r>
                <a:rPr lang="ko-KR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 </a:t>
              </a:r>
              <a:endPara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DAE5FFD0-DC19-69E7-E9A0-99152737E1C3}"/>
                </a:ext>
              </a:extLst>
            </p:cNvPr>
            <p:cNvSpPr txBox="1"/>
            <p:nvPr/>
          </p:nvSpPr>
          <p:spPr>
            <a:xfrm>
              <a:off x="7484896" y="3306353"/>
              <a:ext cx="1106456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600" b="1" dirty="0">
                  <a:latin typeface="+mn-ea"/>
                </a:rPr>
                <a:t>25,000</a:t>
              </a:r>
              <a:r>
                <a:rPr lang="ko-KR" altLang="en-US" sz="1000" dirty="0">
                  <a:latin typeface="+mn-ea"/>
                </a:rPr>
                <a:t>원</a:t>
              </a:r>
              <a:endParaRPr lang="ko-KR" altLang="en-US" dirty="0"/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2ABC87-7379-94B6-E053-29B11F7009D5}"/>
                </a:ext>
              </a:extLst>
            </p:cNvPr>
            <p:cNvSpPr txBox="1"/>
            <p:nvPr/>
          </p:nvSpPr>
          <p:spPr>
            <a:xfrm>
              <a:off x="7629678" y="3163472"/>
              <a:ext cx="960051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050" b="1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50</a:t>
              </a:r>
              <a:r>
                <a:rPr lang="en-US" altLang="ko-KR" sz="900" b="1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% </a:t>
              </a:r>
              <a:r>
                <a:rPr lang="ko-KR" altLang="en-US" sz="900" b="1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ea"/>
                </a:rPr>
                <a:t>저렴</a:t>
              </a:r>
              <a:endPara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endParaRPr>
            </a:p>
          </p:txBody>
        </p:sp>
        <p:sp>
          <p:nvSpPr>
            <p:cNvPr id="22" name="모서리가 둥근 직사각형 152">
              <a:extLst>
                <a:ext uri="{FF2B5EF4-FFF2-40B4-BE49-F238E27FC236}">
                  <a16:creationId xmlns:a16="http://schemas.microsoft.com/office/drawing/2014/main" id="{ACBD05B1-618D-61ED-6DF3-83894F5310B1}"/>
                </a:ext>
              </a:extLst>
            </p:cNvPr>
            <p:cNvSpPr/>
            <p:nvPr/>
          </p:nvSpPr>
          <p:spPr>
            <a:xfrm>
              <a:off x="8044865" y="3847507"/>
              <a:ext cx="434045" cy="22734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보기</a:t>
              </a:r>
            </a:p>
          </p:txBody>
        </p:sp>
      </p:grpSp>
      <p:sp>
        <p:nvSpPr>
          <p:cNvPr id="23" name="모서리가 둥근 직사각형 151">
            <a:extLst>
              <a:ext uri="{FF2B5EF4-FFF2-40B4-BE49-F238E27FC236}">
                <a16:creationId xmlns:a16="http://schemas.microsoft.com/office/drawing/2014/main" id="{4EBA42B5-EB37-1F25-6E6C-A02562CA35E0}"/>
              </a:ext>
            </a:extLst>
          </p:cNvPr>
          <p:cNvSpPr/>
          <p:nvPr/>
        </p:nvSpPr>
        <p:spPr>
          <a:xfrm>
            <a:off x="7638659" y="2683509"/>
            <a:ext cx="434413" cy="21948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800" b="1" dirty="0">
                <a:solidFill>
                  <a:schemeClr val="bg1"/>
                </a:solidFill>
                <a:latin typeface="+mn-ea"/>
              </a:rPr>
              <a:t>수정</a:t>
            </a:r>
          </a:p>
        </p:txBody>
      </p:sp>
      <p:sp>
        <p:nvSpPr>
          <p:cNvPr id="25" name="모서리가 둥근 직사각형 152">
            <a:extLst>
              <a:ext uri="{FF2B5EF4-FFF2-40B4-BE49-F238E27FC236}">
                <a16:creationId xmlns:a16="http://schemas.microsoft.com/office/drawing/2014/main" id="{CB0C775A-EBA4-39AD-166C-3F352454F62A}"/>
              </a:ext>
            </a:extLst>
          </p:cNvPr>
          <p:cNvSpPr/>
          <p:nvPr/>
        </p:nvSpPr>
        <p:spPr>
          <a:xfrm>
            <a:off x="8092659" y="2677321"/>
            <a:ext cx="434045" cy="22734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보기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9B7CF83-190E-CD75-D3E2-0A4FF5B44E21}"/>
              </a:ext>
            </a:extLst>
          </p:cNvPr>
          <p:cNvSpPr txBox="1"/>
          <p:nvPr/>
        </p:nvSpPr>
        <p:spPr>
          <a:xfrm>
            <a:off x="7647469" y="4737758"/>
            <a:ext cx="97938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구매가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50,000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원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D46A8EB-0666-D839-232F-06F8A8AF1B9E}"/>
              </a:ext>
            </a:extLst>
          </p:cNvPr>
          <p:cNvSpPr txBox="1"/>
          <p:nvPr/>
        </p:nvSpPr>
        <p:spPr>
          <a:xfrm>
            <a:off x="7529725" y="4469963"/>
            <a:ext cx="11064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600" b="1" dirty="0">
                <a:latin typeface="+mn-ea"/>
              </a:rPr>
              <a:t>25,000</a:t>
            </a:r>
            <a:r>
              <a:rPr lang="ko-KR" altLang="en-US" sz="1000" dirty="0">
                <a:latin typeface="+mn-ea"/>
              </a:rPr>
              <a:t>원</a:t>
            </a:r>
            <a:endParaRPr lang="ko-KR" altLang="en-US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C7D78A0-430F-4879-F6A3-22165BB809AA}"/>
              </a:ext>
            </a:extLst>
          </p:cNvPr>
          <p:cNvSpPr txBox="1"/>
          <p:nvPr/>
        </p:nvSpPr>
        <p:spPr>
          <a:xfrm>
            <a:off x="7674507" y="4327082"/>
            <a:ext cx="960051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05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50</a:t>
            </a:r>
            <a:r>
              <a:rPr lang="en-US" altLang="ko-KR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% </a:t>
            </a:r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저렴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35" name="모서리가 둥근 직사각형 152">
            <a:extLst>
              <a:ext uri="{FF2B5EF4-FFF2-40B4-BE49-F238E27FC236}">
                <a16:creationId xmlns:a16="http://schemas.microsoft.com/office/drawing/2014/main" id="{3CDCBEB9-8DB8-FED0-EF22-80FDE7C9463B}"/>
              </a:ext>
            </a:extLst>
          </p:cNvPr>
          <p:cNvSpPr/>
          <p:nvPr/>
        </p:nvSpPr>
        <p:spPr>
          <a:xfrm>
            <a:off x="7654683" y="5007006"/>
            <a:ext cx="434045" cy="22257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보기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42EB49E-7820-6007-A7F8-C67D9D563625}"/>
              </a:ext>
            </a:extLst>
          </p:cNvPr>
          <p:cNvSpPr txBox="1"/>
          <p:nvPr/>
        </p:nvSpPr>
        <p:spPr>
          <a:xfrm>
            <a:off x="7647472" y="6133503"/>
            <a:ext cx="97938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구매가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50,000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원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ko-KR" altLang="en-US" sz="9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96FFCF9-7B57-733F-A40F-BB99A8BF2E23}"/>
              </a:ext>
            </a:extLst>
          </p:cNvPr>
          <p:cNvSpPr txBox="1"/>
          <p:nvPr/>
        </p:nvSpPr>
        <p:spPr>
          <a:xfrm>
            <a:off x="7529728" y="5865708"/>
            <a:ext cx="11064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600" b="1" dirty="0">
                <a:latin typeface="+mn-ea"/>
              </a:rPr>
              <a:t>25,000</a:t>
            </a:r>
            <a:r>
              <a:rPr lang="ko-KR" altLang="en-US" sz="1000" dirty="0">
                <a:latin typeface="+mn-ea"/>
              </a:rPr>
              <a:t>원</a:t>
            </a:r>
            <a:endParaRPr lang="ko-KR" altLang="en-US" dirty="0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E6B6C5C-B1D0-7F60-CAFE-655B5990F7D6}"/>
              </a:ext>
            </a:extLst>
          </p:cNvPr>
          <p:cNvSpPr txBox="1"/>
          <p:nvPr/>
        </p:nvSpPr>
        <p:spPr>
          <a:xfrm>
            <a:off x="7674510" y="5722827"/>
            <a:ext cx="960051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ko-KR" sz="105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50</a:t>
            </a:r>
            <a:r>
              <a:rPr lang="en-US" altLang="ko-KR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% </a:t>
            </a:r>
            <a:r>
              <a:rPr lang="ko-KR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저렴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67" name="직사각형 66">
            <a:extLst>
              <a:ext uri="{FF2B5EF4-FFF2-40B4-BE49-F238E27FC236}">
                <a16:creationId xmlns:a16="http://schemas.microsoft.com/office/drawing/2014/main" id="{68C35086-1347-F7BD-6770-510B2B343213}"/>
              </a:ext>
            </a:extLst>
          </p:cNvPr>
          <p:cNvSpPr/>
          <p:nvPr/>
        </p:nvSpPr>
        <p:spPr>
          <a:xfrm>
            <a:off x="3371455" y="4996974"/>
            <a:ext cx="3588199" cy="409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300"/>
              </a:lnSpc>
              <a:defRPr/>
            </a:pP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구매는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10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일 전에 했는데 한 번 입어보니 저에게는 어울리지 않는 것 같아 판매합니다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 1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번 입어보고 옷걸이에 잘 걸어 두었습니다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69" name="사각형 설명선 91">
            <a:extLst>
              <a:ext uri="{FF2B5EF4-FFF2-40B4-BE49-F238E27FC236}">
                <a16:creationId xmlns:a16="http://schemas.microsoft.com/office/drawing/2014/main" id="{9A8126A7-DD03-10C8-13AC-17B6C105809D}"/>
              </a:ext>
            </a:extLst>
          </p:cNvPr>
          <p:cNvSpPr/>
          <p:nvPr/>
        </p:nvSpPr>
        <p:spPr>
          <a:xfrm>
            <a:off x="2870099" y="5009595"/>
            <a:ext cx="1520738" cy="370398"/>
          </a:xfrm>
          <a:prstGeom prst="wedgeRectCallout">
            <a:avLst>
              <a:gd name="adj1" fmla="val 21442"/>
              <a:gd name="adj2" fmla="val -88877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dirty="0">
                <a:solidFill>
                  <a:schemeClr val="tx1"/>
                </a:solidFill>
                <a:latin typeface="+mn-ea"/>
              </a:rPr>
              <a:t>불량 거래 신고로 운영자에 의해 판매가 중지되었습니다</a:t>
            </a:r>
            <a:r>
              <a:rPr lang="en-US" altLang="ko-KR" sz="800" dirty="0">
                <a:solidFill>
                  <a:schemeClr val="tx1"/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7A5CFC27-BA84-412B-C872-D499B221277D}"/>
              </a:ext>
            </a:extLst>
          </p:cNvPr>
          <p:cNvSpPr/>
          <p:nvPr/>
        </p:nvSpPr>
        <p:spPr>
          <a:xfrm>
            <a:off x="3297839" y="6205479"/>
            <a:ext cx="3580162" cy="409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300"/>
              </a:lnSpc>
              <a:defRPr/>
            </a:pP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구매는 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10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일 전에 했는데 한 번 입어보니 저에게는 어울리지 않는 것 같아 판매합니다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 1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번 입어보고 옷걸이에 잘 걸어 두었습니다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30B63630-B35B-9DCB-0375-CBD7F35C8F19}"/>
              </a:ext>
            </a:extLst>
          </p:cNvPr>
          <p:cNvSpPr/>
          <p:nvPr/>
        </p:nvSpPr>
        <p:spPr>
          <a:xfrm>
            <a:off x="1812381" y="565792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" name="모서리가 둥근 직사각형 152">
            <a:extLst>
              <a:ext uri="{FF2B5EF4-FFF2-40B4-BE49-F238E27FC236}">
                <a16:creationId xmlns:a16="http://schemas.microsoft.com/office/drawing/2014/main" id="{4577C65C-E2AA-294C-028E-7D8FCA11A60D}"/>
              </a:ext>
            </a:extLst>
          </p:cNvPr>
          <p:cNvSpPr/>
          <p:nvPr/>
        </p:nvSpPr>
        <p:spPr>
          <a:xfrm>
            <a:off x="8127012" y="5007006"/>
            <a:ext cx="434045" cy="22257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삭제</a:t>
            </a:r>
          </a:p>
        </p:txBody>
      </p:sp>
      <p:sp>
        <p:nvSpPr>
          <p:cNvPr id="10" name="모서리가 둥근 직사각형 152">
            <a:extLst>
              <a:ext uri="{FF2B5EF4-FFF2-40B4-BE49-F238E27FC236}">
                <a16:creationId xmlns:a16="http://schemas.microsoft.com/office/drawing/2014/main" id="{58B4C085-D376-8408-7314-9819F62EB4FD}"/>
              </a:ext>
            </a:extLst>
          </p:cNvPr>
          <p:cNvSpPr/>
          <p:nvPr/>
        </p:nvSpPr>
        <p:spPr>
          <a:xfrm>
            <a:off x="7654683" y="6364730"/>
            <a:ext cx="434045" cy="22257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보기</a:t>
            </a:r>
          </a:p>
        </p:txBody>
      </p:sp>
      <p:sp>
        <p:nvSpPr>
          <p:cNvPr id="14" name="모서리가 둥근 직사각형 152">
            <a:extLst>
              <a:ext uri="{FF2B5EF4-FFF2-40B4-BE49-F238E27FC236}">
                <a16:creationId xmlns:a16="http://schemas.microsoft.com/office/drawing/2014/main" id="{29344371-B4ED-4C8A-C643-B3409DCDD468}"/>
              </a:ext>
            </a:extLst>
          </p:cNvPr>
          <p:cNvSpPr/>
          <p:nvPr/>
        </p:nvSpPr>
        <p:spPr>
          <a:xfrm>
            <a:off x="8127012" y="6364730"/>
            <a:ext cx="434045" cy="22257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삭제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4FA8CD81-EE6B-1D3C-823C-22009E8AD7DB}"/>
              </a:ext>
            </a:extLst>
          </p:cNvPr>
          <p:cNvSpPr/>
          <p:nvPr/>
        </p:nvSpPr>
        <p:spPr>
          <a:xfrm>
            <a:off x="166528" y="3488821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7735421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제목 19">
            <a:extLst>
              <a:ext uri="{FF2B5EF4-FFF2-40B4-BE49-F238E27FC236}">
                <a16:creationId xmlns:a16="http://schemas.microsoft.com/office/drawing/2014/main" id="{9349ADC1-EE35-1F5E-DAA7-AF596AA5C5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 상품관리 </a:t>
            </a:r>
            <a:r>
              <a:rPr lang="en-US" altLang="ko-KR" dirty="0"/>
              <a:t>&gt; </a:t>
            </a:r>
            <a:r>
              <a:rPr lang="ko-KR" altLang="en-US" dirty="0"/>
              <a:t>주문관리</a:t>
            </a:r>
            <a:r>
              <a:rPr lang="en-US" altLang="ko-KR" dirty="0"/>
              <a:t>] </a:t>
            </a:r>
            <a:r>
              <a:rPr lang="ko-KR" altLang="en-US" dirty="0"/>
              <a:t>주문관리 목록</a:t>
            </a:r>
            <a:endParaRPr lang="en-US" altLang="ko-KR" dirty="0"/>
          </a:p>
        </p:txBody>
      </p:sp>
      <p:sp>
        <p:nvSpPr>
          <p:cNvPr id="48" name="모서리가 둥근 직사각형 96">
            <a:extLst>
              <a:ext uri="{FF2B5EF4-FFF2-40B4-BE49-F238E27FC236}">
                <a16:creationId xmlns:a16="http://schemas.microsoft.com/office/drawing/2014/main" id="{EA475311-4FDF-4CA5-89CF-2DE4208DC2BD}"/>
              </a:ext>
            </a:extLst>
          </p:cNvPr>
          <p:cNvSpPr/>
          <p:nvPr/>
        </p:nvSpPr>
        <p:spPr>
          <a:xfrm>
            <a:off x="1824113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신규거래</a:t>
            </a:r>
            <a:endParaRPr lang="ko-KR" altLang="en-US" sz="900" b="1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49" name="모서리가 둥근 직사각형 97">
            <a:extLst>
              <a:ext uri="{FF2B5EF4-FFF2-40B4-BE49-F238E27FC236}">
                <a16:creationId xmlns:a16="http://schemas.microsoft.com/office/drawing/2014/main" id="{3925384C-8282-4A00-A33D-EE153A2F747A}"/>
              </a:ext>
            </a:extLst>
          </p:cNvPr>
          <p:cNvSpPr/>
          <p:nvPr/>
        </p:nvSpPr>
        <p:spPr>
          <a:xfrm>
            <a:off x="2724113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배송 중</a:t>
            </a:r>
          </a:p>
        </p:txBody>
      </p:sp>
      <p:sp>
        <p:nvSpPr>
          <p:cNvPr id="50" name="모서리가 둥근 직사각형 98">
            <a:extLst>
              <a:ext uri="{FF2B5EF4-FFF2-40B4-BE49-F238E27FC236}">
                <a16:creationId xmlns:a16="http://schemas.microsoft.com/office/drawing/2014/main" id="{DCE5AFFE-400A-46C5-9849-FFD345D63958}"/>
              </a:ext>
            </a:extLst>
          </p:cNvPr>
          <p:cNvSpPr/>
          <p:nvPr/>
        </p:nvSpPr>
        <p:spPr>
          <a:xfrm>
            <a:off x="3619928" y="1837753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배송</a:t>
            </a:r>
            <a:r>
              <a:rPr lang="en-US" altLang="ko-KR" sz="900" b="1" dirty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거래</a:t>
            </a:r>
            <a:r>
              <a:rPr lang="en-US" altLang="ko-KR" sz="900" b="1" dirty="0">
                <a:solidFill>
                  <a:schemeClr val="tx1"/>
                </a:solidFill>
                <a:latin typeface="+mn-ea"/>
              </a:rPr>
              <a:t>)</a:t>
            </a:r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 완료</a:t>
            </a:r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175889AA-242D-483B-8DAC-C9B6F2CBA8B7}"/>
              </a:ext>
            </a:extLst>
          </p:cNvPr>
          <p:cNvCxnSpPr>
            <a:cxnSpLocks/>
          </p:cNvCxnSpPr>
          <p:nvPr/>
        </p:nvCxnSpPr>
        <p:spPr>
          <a:xfrm>
            <a:off x="1822700" y="2093415"/>
            <a:ext cx="6930084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타원 51">
            <a:extLst>
              <a:ext uri="{FF2B5EF4-FFF2-40B4-BE49-F238E27FC236}">
                <a16:creationId xmlns:a16="http://schemas.microsoft.com/office/drawing/2014/main" id="{4D450C44-38B7-450B-A1E1-7FDE85261813}"/>
              </a:ext>
            </a:extLst>
          </p:cNvPr>
          <p:cNvSpPr/>
          <p:nvPr/>
        </p:nvSpPr>
        <p:spPr>
          <a:xfrm>
            <a:off x="2139559" y="168800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3" name="타원 52">
            <a:extLst>
              <a:ext uri="{FF2B5EF4-FFF2-40B4-BE49-F238E27FC236}">
                <a16:creationId xmlns:a16="http://schemas.microsoft.com/office/drawing/2014/main" id="{E73A4B0F-FB13-4251-A47E-6F20D9C5D536}"/>
              </a:ext>
            </a:extLst>
          </p:cNvPr>
          <p:cNvSpPr/>
          <p:nvPr/>
        </p:nvSpPr>
        <p:spPr>
          <a:xfrm>
            <a:off x="3057105" y="167688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4" name="타원 53">
            <a:extLst>
              <a:ext uri="{FF2B5EF4-FFF2-40B4-BE49-F238E27FC236}">
                <a16:creationId xmlns:a16="http://schemas.microsoft.com/office/drawing/2014/main" id="{8CA885E0-42B0-4D2D-868A-986408385DCA}"/>
              </a:ext>
            </a:extLst>
          </p:cNvPr>
          <p:cNvSpPr/>
          <p:nvPr/>
        </p:nvSpPr>
        <p:spPr>
          <a:xfrm>
            <a:off x="3935301" y="166915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8D271731-EE23-4DAF-BF4C-B98DBB6814D9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F9BEA1A4-5892-411F-9F06-0D1BC8739944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주문관리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72" name="직선 연결선 71">
              <a:extLst>
                <a:ext uri="{FF2B5EF4-FFF2-40B4-BE49-F238E27FC236}">
                  <a16:creationId xmlns:a16="http://schemas.microsoft.com/office/drawing/2014/main" id="{2861F1AE-DB7C-4354-875A-7A8FA943EC49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0E7C0DA4-C6F7-4819-85EB-499EBD697A42}"/>
              </a:ext>
            </a:extLst>
          </p:cNvPr>
          <p:cNvSpPr/>
          <p:nvPr/>
        </p:nvSpPr>
        <p:spPr>
          <a:xfrm>
            <a:off x="1873922" y="866775"/>
            <a:ext cx="6878862" cy="7224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AF33D246-0D90-4758-8538-46FE13E81646}"/>
              </a:ext>
            </a:extLst>
          </p:cNvPr>
          <p:cNvSpPr/>
          <p:nvPr/>
        </p:nvSpPr>
        <p:spPr>
          <a:xfrm>
            <a:off x="2454921" y="1004472"/>
            <a:ext cx="68640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900" dirty="0">
                <a:latin typeface="+mn-ea"/>
              </a:rPr>
              <a:t>주문 일시</a:t>
            </a:r>
          </a:p>
        </p:txBody>
      </p:sp>
      <p:sp>
        <p:nvSpPr>
          <p:cNvPr id="96" name="모서리가 둥근 직사각형 40">
            <a:extLst>
              <a:ext uri="{FF2B5EF4-FFF2-40B4-BE49-F238E27FC236}">
                <a16:creationId xmlns:a16="http://schemas.microsoft.com/office/drawing/2014/main" id="{FBB5DA3E-365B-41FE-8E56-67CBAF25D4F4}"/>
              </a:ext>
            </a:extLst>
          </p:cNvPr>
          <p:cNvSpPr/>
          <p:nvPr/>
        </p:nvSpPr>
        <p:spPr>
          <a:xfrm>
            <a:off x="3155062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당일</a:t>
            </a:r>
          </a:p>
        </p:txBody>
      </p:sp>
      <p:sp>
        <p:nvSpPr>
          <p:cNvPr id="97" name="모서리가 둥근 직사각형 41">
            <a:extLst>
              <a:ext uri="{FF2B5EF4-FFF2-40B4-BE49-F238E27FC236}">
                <a16:creationId xmlns:a16="http://schemas.microsoft.com/office/drawing/2014/main" id="{284990E0-C7DA-42E9-AC6C-4963659B7131}"/>
              </a:ext>
            </a:extLst>
          </p:cNvPr>
          <p:cNvSpPr/>
          <p:nvPr/>
        </p:nvSpPr>
        <p:spPr>
          <a:xfrm>
            <a:off x="35684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98" name="모서리가 둥근 직사각형 43">
            <a:extLst>
              <a:ext uri="{FF2B5EF4-FFF2-40B4-BE49-F238E27FC236}">
                <a16:creationId xmlns:a16="http://schemas.microsoft.com/office/drawing/2014/main" id="{33F86DEB-D387-4D55-9198-4317F04CF5A8}"/>
              </a:ext>
            </a:extLst>
          </p:cNvPr>
          <p:cNvSpPr/>
          <p:nvPr/>
        </p:nvSpPr>
        <p:spPr>
          <a:xfrm>
            <a:off x="3987563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주일</a:t>
            </a:r>
          </a:p>
        </p:txBody>
      </p:sp>
      <p:sp>
        <p:nvSpPr>
          <p:cNvPr id="99" name="모서리가 둥근 직사각형 46">
            <a:extLst>
              <a:ext uri="{FF2B5EF4-FFF2-40B4-BE49-F238E27FC236}">
                <a16:creationId xmlns:a16="http://schemas.microsoft.com/office/drawing/2014/main" id="{89E9D60D-A33A-41E1-817B-DEC18F395962}"/>
              </a:ext>
            </a:extLst>
          </p:cNvPr>
          <p:cNvSpPr/>
          <p:nvPr/>
        </p:nvSpPr>
        <p:spPr>
          <a:xfrm>
            <a:off x="4388317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1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100" name="모서리가 둥근 직사각형 49">
            <a:extLst>
              <a:ext uri="{FF2B5EF4-FFF2-40B4-BE49-F238E27FC236}">
                <a16:creationId xmlns:a16="http://schemas.microsoft.com/office/drawing/2014/main" id="{2F41BAD9-74D6-4E19-BCFC-478F56811C4C}"/>
              </a:ext>
            </a:extLst>
          </p:cNvPr>
          <p:cNvSpPr/>
          <p:nvPr/>
        </p:nvSpPr>
        <p:spPr>
          <a:xfrm>
            <a:off x="4797188" y="1314289"/>
            <a:ext cx="360000" cy="180020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90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900">
                <a:solidFill>
                  <a:schemeClr val="tx1"/>
                </a:solidFill>
                <a:latin typeface="+mn-ea"/>
              </a:rPr>
              <a:t>개월</a:t>
            </a:r>
          </a:p>
        </p:txBody>
      </p:sp>
      <p:sp>
        <p:nvSpPr>
          <p:cNvPr id="102" name="직사각형 101">
            <a:extLst>
              <a:ext uri="{FF2B5EF4-FFF2-40B4-BE49-F238E27FC236}">
                <a16:creationId xmlns:a16="http://schemas.microsoft.com/office/drawing/2014/main" id="{306FED13-31F7-46C3-AE26-4D7E154A7A9B}"/>
              </a:ext>
            </a:extLst>
          </p:cNvPr>
          <p:cNvSpPr/>
          <p:nvPr/>
        </p:nvSpPr>
        <p:spPr>
          <a:xfrm>
            <a:off x="5166468" y="1312549"/>
            <a:ext cx="236795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최근 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</a:t>
            </a: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년 이내 주문 내역만 조회할 수 있습니다</a:t>
            </a:r>
            <a:r>
              <a:rPr lang="en-US" altLang="ko-KR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D39A3B0B-E259-4910-822B-62BF94CC6372}"/>
              </a:ext>
            </a:extLst>
          </p:cNvPr>
          <p:cNvSpPr/>
          <p:nvPr/>
        </p:nvSpPr>
        <p:spPr>
          <a:xfrm>
            <a:off x="1852466" y="2241176"/>
            <a:ext cx="6852485" cy="2277554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E1EB11AF-AB80-43CF-BAF1-2DBC3E4E16CB}"/>
              </a:ext>
            </a:extLst>
          </p:cNvPr>
          <p:cNvSpPr txBox="1"/>
          <p:nvPr/>
        </p:nvSpPr>
        <p:spPr>
          <a:xfrm>
            <a:off x="1875589" y="230347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10.</a:t>
            </a:r>
            <a:endParaRPr lang="ko-KR" altLang="en-US" dirty="0">
              <a:latin typeface="+mn-ea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DAF1CB2-C243-4124-97B5-B2493E8A6515}"/>
              </a:ext>
            </a:extLst>
          </p:cNvPr>
          <p:cNvSpPr txBox="1"/>
          <p:nvPr/>
        </p:nvSpPr>
        <p:spPr>
          <a:xfrm>
            <a:off x="2139559" y="2335711"/>
            <a:ext cx="359405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 년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일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시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분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|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거래번호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거래번호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자리 호출</a:t>
            </a:r>
            <a:endParaRPr lang="en-US" altLang="ko-KR" sz="800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72A5F012-F3EB-4308-A25B-8BF580AA7200}"/>
              </a:ext>
            </a:extLst>
          </p:cNvPr>
          <p:cNvGrpSpPr/>
          <p:nvPr/>
        </p:nvGrpSpPr>
        <p:grpSpPr>
          <a:xfrm>
            <a:off x="5197671" y="2746636"/>
            <a:ext cx="1061919" cy="571407"/>
            <a:chOff x="5493127" y="2483266"/>
            <a:chExt cx="965380" cy="836597"/>
          </a:xfrm>
        </p:grpSpPr>
        <p:sp>
          <p:nvSpPr>
            <p:cNvPr id="126" name="사각형: 둥근 모서리 125">
              <a:extLst>
                <a:ext uri="{FF2B5EF4-FFF2-40B4-BE49-F238E27FC236}">
                  <a16:creationId xmlns:a16="http://schemas.microsoft.com/office/drawing/2014/main" id="{3F468915-EC20-426B-8FF4-A2220A919839}"/>
                </a:ext>
              </a:extLst>
            </p:cNvPr>
            <p:cNvSpPr/>
            <p:nvPr/>
          </p:nvSpPr>
          <p:spPr>
            <a:xfrm>
              <a:off x="5493127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결제금액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{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결제금액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}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원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27" name="직선 연결선 126">
              <a:extLst>
                <a:ext uri="{FF2B5EF4-FFF2-40B4-BE49-F238E27FC236}">
                  <a16:creationId xmlns:a16="http://schemas.microsoft.com/office/drawing/2014/main" id="{865A90AE-4AFE-4BC9-86FF-C42648D3D49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007" y="2901565"/>
              <a:ext cx="877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9519AC44-B34F-46C6-9DCD-6BCA7C7997E2}"/>
              </a:ext>
            </a:extLst>
          </p:cNvPr>
          <p:cNvGrpSpPr/>
          <p:nvPr/>
        </p:nvGrpSpPr>
        <p:grpSpPr>
          <a:xfrm>
            <a:off x="7455313" y="2746636"/>
            <a:ext cx="1061919" cy="571407"/>
            <a:chOff x="7666138" y="2483266"/>
            <a:chExt cx="965380" cy="836597"/>
          </a:xfrm>
        </p:grpSpPr>
        <p:sp>
          <p:nvSpPr>
            <p:cNvPr id="122" name="사각형: 둥근 모서리 121">
              <a:extLst>
                <a:ext uri="{FF2B5EF4-FFF2-40B4-BE49-F238E27FC236}">
                  <a16:creationId xmlns:a16="http://schemas.microsoft.com/office/drawing/2014/main" id="{F12581AF-9EE5-4E76-8ABB-9A9F63F9ECA0}"/>
                </a:ext>
              </a:extLst>
            </p:cNvPr>
            <p:cNvSpPr/>
            <p:nvPr/>
          </p:nvSpPr>
          <p:spPr>
            <a:xfrm>
              <a:off x="7666138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주문상태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{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주문상태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}</a:t>
              </a:r>
            </a:p>
          </p:txBody>
        </p:sp>
        <p:cxnSp>
          <p:nvCxnSpPr>
            <p:cNvPr id="123" name="직선 연결선 122">
              <a:extLst>
                <a:ext uri="{FF2B5EF4-FFF2-40B4-BE49-F238E27FC236}">
                  <a16:creationId xmlns:a16="http://schemas.microsoft.com/office/drawing/2014/main" id="{6CE14831-D916-4950-A46A-6D1DD65DAFFA}"/>
                </a:ext>
              </a:extLst>
            </p:cNvPr>
            <p:cNvCxnSpPr>
              <a:cxnSpLocks/>
            </p:cNvCxnSpPr>
            <p:nvPr/>
          </p:nvCxnSpPr>
          <p:spPr>
            <a:xfrm>
              <a:off x="7749911" y="2901565"/>
              <a:ext cx="79783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6" name="직선 연결선 115">
            <a:extLst>
              <a:ext uri="{FF2B5EF4-FFF2-40B4-BE49-F238E27FC236}">
                <a16:creationId xmlns:a16="http://schemas.microsoft.com/office/drawing/2014/main" id="{900F49DD-D7A6-4D3C-928A-4FBE057A7B5F}"/>
              </a:ext>
            </a:extLst>
          </p:cNvPr>
          <p:cNvCxnSpPr>
            <a:cxnSpLocks/>
          </p:cNvCxnSpPr>
          <p:nvPr/>
        </p:nvCxnSpPr>
        <p:spPr>
          <a:xfrm>
            <a:off x="2188567" y="2598038"/>
            <a:ext cx="646064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모서리가 둥근 직사각형 98">
            <a:extLst>
              <a:ext uri="{FF2B5EF4-FFF2-40B4-BE49-F238E27FC236}">
                <a16:creationId xmlns:a16="http://schemas.microsoft.com/office/drawing/2014/main" id="{A3E3732B-C97C-49D4-89C5-91D1C3437DEB}"/>
              </a:ext>
            </a:extLst>
          </p:cNvPr>
          <p:cNvSpPr/>
          <p:nvPr/>
        </p:nvSpPr>
        <p:spPr>
          <a:xfrm>
            <a:off x="7399765" y="2301897"/>
            <a:ext cx="1201825" cy="242065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주문 상세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7148ED80-EE8D-4A78-9424-8D6E0C456F37}"/>
              </a:ext>
            </a:extLst>
          </p:cNvPr>
          <p:cNvSpPr txBox="1"/>
          <p:nvPr/>
        </p:nvSpPr>
        <p:spPr>
          <a:xfrm>
            <a:off x="2162361" y="2724393"/>
            <a:ext cx="2489538" cy="579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864017" rtl="0" eaLnBrk="1" fontAlgn="auto" latinLnBrk="1" hangingPunct="1">
              <a:lnSpc>
                <a:spcPts val="1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주문자명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상품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상품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명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거래방법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주문자가 선택한 거래방법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E07FAAE8-6B0A-4864-9D7F-370ED60B50F3}"/>
              </a:ext>
            </a:extLst>
          </p:cNvPr>
          <p:cNvSpPr/>
          <p:nvPr/>
        </p:nvSpPr>
        <p:spPr>
          <a:xfrm>
            <a:off x="2222520" y="3433638"/>
            <a:ext cx="6276970" cy="9519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lnSpc>
                <a:spcPct val="120000"/>
              </a:lnSpc>
            </a:pPr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배송 정보</a:t>
            </a:r>
            <a:endParaRPr lang="en-US" altLang="ko-KR" sz="900" b="1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968F636A-25DF-40D8-A504-746333B72E5B}"/>
              </a:ext>
            </a:extLst>
          </p:cNvPr>
          <p:cNvSpPr txBox="1"/>
          <p:nvPr/>
        </p:nvSpPr>
        <p:spPr>
          <a:xfrm>
            <a:off x="2361272" y="3699980"/>
            <a:ext cx="2464044" cy="6084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이름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이름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주소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우편번호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] 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주소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>
              <a:lnSpc>
                <a:spcPts val="14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배송 요청사항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배송요청사항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03A4AF44-C711-4CD9-9A2A-61978AD48B52}"/>
              </a:ext>
            </a:extLst>
          </p:cNvPr>
          <p:cNvSpPr txBox="1"/>
          <p:nvPr/>
        </p:nvSpPr>
        <p:spPr>
          <a:xfrm>
            <a:off x="5522228" y="3689066"/>
            <a:ext cx="2464044" cy="2255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휴대폰 번호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휴대폰 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67" name="직사각형 166">
            <a:extLst>
              <a:ext uri="{FF2B5EF4-FFF2-40B4-BE49-F238E27FC236}">
                <a16:creationId xmlns:a16="http://schemas.microsoft.com/office/drawing/2014/main" id="{ACE25A53-F078-4295-9AE2-72FCEA6306AA}"/>
              </a:ext>
            </a:extLst>
          </p:cNvPr>
          <p:cNvSpPr/>
          <p:nvPr/>
        </p:nvSpPr>
        <p:spPr>
          <a:xfrm>
            <a:off x="1852466" y="4592247"/>
            <a:ext cx="6852485" cy="2243556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800">
              <a:solidFill>
                <a:schemeClr val="tx1"/>
              </a:solidFill>
              <a:latin typeface="+mn-ea"/>
            </a:endParaRPr>
          </a:p>
          <a:p>
            <a:endParaRPr lang="en-US" altLang="ko-KR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1EBF4717-09C1-44D1-8DD4-8D48B66C5EAD}"/>
              </a:ext>
            </a:extLst>
          </p:cNvPr>
          <p:cNvSpPr txBox="1"/>
          <p:nvPr/>
        </p:nvSpPr>
        <p:spPr>
          <a:xfrm>
            <a:off x="1875589" y="4691005"/>
            <a:ext cx="3291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prstClr val="black">
                    <a:lumMod val="50000"/>
                    <a:lumOff val="50000"/>
                  </a:prstClr>
                </a:solidFill>
                <a:latin typeface="+mn-ea"/>
              </a:rPr>
              <a:t>9</a:t>
            </a:r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.</a:t>
            </a:r>
            <a:endParaRPr lang="ko-KR" altLang="en-US" dirty="0">
              <a:latin typeface="+mn-ea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2D2AF2F3-75B7-4725-8090-5A6904997A19}"/>
              </a:ext>
            </a:extLst>
          </p:cNvPr>
          <p:cNvSpPr txBox="1"/>
          <p:nvPr/>
        </p:nvSpPr>
        <p:spPr>
          <a:xfrm>
            <a:off x="2139559" y="4687729"/>
            <a:ext cx="3104029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2023-01-01 12:15  |  </a:t>
            </a:r>
            <a:r>
              <a:rPr lang="ko-KR" altLang="en-US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거래번호 </a:t>
            </a: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145446056166</a:t>
            </a:r>
          </a:p>
        </p:txBody>
      </p:sp>
      <p:grpSp>
        <p:nvGrpSpPr>
          <p:cNvPr id="170" name="그룹 169">
            <a:extLst>
              <a:ext uri="{FF2B5EF4-FFF2-40B4-BE49-F238E27FC236}">
                <a16:creationId xmlns:a16="http://schemas.microsoft.com/office/drawing/2014/main" id="{64D8EB38-C0DA-4FF7-9781-DA1EFA604711}"/>
              </a:ext>
            </a:extLst>
          </p:cNvPr>
          <p:cNvGrpSpPr/>
          <p:nvPr/>
        </p:nvGrpSpPr>
        <p:grpSpPr>
          <a:xfrm>
            <a:off x="5197674" y="5107532"/>
            <a:ext cx="1061919" cy="571407"/>
            <a:chOff x="5493127" y="2483266"/>
            <a:chExt cx="965380" cy="836597"/>
          </a:xfrm>
        </p:grpSpPr>
        <p:sp>
          <p:nvSpPr>
            <p:cNvPr id="181" name="사각형: 둥근 모서리 180">
              <a:extLst>
                <a:ext uri="{FF2B5EF4-FFF2-40B4-BE49-F238E27FC236}">
                  <a16:creationId xmlns:a16="http://schemas.microsoft.com/office/drawing/2014/main" id="{55D517A4-3DB2-4A07-A661-E2F911CA9366}"/>
                </a:ext>
              </a:extLst>
            </p:cNvPr>
            <p:cNvSpPr/>
            <p:nvPr/>
          </p:nvSpPr>
          <p:spPr>
            <a:xfrm>
              <a:off x="5493127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결제금액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20,000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원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82" name="직선 연결선 181">
              <a:extLst>
                <a:ext uri="{FF2B5EF4-FFF2-40B4-BE49-F238E27FC236}">
                  <a16:creationId xmlns:a16="http://schemas.microsoft.com/office/drawing/2014/main" id="{4A754301-C341-4A7B-B7DE-96EA643D300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007" y="2901565"/>
              <a:ext cx="877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6331BECB-7DE4-4022-AA1F-24BC9B53D902}"/>
              </a:ext>
            </a:extLst>
          </p:cNvPr>
          <p:cNvGrpSpPr/>
          <p:nvPr/>
        </p:nvGrpSpPr>
        <p:grpSpPr>
          <a:xfrm>
            <a:off x="7455313" y="5098654"/>
            <a:ext cx="1061919" cy="571407"/>
            <a:chOff x="7666138" y="2483266"/>
            <a:chExt cx="965380" cy="836597"/>
          </a:xfrm>
        </p:grpSpPr>
        <p:sp>
          <p:nvSpPr>
            <p:cNvPr id="179" name="사각형: 둥근 모서리 178">
              <a:extLst>
                <a:ext uri="{FF2B5EF4-FFF2-40B4-BE49-F238E27FC236}">
                  <a16:creationId xmlns:a16="http://schemas.microsoft.com/office/drawing/2014/main" id="{6607C1C1-E05C-4AC8-B6CE-989FA38AC664}"/>
                </a:ext>
              </a:extLst>
            </p:cNvPr>
            <p:cNvSpPr/>
            <p:nvPr/>
          </p:nvSpPr>
          <p:spPr>
            <a:xfrm>
              <a:off x="7666138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주문상태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신규거래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180" name="직선 연결선 179">
              <a:extLst>
                <a:ext uri="{FF2B5EF4-FFF2-40B4-BE49-F238E27FC236}">
                  <a16:creationId xmlns:a16="http://schemas.microsoft.com/office/drawing/2014/main" id="{0AD7E81B-6E01-4E05-8107-B7F4B94120D4}"/>
                </a:ext>
              </a:extLst>
            </p:cNvPr>
            <p:cNvCxnSpPr>
              <a:cxnSpLocks/>
            </p:cNvCxnSpPr>
            <p:nvPr/>
          </p:nvCxnSpPr>
          <p:spPr>
            <a:xfrm>
              <a:off x="7749911" y="2901565"/>
              <a:ext cx="79783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2" name="직선 연결선 171">
            <a:extLst>
              <a:ext uri="{FF2B5EF4-FFF2-40B4-BE49-F238E27FC236}">
                <a16:creationId xmlns:a16="http://schemas.microsoft.com/office/drawing/2014/main" id="{A3B30D83-EFBB-45A1-8D21-1D2FCA6B7182}"/>
              </a:ext>
            </a:extLst>
          </p:cNvPr>
          <p:cNvCxnSpPr>
            <a:cxnSpLocks/>
          </p:cNvCxnSpPr>
          <p:nvPr/>
        </p:nvCxnSpPr>
        <p:spPr>
          <a:xfrm>
            <a:off x="2188567" y="4950056"/>
            <a:ext cx="646064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모서리가 둥근 직사각형 98">
            <a:extLst>
              <a:ext uri="{FF2B5EF4-FFF2-40B4-BE49-F238E27FC236}">
                <a16:creationId xmlns:a16="http://schemas.microsoft.com/office/drawing/2014/main" id="{AA8F6005-1C3B-4867-9777-D642987B7ABF}"/>
              </a:ext>
            </a:extLst>
          </p:cNvPr>
          <p:cNvSpPr/>
          <p:nvPr/>
        </p:nvSpPr>
        <p:spPr>
          <a:xfrm>
            <a:off x="7399765" y="4653915"/>
            <a:ext cx="1201825" cy="242065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주문 상세</a:t>
            </a:r>
          </a:p>
        </p:txBody>
      </p:sp>
      <p:sp>
        <p:nvSpPr>
          <p:cNvPr id="185" name="직사각형 184">
            <a:extLst>
              <a:ext uri="{FF2B5EF4-FFF2-40B4-BE49-F238E27FC236}">
                <a16:creationId xmlns:a16="http://schemas.microsoft.com/office/drawing/2014/main" id="{E5CB2FFB-F3E0-48D0-BE3F-A8112EE1D8DA}"/>
              </a:ext>
            </a:extLst>
          </p:cNvPr>
          <p:cNvSpPr/>
          <p:nvPr/>
        </p:nvSpPr>
        <p:spPr>
          <a:xfrm>
            <a:off x="3798482" y="6937610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</a:t>
            </a:r>
            <a:r>
              <a:rPr lang="en-US" altLang="ko-KR" sz="900" b="1" dirty="0">
                <a:latin typeface="+mn-ea"/>
              </a:rPr>
              <a:t>[1]</a:t>
            </a:r>
            <a:r>
              <a:rPr lang="en-US" altLang="ko-KR" sz="900" dirty="0">
                <a:latin typeface="+mn-ea"/>
              </a:rPr>
              <a:t> [2] [3]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graphicFrame>
        <p:nvGraphicFramePr>
          <p:cNvPr id="187" name="표 4">
            <a:extLst>
              <a:ext uri="{FF2B5EF4-FFF2-40B4-BE49-F238E27FC236}">
                <a16:creationId xmlns:a16="http://schemas.microsoft.com/office/drawing/2014/main" id="{4F8FD7D1-66A1-4BAC-BBC1-9938F85DA8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9607186"/>
              </p:ext>
            </p:extLst>
          </p:nvPr>
        </p:nvGraphicFramePr>
        <p:xfrm>
          <a:off x="9016139" y="261614"/>
          <a:ext cx="2508867" cy="6946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주문 현황 리스트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신규 주문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Tab,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최신순으로 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주문이 없을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신규 주문이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01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기본정보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02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배송정보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거래방법이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택배배송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배송 정보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배송 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59238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03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배송정보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거래방법이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직접거래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거래 정보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구성항목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거래 정보 영역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1238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신규 주문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결제대기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현황 상세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택배번호 입력 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상태로 변경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중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Tab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주문된 해당 상품 정보는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숨김 상태로 변경</a:t>
                      </a:r>
                      <a:endParaRPr lang="en-US" altLang="ko-KR" sz="9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배송 중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상태 값이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중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인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현황 상세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선택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 Tab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이동</a:t>
                      </a:r>
                      <a:endParaRPr lang="en-US" altLang="ko-KR" sz="9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배송완료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거래취소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Tab</a:t>
                      </a: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결제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배송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 값이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129306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주문 상세 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</a:endParaRPr>
                    </a:p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클릭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 주문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상세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(Self)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9649670"/>
                  </a:ext>
                </a:extLst>
              </a:tr>
              <a:tr h="1296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3336E07-405F-8BEB-C38E-C64E8196721B}"/>
              </a:ext>
            </a:extLst>
          </p:cNvPr>
          <p:cNvSpPr txBox="1"/>
          <p:nvPr/>
        </p:nvSpPr>
        <p:spPr>
          <a:xfrm>
            <a:off x="2162361" y="5094534"/>
            <a:ext cx="2994827" cy="579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864017" rtl="0" eaLnBrk="1" fontAlgn="auto" latinLnBrk="1" hangingPunct="1">
              <a:lnSpc>
                <a:spcPts val="1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주문자명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</a:t>
            </a:r>
            <a:r>
              <a:rPr kumimoji="0" lang="ko-KR" altLang="en-US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상품 </a:t>
            </a:r>
            <a:r>
              <a:rPr kumimoji="0" lang="en-US" altLang="ko-KR" sz="9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상품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명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 defTabSz="864017" latinLnBrk="1">
              <a:lnSpc>
                <a:spcPts val="1000"/>
              </a:lnSpc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거래방법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{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주문자가 선택한 거래방법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B2E8CBB5-2197-1379-8EDA-7641D79E63C0}"/>
              </a:ext>
            </a:extLst>
          </p:cNvPr>
          <p:cNvSpPr/>
          <p:nvPr/>
        </p:nvSpPr>
        <p:spPr>
          <a:xfrm>
            <a:off x="2222520" y="5776672"/>
            <a:ext cx="6276970" cy="9519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lnSpc>
                <a:spcPct val="120000"/>
              </a:lnSpc>
            </a:pPr>
            <a:r>
              <a: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거래 정보</a:t>
            </a:r>
            <a:endParaRPr lang="en-US" altLang="ko-KR" sz="900" b="1" dirty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ADE831-17C1-FB7F-3448-91017235CEA3}"/>
              </a:ext>
            </a:extLst>
          </p:cNvPr>
          <p:cNvSpPr txBox="1"/>
          <p:nvPr/>
        </p:nvSpPr>
        <p:spPr>
          <a:xfrm>
            <a:off x="2361272" y="6043014"/>
            <a:ext cx="2464044" cy="6084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이름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이름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indent="-72000">
              <a:lnSpc>
                <a:spcPts val="1400"/>
              </a:lnSpc>
              <a:buFont typeface="Arial" panose="020B0604020202020204" pitchFamily="34" charset="0"/>
              <a:buChar char="•"/>
              <a:defRPr/>
            </a:pP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약속일시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lang="ko-KR" altLang="en-US" sz="800" dirty="0" err="1">
                <a:solidFill>
                  <a:schemeClr val="bg1">
                    <a:lumMod val="50000"/>
                  </a:schemeClr>
                </a:solidFill>
                <a:latin typeface="+mn-ea"/>
              </a:rPr>
              <a:t>약속일시분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  <a:p>
            <a:pPr marL="72000" marR="0" lvl="0" indent="-72000" algn="l" defTabSz="4572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ko-KR" altLang="en-US" sz="8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약속장소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{[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우편번호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] 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주소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A896F36-E7EF-F73E-B531-F9BE29AB9346}"/>
              </a:ext>
            </a:extLst>
          </p:cNvPr>
          <p:cNvSpPr txBox="1"/>
          <p:nvPr/>
        </p:nvSpPr>
        <p:spPr>
          <a:xfrm>
            <a:off x="5522228" y="6032100"/>
            <a:ext cx="2464044" cy="2255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 indent="-72000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휴대폰 번호 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: {</a:t>
            </a:r>
            <a:r>
              <a:rPr kumimoji="0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수령자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휴대폰 번호</a:t>
            </a:r>
            <a:r>
              <a: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}</a:t>
            </a:r>
          </a:p>
        </p:txBody>
      </p:sp>
      <p:sp>
        <p:nvSpPr>
          <p:cNvPr id="24" name="모서리가 둥근 직사각형 98">
            <a:extLst>
              <a:ext uri="{FF2B5EF4-FFF2-40B4-BE49-F238E27FC236}">
                <a16:creationId xmlns:a16="http://schemas.microsoft.com/office/drawing/2014/main" id="{24423C04-378E-C1F7-0FD9-FFB7D627BE95}"/>
              </a:ext>
            </a:extLst>
          </p:cNvPr>
          <p:cNvSpPr/>
          <p:nvPr/>
        </p:nvSpPr>
        <p:spPr>
          <a:xfrm>
            <a:off x="4517571" y="1840082"/>
            <a:ext cx="900000" cy="2566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거래취소</a:t>
            </a: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B353EAEF-8EFC-728E-A07F-91AB76A4F638}"/>
              </a:ext>
            </a:extLst>
          </p:cNvPr>
          <p:cNvSpPr/>
          <p:nvPr/>
        </p:nvSpPr>
        <p:spPr>
          <a:xfrm>
            <a:off x="4850563" y="167856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82CC510E-016F-33F7-477D-763E1D6F327C}"/>
              </a:ext>
            </a:extLst>
          </p:cNvPr>
          <p:cNvSpPr/>
          <p:nvPr/>
        </p:nvSpPr>
        <p:spPr>
          <a:xfrm>
            <a:off x="2078631" y="348462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275C10A0-8AFF-5587-2940-2B1CAC784B6F}"/>
              </a:ext>
            </a:extLst>
          </p:cNvPr>
          <p:cNvSpPr/>
          <p:nvPr/>
        </p:nvSpPr>
        <p:spPr>
          <a:xfrm>
            <a:off x="2080567" y="572327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32E84157-254B-B8CE-BD9B-21E9DFAD9871}"/>
              </a:ext>
            </a:extLst>
          </p:cNvPr>
          <p:cNvSpPr/>
          <p:nvPr/>
        </p:nvSpPr>
        <p:spPr>
          <a:xfrm>
            <a:off x="1914891" y="2299316"/>
            <a:ext cx="6696450" cy="1074199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3B3C72C-822D-28A6-B131-239DFD1378BA}"/>
              </a:ext>
            </a:extLst>
          </p:cNvPr>
          <p:cNvSpPr txBox="1"/>
          <p:nvPr/>
        </p:nvSpPr>
        <p:spPr>
          <a:xfrm>
            <a:off x="1873079" y="2501895"/>
            <a:ext cx="216000" cy="830997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기</a:t>
            </a:r>
            <a:endParaRPr lang="en-US" altLang="ko-KR" sz="9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본</a:t>
            </a:r>
            <a:endParaRPr lang="en-US" altLang="ko-KR" sz="9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정</a:t>
            </a:r>
            <a:endParaRPr lang="en-US" altLang="ko-KR" sz="9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보</a:t>
            </a:r>
            <a:endParaRPr lang="en-US" altLang="ko-KR" sz="9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  <a:p>
            <a:pPr algn="ctr"/>
            <a:r>
              <a:rPr lang="ko-KR" altLang="en-US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영역</a:t>
            </a: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8F791C18-E538-CCEA-9A8F-2F729E8AFC77}"/>
              </a:ext>
            </a:extLst>
          </p:cNvPr>
          <p:cNvSpPr/>
          <p:nvPr/>
        </p:nvSpPr>
        <p:spPr>
          <a:xfrm>
            <a:off x="1744466" y="221768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551088DD-DF3F-C3D1-A431-F337BCA02187}"/>
              </a:ext>
            </a:extLst>
          </p:cNvPr>
          <p:cNvSpPr/>
          <p:nvPr/>
        </p:nvSpPr>
        <p:spPr>
          <a:xfrm>
            <a:off x="7279060" y="232494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5190E5F-E765-5A3F-1333-5C3855F657D2}"/>
              </a:ext>
            </a:extLst>
          </p:cNvPr>
          <p:cNvGrpSpPr/>
          <p:nvPr/>
        </p:nvGrpSpPr>
        <p:grpSpPr>
          <a:xfrm>
            <a:off x="3156377" y="954927"/>
            <a:ext cx="4277736" cy="307777"/>
            <a:chOff x="-223265" y="6306746"/>
            <a:chExt cx="4277736" cy="307777"/>
          </a:xfrm>
        </p:grpSpPr>
        <p:sp>
          <p:nvSpPr>
            <p:cNvPr id="4" name="모서리가 둥근 직사각형 45">
              <a:extLst>
                <a:ext uri="{FF2B5EF4-FFF2-40B4-BE49-F238E27FC236}">
                  <a16:creationId xmlns:a16="http://schemas.microsoft.com/office/drawing/2014/main" id="{4CA1F60C-B8D4-CE9B-B738-28D1BD81BAA3}"/>
                </a:ext>
              </a:extLst>
            </p:cNvPr>
            <p:cNvSpPr/>
            <p:nvPr/>
          </p:nvSpPr>
          <p:spPr>
            <a:xfrm>
              <a:off x="3319023" y="6328020"/>
              <a:ext cx="735448" cy="248469"/>
            </a:xfrm>
            <a:prstGeom prst="round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r>
                <a:rPr lang="ko-KR" altLang="en-US" sz="900" b="1" dirty="0">
                  <a:solidFill>
                    <a:schemeClr val="bg1"/>
                  </a:solidFill>
                  <a:latin typeface="+mn-ea"/>
                </a:rPr>
                <a:t>검색</a:t>
              </a:r>
            </a:p>
          </p:txBody>
        </p:sp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4D7E0532-73F6-99BA-F5E8-232D7D53834B}"/>
                </a:ext>
              </a:extLst>
            </p:cNvPr>
            <p:cNvSpPr/>
            <p:nvPr/>
          </p:nvSpPr>
          <p:spPr>
            <a:xfrm>
              <a:off x="1353259" y="6306746"/>
              <a:ext cx="30970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~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8" name="모서리가 둥근 직사각형 63">
              <a:extLst>
                <a:ext uri="{FF2B5EF4-FFF2-40B4-BE49-F238E27FC236}">
                  <a16:creationId xmlns:a16="http://schemas.microsoft.com/office/drawing/2014/main" id="{CB60F507-EBF8-1F3D-7BB5-CC4D8130F457}"/>
                </a:ext>
              </a:extLst>
            </p:cNvPr>
            <p:cNvSpPr/>
            <p:nvPr/>
          </p:nvSpPr>
          <p:spPr>
            <a:xfrm>
              <a:off x="-223265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0" name="Calendar">
              <a:extLst>
                <a:ext uri="{FF2B5EF4-FFF2-40B4-BE49-F238E27FC236}">
                  <a16:creationId xmlns:a16="http://schemas.microsoft.com/office/drawing/2014/main" id="{2937C033-7DA4-6C50-B1DA-D486953ADD1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-148499" y="6362712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2" name="모서리가 둥근 직사각형 63">
              <a:extLst>
                <a:ext uri="{FF2B5EF4-FFF2-40B4-BE49-F238E27FC236}">
                  <a16:creationId xmlns:a16="http://schemas.microsoft.com/office/drawing/2014/main" id="{BB8905A5-C284-31FD-E772-C86186656A0C}"/>
                </a:ext>
              </a:extLst>
            </p:cNvPr>
            <p:cNvSpPr/>
            <p:nvPr/>
          </p:nvSpPr>
          <p:spPr>
            <a:xfrm>
              <a:off x="1623527" y="6317421"/>
              <a:ext cx="1618704" cy="255466"/>
            </a:xfrm>
            <a:prstGeom prst="roundRect">
              <a:avLst>
                <a:gd name="adj" fmla="val 13192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4" name="Calendar">
              <a:extLst>
                <a:ext uri="{FF2B5EF4-FFF2-40B4-BE49-F238E27FC236}">
                  <a16:creationId xmlns:a16="http://schemas.microsoft.com/office/drawing/2014/main" id="{4F080C7D-8DBE-1212-EAC0-A9E086B0B31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705994" y="6372680"/>
              <a:ext cx="161925" cy="161925"/>
            </a:xfrm>
            <a:custGeom>
              <a:avLst/>
              <a:gdLst>
                <a:gd name="T0" fmla="*/ 120 w 667"/>
                <a:gd name="T1" fmla="*/ 27 h 667"/>
                <a:gd name="T2" fmla="*/ 8 w 667"/>
                <a:gd name="T3" fmla="*/ 61 h 667"/>
                <a:gd name="T4" fmla="*/ 8 w 667"/>
                <a:gd name="T5" fmla="*/ 659 h 667"/>
                <a:gd name="T6" fmla="*/ 659 w 667"/>
                <a:gd name="T7" fmla="*/ 659 h 667"/>
                <a:gd name="T8" fmla="*/ 659 w 667"/>
                <a:gd name="T9" fmla="*/ 61 h 667"/>
                <a:gd name="T10" fmla="*/ 547 w 667"/>
                <a:gd name="T11" fmla="*/ 27 h 667"/>
                <a:gd name="T12" fmla="*/ 493 w 667"/>
                <a:gd name="T13" fmla="*/ 0 h 667"/>
                <a:gd name="T14" fmla="*/ 467 w 667"/>
                <a:gd name="T15" fmla="*/ 54 h 667"/>
                <a:gd name="T16" fmla="*/ 192 w 667"/>
                <a:gd name="T17" fmla="*/ 8 h 667"/>
                <a:gd name="T18" fmla="*/ 147 w 667"/>
                <a:gd name="T19" fmla="*/ 27 h 667"/>
                <a:gd name="T20" fmla="*/ 147 w 667"/>
                <a:gd name="T21" fmla="*/ 107 h 667"/>
                <a:gd name="T22" fmla="*/ 520 w 667"/>
                <a:gd name="T23" fmla="*/ 27 h 667"/>
                <a:gd name="T24" fmla="*/ 493 w 667"/>
                <a:gd name="T25" fmla="*/ 27 h 667"/>
                <a:gd name="T26" fmla="*/ 120 w 667"/>
                <a:gd name="T27" fmla="*/ 107 h 667"/>
                <a:gd name="T28" fmla="*/ 173 w 667"/>
                <a:gd name="T29" fmla="*/ 134 h 667"/>
                <a:gd name="T30" fmla="*/ 200 w 667"/>
                <a:gd name="T31" fmla="*/ 80 h 667"/>
                <a:gd name="T32" fmla="*/ 474 w 667"/>
                <a:gd name="T33" fmla="*/ 126 h 667"/>
                <a:gd name="T34" fmla="*/ 539 w 667"/>
                <a:gd name="T35" fmla="*/ 126 h 667"/>
                <a:gd name="T36" fmla="*/ 640 w 667"/>
                <a:gd name="T37" fmla="*/ 80 h 667"/>
                <a:gd name="T38" fmla="*/ 27 w 667"/>
                <a:gd name="T39" fmla="*/ 80 h 667"/>
                <a:gd name="T40" fmla="*/ 640 w 667"/>
                <a:gd name="T41" fmla="*/ 640 h 667"/>
                <a:gd name="T42" fmla="*/ 93 w 667"/>
                <a:gd name="T43" fmla="*/ 280 h 667"/>
                <a:gd name="T44" fmla="*/ 93 w 667"/>
                <a:gd name="T45" fmla="*/ 587 h 667"/>
                <a:gd name="T46" fmla="*/ 587 w 667"/>
                <a:gd name="T47" fmla="*/ 574 h 667"/>
                <a:gd name="T48" fmla="*/ 93 w 667"/>
                <a:gd name="T49" fmla="*/ 280 h 667"/>
                <a:gd name="T50" fmla="*/ 200 w 667"/>
                <a:gd name="T51" fmla="*/ 374 h 667"/>
                <a:gd name="T52" fmla="*/ 227 w 667"/>
                <a:gd name="T53" fmla="*/ 307 h 667"/>
                <a:gd name="T54" fmla="*/ 227 w 667"/>
                <a:gd name="T55" fmla="*/ 374 h 667"/>
                <a:gd name="T56" fmla="*/ 440 w 667"/>
                <a:gd name="T57" fmla="*/ 307 h 667"/>
                <a:gd name="T58" fmla="*/ 347 w 667"/>
                <a:gd name="T59" fmla="*/ 307 h 667"/>
                <a:gd name="T60" fmla="*/ 560 w 667"/>
                <a:gd name="T61" fmla="*/ 374 h 667"/>
                <a:gd name="T62" fmla="*/ 107 w 667"/>
                <a:gd name="T63" fmla="*/ 400 h 667"/>
                <a:gd name="T64" fmla="*/ 107 w 667"/>
                <a:gd name="T65" fmla="*/ 467 h 667"/>
                <a:gd name="T66" fmla="*/ 320 w 667"/>
                <a:gd name="T67" fmla="*/ 400 h 667"/>
                <a:gd name="T68" fmla="*/ 227 w 667"/>
                <a:gd name="T69" fmla="*/ 400 h 667"/>
                <a:gd name="T70" fmla="*/ 440 w 667"/>
                <a:gd name="T71" fmla="*/ 467 h 667"/>
                <a:gd name="T72" fmla="*/ 467 w 667"/>
                <a:gd name="T73" fmla="*/ 400 h 667"/>
                <a:gd name="T74" fmla="*/ 467 w 667"/>
                <a:gd name="T75" fmla="*/ 467 h 667"/>
                <a:gd name="T76" fmla="*/ 200 w 667"/>
                <a:gd name="T77" fmla="*/ 494 h 667"/>
                <a:gd name="T78" fmla="*/ 107 w 667"/>
                <a:gd name="T79" fmla="*/ 494 h 667"/>
                <a:gd name="T80" fmla="*/ 320 w 667"/>
                <a:gd name="T81" fmla="*/ 560 h 667"/>
                <a:gd name="T82" fmla="*/ 347 w 667"/>
                <a:gd name="T83" fmla="*/ 494 h 667"/>
                <a:gd name="T84" fmla="*/ 400 w 667"/>
                <a:gd name="T85" fmla="*/ 560 h 667"/>
                <a:gd name="T86" fmla="*/ 467 w 667"/>
                <a:gd name="T87" fmla="*/ 494 h 667"/>
                <a:gd name="T88" fmla="*/ 467 w 667"/>
                <a:gd name="T89" fmla="*/ 56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7" h="667">
                  <a:moveTo>
                    <a:pt x="147" y="0"/>
                  </a:moveTo>
                  <a:cubicBezTo>
                    <a:pt x="140" y="0"/>
                    <a:pt x="133" y="3"/>
                    <a:pt x="128" y="8"/>
                  </a:cubicBezTo>
                  <a:cubicBezTo>
                    <a:pt x="123" y="13"/>
                    <a:pt x="120" y="20"/>
                    <a:pt x="120" y="27"/>
                  </a:cubicBezTo>
                  <a:lnTo>
                    <a:pt x="120" y="54"/>
                  </a:lnTo>
                  <a:lnTo>
                    <a:pt x="27" y="54"/>
                  </a:lnTo>
                  <a:cubicBezTo>
                    <a:pt x="20" y="54"/>
                    <a:pt x="13" y="56"/>
                    <a:pt x="8" y="61"/>
                  </a:cubicBezTo>
                  <a:cubicBezTo>
                    <a:pt x="3" y="66"/>
                    <a:pt x="0" y="73"/>
                    <a:pt x="0" y="80"/>
                  </a:cubicBezTo>
                  <a:lnTo>
                    <a:pt x="0" y="640"/>
                  </a:lnTo>
                  <a:cubicBezTo>
                    <a:pt x="0" y="647"/>
                    <a:pt x="3" y="654"/>
                    <a:pt x="8" y="659"/>
                  </a:cubicBezTo>
                  <a:cubicBezTo>
                    <a:pt x="13" y="664"/>
                    <a:pt x="20" y="667"/>
                    <a:pt x="27" y="667"/>
                  </a:cubicBezTo>
                  <a:lnTo>
                    <a:pt x="640" y="667"/>
                  </a:lnTo>
                  <a:cubicBezTo>
                    <a:pt x="647" y="667"/>
                    <a:pt x="654" y="664"/>
                    <a:pt x="659" y="659"/>
                  </a:cubicBezTo>
                  <a:cubicBezTo>
                    <a:pt x="664" y="654"/>
                    <a:pt x="667" y="647"/>
                    <a:pt x="667" y="640"/>
                  </a:cubicBezTo>
                  <a:lnTo>
                    <a:pt x="667" y="80"/>
                  </a:lnTo>
                  <a:cubicBezTo>
                    <a:pt x="667" y="73"/>
                    <a:pt x="664" y="66"/>
                    <a:pt x="659" y="61"/>
                  </a:cubicBezTo>
                  <a:cubicBezTo>
                    <a:pt x="654" y="56"/>
                    <a:pt x="647" y="54"/>
                    <a:pt x="640" y="54"/>
                  </a:cubicBezTo>
                  <a:lnTo>
                    <a:pt x="547" y="54"/>
                  </a:lnTo>
                  <a:lnTo>
                    <a:pt x="547" y="27"/>
                  </a:lnTo>
                  <a:cubicBezTo>
                    <a:pt x="547" y="20"/>
                    <a:pt x="544" y="13"/>
                    <a:pt x="539" y="8"/>
                  </a:cubicBezTo>
                  <a:cubicBezTo>
                    <a:pt x="534" y="3"/>
                    <a:pt x="527" y="0"/>
                    <a:pt x="520" y="0"/>
                  </a:cubicBezTo>
                  <a:lnTo>
                    <a:pt x="493" y="0"/>
                  </a:lnTo>
                  <a:cubicBezTo>
                    <a:pt x="486" y="0"/>
                    <a:pt x="479" y="3"/>
                    <a:pt x="474" y="8"/>
                  </a:cubicBezTo>
                  <a:cubicBezTo>
                    <a:pt x="469" y="13"/>
                    <a:pt x="467" y="20"/>
                    <a:pt x="467" y="27"/>
                  </a:cubicBezTo>
                  <a:lnTo>
                    <a:pt x="467" y="54"/>
                  </a:lnTo>
                  <a:lnTo>
                    <a:pt x="200" y="54"/>
                  </a:lnTo>
                  <a:lnTo>
                    <a:pt x="200" y="27"/>
                  </a:lnTo>
                  <a:cubicBezTo>
                    <a:pt x="200" y="20"/>
                    <a:pt x="197" y="13"/>
                    <a:pt x="192" y="8"/>
                  </a:cubicBezTo>
                  <a:cubicBezTo>
                    <a:pt x="187" y="3"/>
                    <a:pt x="180" y="0"/>
                    <a:pt x="173" y="0"/>
                  </a:cubicBezTo>
                  <a:lnTo>
                    <a:pt x="147" y="0"/>
                  </a:lnTo>
                  <a:close/>
                  <a:moveTo>
                    <a:pt x="147" y="27"/>
                  </a:moveTo>
                  <a:lnTo>
                    <a:pt x="173" y="27"/>
                  </a:lnTo>
                  <a:lnTo>
                    <a:pt x="173" y="107"/>
                  </a:lnTo>
                  <a:lnTo>
                    <a:pt x="147" y="107"/>
                  </a:lnTo>
                  <a:lnTo>
                    <a:pt x="147" y="27"/>
                  </a:lnTo>
                  <a:close/>
                  <a:moveTo>
                    <a:pt x="493" y="27"/>
                  </a:moveTo>
                  <a:lnTo>
                    <a:pt x="520" y="27"/>
                  </a:lnTo>
                  <a:lnTo>
                    <a:pt x="520" y="107"/>
                  </a:lnTo>
                  <a:lnTo>
                    <a:pt x="493" y="107"/>
                  </a:lnTo>
                  <a:lnTo>
                    <a:pt x="493" y="27"/>
                  </a:lnTo>
                  <a:close/>
                  <a:moveTo>
                    <a:pt x="27" y="80"/>
                  </a:moveTo>
                  <a:lnTo>
                    <a:pt x="120" y="80"/>
                  </a:lnTo>
                  <a:lnTo>
                    <a:pt x="120" y="107"/>
                  </a:lnTo>
                  <a:cubicBezTo>
                    <a:pt x="120" y="114"/>
                    <a:pt x="123" y="121"/>
                    <a:pt x="128" y="126"/>
                  </a:cubicBezTo>
                  <a:cubicBezTo>
                    <a:pt x="133" y="131"/>
                    <a:pt x="140" y="134"/>
                    <a:pt x="147" y="134"/>
                  </a:cubicBezTo>
                  <a:lnTo>
                    <a:pt x="173" y="134"/>
                  </a:lnTo>
                  <a:cubicBezTo>
                    <a:pt x="180" y="134"/>
                    <a:pt x="187" y="131"/>
                    <a:pt x="192" y="126"/>
                  </a:cubicBezTo>
                  <a:cubicBezTo>
                    <a:pt x="197" y="121"/>
                    <a:pt x="200" y="114"/>
                    <a:pt x="200" y="107"/>
                  </a:cubicBezTo>
                  <a:lnTo>
                    <a:pt x="200" y="80"/>
                  </a:lnTo>
                  <a:lnTo>
                    <a:pt x="467" y="80"/>
                  </a:lnTo>
                  <a:lnTo>
                    <a:pt x="467" y="107"/>
                  </a:lnTo>
                  <a:cubicBezTo>
                    <a:pt x="467" y="114"/>
                    <a:pt x="469" y="121"/>
                    <a:pt x="474" y="126"/>
                  </a:cubicBezTo>
                  <a:cubicBezTo>
                    <a:pt x="479" y="131"/>
                    <a:pt x="486" y="134"/>
                    <a:pt x="493" y="134"/>
                  </a:cubicBezTo>
                  <a:lnTo>
                    <a:pt x="520" y="134"/>
                  </a:lnTo>
                  <a:cubicBezTo>
                    <a:pt x="527" y="134"/>
                    <a:pt x="534" y="131"/>
                    <a:pt x="539" y="126"/>
                  </a:cubicBezTo>
                  <a:cubicBezTo>
                    <a:pt x="544" y="121"/>
                    <a:pt x="547" y="114"/>
                    <a:pt x="547" y="107"/>
                  </a:cubicBezTo>
                  <a:lnTo>
                    <a:pt x="547" y="80"/>
                  </a:lnTo>
                  <a:lnTo>
                    <a:pt x="640" y="80"/>
                  </a:lnTo>
                  <a:lnTo>
                    <a:pt x="640" y="187"/>
                  </a:lnTo>
                  <a:lnTo>
                    <a:pt x="27" y="187"/>
                  </a:lnTo>
                  <a:lnTo>
                    <a:pt x="27" y="80"/>
                  </a:lnTo>
                  <a:close/>
                  <a:moveTo>
                    <a:pt x="27" y="214"/>
                  </a:moveTo>
                  <a:lnTo>
                    <a:pt x="640" y="214"/>
                  </a:lnTo>
                  <a:lnTo>
                    <a:pt x="640" y="640"/>
                  </a:lnTo>
                  <a:lnTo>
                    <a:pt x="27" y="640"/>
                  </a:lnTo>
                  <a:lnTo>
                    <a:pt x="27" y="214"/>
                  </a:lnTo>
                  <a:close/>
                  <a:moveTo>
                    <a:pt x="93" y="280"/>
                  </a:moveTo>
                  <a:cubicBezTo>
                    <a:pt x="86" y="280"/>
                    <a:pt x="80" y="286"/>
                    <a:pt x="80" y="294"/>
                  </a:cubicBezTo>
                  <a:lnTo>
                    <a:pt x="80" y="574"/>
                  </a:lnTo>
                  <a:cubicBezTo>
                    <a:pt x="80" y="581"/>
                    <a:pt x="86" y="587"/>
                    <a:pt x="93" y="587"/>
                  </a:cubicBezTo>
                  <a:lnTo>
                    <a:pt x="400" y="587"/>
                  </a:lnTo>
                  <a:lnTo>
                    <a:pt x="573" y="587"/>
                  </a:lnTo>
                  <a:cubicBezTo>
                    <a:pt x="581" y="587"/>
                    <a:pt x="587" y="581"/>
                    <a:pt x="587" y="574"/>
                  </a:cubicBezTo>
                  <a:lnTo>
                    <a:pt x="587" y="294"/>
                  </a:lnTo>
                  <a:cubicBezTo>
                    <a:pt x="587" y="286"/>
                    <a:pt x="581" y="280"/>
                    <a:pt x="573" y="280"/>
                  </a:cubicBezTo>
                  <a:lnTo>
                    <a:pt x="93" y="280"/>
                  </a:lnTo>
                  <a:close/>
                  <a:moveTo>
                    <a:pt x="107" y="307"/>
                  </a:moveTo>
                  <a:lnTo>
                    <a:pt x="200" y="307"/>
                  </a:lnTo>
                  <a:lnTo>
                    <a:pt x="200" y="374"/>
                  </a:lnTo>
                  <a:lnTo>
                    <a:pt x="107" y="374"/>
                  </a:lnTo>
                  <a:lnTo>
                    <a:pt x="107" y="307"/>
                  </a:lnTo>
                  <a:close/>
                  <a:moveTo>
                    <a:pt x="227" y="307"/>
                  </a:moveTo>
                  <a:lnTo>
                    <a:pt x="320" y="307"/>
                  </a:lnTo>
                  <a:lnTo>
                    <a:pt x="320" y="374"/>
                  </a:lnTo>
                  <a:lnTo>
                    <a:pt x="227" y="374"/>
                  </a:lnTo>
                  <a:lnTo>
                    <a:pt x="227" y="307"/>
                  </a:lnTo>
                  <a:close/>
                  <a:moveTo>
                    <a:pt x="347" y="307"/>
                  </a:moveTo>
                  <a:lnTo>
                    <a:pt x="440" y="307"/>
                  </a:lnTo>
                  <a:lnTo>
                    <a:pt x="440" y="374"/>
                  </a:lnTo>
                  <a:lnTo>
                    <a:pt x="347" y="374"/>
                  </a:lnTo>
                  <a:lnTo>
                    <a:pt x="347" y="307"/>
                  </a:lnTo>
                  <a:close/>
                  <a:moveTo>
                    <a:pt x="467" y="307"/>
                  </a:moveTo>
                  <a:lnTo>
                    <a:pt x="560" y="307"/>
                  </a:lnTo>
                  <a:lnTo>
                    <a:pt x="560" y="374"/>
                  </a:lnTo>
                  <a:lnTo>
                    <a:pt x="467" y="374"/>
                  </a:lnTo>
                  <a:lnTo>
                    <a:pt x="467" y="307"/>
                  </a:lnTo>
                  <a:close/>
                  <a:moveTo>
                    <a:pt x="107" y="400"/>
                  </a:moveTo>
                  <a:lnTo>
                    <a:pt x="200" y="400"/>
                  </a:lnTo>
                  <a:lnTo>
                    <a:pt x="200" y="467"/>
                  </a:lnTo>
                  <a:lnTo>
                    <a:pt x="107" y="467"/>
                  </a:lnTo>
                  <a:lnTo>
                    <a:pt x="107" y="400"/>
                  </a:lnTo>
                  <a:close/>
                  <a:moveTo>
                    <a:pt x="227" y="400"/>
                  </a:moveTo>
                  <a:lnTo>
                    <a:pt x="320" y="400"/>
                  </a:lnTo>
                  <a:lnTo>
                    <a:pt x="320" y="467"/>
                  </a:lnTo>
                  <a:lnTo>
                    <a:pt x="227" y="467"/>
                  </a:lnTo>
                  <a:lnTo>
                    <a:pt x="227" y="400"/>
                  </a:lnTo>
                  <a:close/>
                  <a:moveTo>
                    <a:pt x="347" y="400"/>
                  </a:moveTo>
                  <a:lnTo>
                    <a:pt x="440" y="400"/>
                  </a:lnTo>
                  <a:lnTo>
                    <a:pt x="440" y="467"/>
                  </a:lnTo>
                  <a:lnTo>
                    <a:pt x="347" y="467"/>
                  </a:lnTo>
                  <a:lnTo>
                    <a:pt x="347" y="400"/>
                  </a:lnTo>
                  <a:close/>
                  <a:moveTo>
                    <a:pt x="467" y="400"/>
                  </a:moveTo>
                  <a:lnTo>
                    <a:pt x="560" y="400"/>
                  </a:lnTo>
                  <a:lnTo>
                    <a:pt x="560" y="467"/>
                  </a:lnTo>
                  <a:lnTo>
                    <a:pt x="467" y="467"/>
                  </a:lnTo>
                  <a:lnTo>
                    <a:pt x="467" y="400"/>
                  </a:lnTo>
                  <a:close/>
                  <a:moveTo>
                    <a:pt x="107" y="494"/>
                  </a:moveTo>
                  <a:lnTo>
                    <a:pt x="200" y="494"/>
                  </a:lnTo>
                  <a:lnTo>
                    <a:pt x="200" y="560"/>
                  </a:lnTo>
                  <a:lnTo>
                    <a:pt x="107" y="560"/>
                  </a:lnTo>
                  <a:lnTo>
                    <a:pt x="107" y="494"/>
                  </a:lnTo>
                  <a:close/>
                  <a:moveTo>
                    <a:pt x="227" y="494"/>
                  </a:moveTo>
                  <a:lnTo>
                    <a:pt x="320" y="494"/>
                  </a:lnTo>
                  <a:lnTo>
                    <a:pt x="320" y="560"/>
                  </a:lnTo>
                  <a:lnTo>
                    <a:pt x="227" y="560"/>
                  </a:lnTo>
                  <a:lnTo>
                    <a:pt x="227" y="494"/>
                  </a:lnTo>
                  <a:close/>
                  <a:moveTo>
                    <a:pt x="347" y="494"/>
                  </a:moveTo>
                  <a:lnTo>
                    <a:pt x="440" y="494"/>
                  </a:lnTo>
                  <a:lnTo>
                    <a:pt x="440" y="560"/>
                  </a:lnTo>
                  <a:lnTo>
                    <a:pt x="400" y="560"/>
                  </a:lnTo>
                  <a:lnTo>
                    <a:pt x="347" y="560"/>
                  </a:lnTo>
                  <a:lnTo>
                    <a:pt x="347" y="494"/>
                  </a:lnTo>
                  <a:close/>
                  <a:moveTo>
                    <a:pt x="467" y="494"/>
                  </a:moveTo>
                  <a:lnTo>
                    <a:pt x="560" y="494"/>
                  </a:lnTo>
                  <a:lnTo>
                    <a:pt x="560" y="560"/>
                  </a:lnTo>
                  <a:lnTo>
                    <a:pt x="467" y="560"/>
                  </a:lnTo>
                  <a:lnTo>
                    <a:pt x="467" y="494"/>
                  </a:lnTo>
                  <a:close/>
                </a:path>
              </a:pathLst>
            </a:custGeom>
            <a:solidFill>
              <a:srgbClr val="5F5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FAB9BB2-2857-CBC6-559B-A59C71277A7A}"/>
                </a:ext>
              </a:extLst>
            </p:cNvPr>
            <p:cNvSpPr txBox="1"/>
            <p:nvPr/>
          </p:nvSpPr>
          <p:spPr>
            <a:xfrm>
              <a:off x="7861" y="6336898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613E92B-D94F-F475-8DEE-E7849113077B}"/>
                </a:ext>
              </a:extLst>
            </p:cNvPr>
            <p:cNvSpPr txBox="1"/>
            <p:nvPr/>
          </p:nvSpPr>
          <p:spPr>
            <a:xfrm>
              <a:off x="1828497" y="6348807"/>
              <a:ext cx="687659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{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년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 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,</a:t>
              </a:r>
              <a:r>
                <a:rPr lang="ko-KR" altLang="en-US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 일</a:t>
              </a:r>
              <a:r>
                <a:rPr lang="en-US" altLang="ko-KR" sz="8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+mn-ea"/>
                </a:rPr>
                <a:t>}</a:t>
              </a:r>
              <a:endParaRPr lang="ko-KR" altLang="en-US" sz="800" dirty="0"/>
            </a:p>
          </p:txBody>
        </p:sp>
      </p:grp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D9987116-8358-B2F0-F51E-39921E8A30E2}"/>
              </a:ext>
            </a:extLst>
          </p:cNvPr>
          <p:cNvSpPr/>
          <p:nvPr/>
        </p:nvSpPr>
        <p:spPr>
          <a:xfrm>
            <a:off x="166528" y="3693007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6488AB9C-915D-C114-76A0-54AF7C819BE2}"/>
              </a:ext>
            </a:extLst>
          </p:cNvPr>
          <p:cNvGrpSpPr/>
          <p:nvPr/>
        </p:nvGrpSpPr>
        <p:grpSpPr>
          <a:xfrm>
            <a:off x="6326492" y="2742516"/>
            <a:ext cx="1061919" cy="571407"/>
            <a:chOff x="5493127" y="2483266"/>
            <a:chExt cx="965380" cy="836597"/>
          </a:xfrm>
        </p:grpSpPr>
        <p:sp>
          <p:nvSpPr>
            <p:cNvPr id="17" name="사각형: 둥근 모서리 16">
              <a:extLst>
                <a:ext uri="{FF2B5EF4-FFF2-40B4-BE49-F238E27FC236}">
                  <a16:creationId xmlns:a16="http://schemas.microsoft.com/office/drawing/2014/main" id="{B81F1876-9882-6148-7FD1-446307A65B36}"/>
                </a:ext>
              </a:extLst>
            </p:cNvPr>
            <p:cNvSpPr/>
            <p:nvPr/>
          </p:nvSpPr>
          <p:spPr>
            <a:xfrm>
              <a:off x="5493127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결제상태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{</a:t>
              </a:r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결제상태</a:t>
              </a:r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}</a:t>
              </a:r>
            </a:p>
          </p:txBody>
        </p:sp>
        <p:cxnSp>
          <p:nvCxnSpPr>
            <p:cNvPr id="19" name="직선 연결선 18">
              <a:extLst>
                <a:ext uri="{FF2B5EF4-FFF2-40B4-BE49-F238E27FC236}">
                  <a16:creationId xmlns:a16="http://schemas.microsoft.com/office/drawing/2014/main" id="{87424CBD-93A0-33C1-741B-B8F37925D690}"/>
                </a:ext>
              </a:extLst>
            </p:cNvPr>
            <p:cNvCxnSpPr>
              <a:cxnSpLocks/>
            </p:cNvCxnSpPr>
            <p:nvPr/>
          </p:nvCxnSpPr>
          <p:spPr>
            <a:xfrm>
              <a:off x="5537007" y="2901565"/>
              <a:ext cx="877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91424BDC-7F3E-4DCE-69AB-475952DE42A3}"/>
              </a:ext>
            </a:extLst>
          </p:cNvPr>
          <p:cNvGrpSpPr/>
          <p:nvPr/>
        </p:nvGrpSpPr>
        <p:grpSpPr>
          <a:xfrm>
            <a:off x="6325141" y="5098736"/>
            <a:ext cx="1061919" cy="571407"/>
            <a:chOff x="5493127" y="2483266"/>
            <a:chExt cx="965380" cy="836597"/>
          </a:xfrm>
        </p:grpSpPr>
        <p:sp>
          <p:nvSpPr>
            <p:cNvPr id="22" name="사각형: 둥근 모서리 21">
              <a:extLst>
                <a:ext uri="{FF2B5EF4-FFF2-40B4-BE49-F238E27FC236}">
                  <a16:creationId xmlns:a16="http://schemas.microsoft.com/office/drawing/2014/main" id="{F1CAB059-045C-1C55-BF6A-2CCADF8C72B4}"/>
                </a:ext>
              </a:extLst>
            </p:cNvPr>
            <p:cNvSpPr/>
            <p:nvPr/>
          </p:nvSpPr>
          <p:spPr>
            <a:xfrm>
              <a:off x="5493127" y="2483266"/>
              <a:ext cx="965380" cy="83659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algn="ctr"/>
              <a:r>
                <a:rPr lang="ko-KR" altLang="en-US" sz="900" dirty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결제상태</a:t>
              </a:r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endPara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  <a:p>
              <a:pPr algn="ctr"/>
              <a:r>
                <a:rPr lang="ko-KR" altLang="en-US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결제완료</a:t>
              </a:r>
              <a:endPara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23" name="직선 연결선 22">
              <a:extLst>
                <a:ext uri="{FF2B5EF4-FFF2-40B4-BE49-F238E27FC236}">
                  <a16:creationId xmlns:a16="http://schemas.microsoft.com/office/drawing/2014/main" id="{A3EEE6F9-16C2-6FE1-0D6B-4C2FBB59A2A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007" y="2901565"/>
              <a:ext cx="8776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0942990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650B83C4-0240-D188-210C-D2384078779C}"/>
              </a:ext>
            </a:extLst>
          </p:cNvPr>
          <p:cNvSpPr/>
          <p:nvPr/>
        </p:nvSpPr>
        <p:spPr>
          <a:xfrm>
            <a:off x="1624615" y="1257225"/>
            <a:ext cx="7236198" cy="1388324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121" name="직사각형 120">
            <a:extLst>
              <a:ext uri="{FF2B5EF4-FFF2-40B4-BE49-F238E27FC236}">
                <a16:creationId xmlns:a16="http://schemas.microsoft.com/office/drawing/2014/main" id="{92E0E8D1-F817-8419-4C7F-A6896DB8734D}"/>
              </a:ext>
            </a:extLst>
          </p:cNvPr>
          <p:cNvSpPr/>
          <p:nvPr/>
        </p:nvSpPr>
        <p:spPr>
          <a:xfrm>
            <a:off x="1633722" y="2882040"/>
            <a:ext cx="7226193" cy="995193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graphicFrame>
        <p:nvGraphicFramePr>
          <p:cNvPr id="80" name="표 79">
            <a:extLst>
              <a:ext uri="{FF2B5EF4-FFF2-40B4-BE49-F238E27FC236}">
                <a16:creationId xmlns:a16="http://schemas.microsoft.com/office/drawing/2014/main" id="{244A4D32-37F0-4455-9ED5-D9F968CC70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5854485"/>
              </p:ext>
            </p:extLst>
          </p:nvPr>
        </p:nvGraphicFramePr>
        <p:xfrm>
          <a:off x="1783230" y="1722639"/>
          <a:ext cx="6887118" cy="757544"/>
        </p:xfrm>
        <a:graphic>
          <a:graphicData uri="http://schemas.openxmlformats.org/drawingml/2006/table">
            <a:tbl>
              <a:tblPr/>
              <a:tblGrid>
                <a:gridCol w="6887118">
                  <a:extLst>
                    <a:ext uri="{9D8B030D-6E8A-4147-A177-3AD203B41FA5}">
                      <a16:colId xmlns:a16="http://schemas.microsoft.com/office/drawing/2014/main" val="2089978678"/>
                    </a:ext>
                  </a:extLst>
                </a:gridCol>
              </a:tblGrid>
              <a:tr h="757544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6465980"/>
                  </a:ext>
                </a:extLst>
              </a:tr>
            </a:tbl>
          </a:graphicData>
        </a:graphic>
      </p:graphicFrame>
      <p:sp>
        <p:nvSpPr>
          <p:cNvPr id="6" name="제목 5">
            <a:extLst>
              <a:ext uri="{FF2B5EF4-FFF2-40B4-BE49-F238E27FC236}">
                <a16:creationId xmlns:a16="http://schemas.microsoft.com/office/drawing/2014/main" id="{66AC1E9B-B8D3-B5F4-CC72-CF1BFA2004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 상품관리 </a:t>
            </a:r>
            <a:r>
              <a:rPr lang="en-US" altLang="ko-KR" dirty="0"/>
              <a:t>&gt; </a:t>
            </a:r>
            <a:r>
              <a:rPr lang="ko-KR" altLang="en-US" dirty="0"/>
              <a:t>주문관리</a:t>
            </a:r>
            <a:r>
              <a:rPr lang="en-US" altLang="ko-KR" dirty="0"/>
              <a:t>] </a:t>
            </a:r>
            <a:r>
              <a:rPr lang="ko-KR" altLang="en-US" dirty="0"/>
              <a:t>주문관리 상세 </a:t>
            </a:r>
            <a:r>
              <a:rPr lang="en-US" altLang="ko-KR" dirty="0"/>
              <a:t>- 1</a:t>
            </a: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F2AC8B1B-2556-4E32-82B0-BDEE34D00763}"/>
              </a:ext>
            </a:extLst>
          </p:cNvPr>
          <p:cNvSpPr/>
          <p:nvPr/>
        </p:nvSpPr>
        <p:spPr>
          <a:xfrm>
            <a:off x="1746295" y="2099821"/>
            <a:ext cx="1241045" cy="2732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1450" indent="-171450" algn="di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latin typeface="+mn-ea"/>
              </a:rPr>
              <a:t>택배 정보 입력 </a:t>
            </a:r>
            <a:r>
              <a:rPr lang="en-US" altLang="ko-KR" sz="900" dirty="0">
                <a:latin typeface="+mn-ea"/>
              </a:rPr>
              <a:t>: 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9BB32400-9ECF-4E8E-8145-966C97F0B979}"/>
              </a:ext>
            </a:extLst>
          </p:cNvPr>
          <p:cNvSpPr/>
          <p:nvPr/>
        </p:nvSpPr>
        <p:spPr>
          <a:xfrm>
            <a:off x="1747192" y="1778508"/>
            <a:ext cx="1281120" cy="2732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1450" indent="-171450" algn="di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latin typeface="+mn-ea"/>
              </a:rPr>
              <a:t>배송 상태 선택 </a:t>
            </a:r>
            <a:r>
              <a:rPr lang="en-US" altLang="ko-KR" sz="900" dirty="0">
                <a:latin typeface="+mn-ea"/>
              </a:rPr>
              <a:t>:  </a:t>
            </a:r>
          </a:p>
        </p:txBody>
      </p:sp>
      <p:sp>
        <p:nvSpPr>
          <p:cNvPr id="39" name="모서리가 둥근 직사각형 62">
            <a:extLst>
              <a:ext uri="{FF2B5EF4-FFF2-40B4-BE49-F238E27FC236}">
                <a16:creationId xmlns:a16="http://schemas.microsoft.com/office/drawing/2014/main" id="{3757193E-D8FC-4DFA-B93A-A01F3C6B8F89}"/>
              </a:ext>
            </a:extLst>
          </p:cNvPr>
          <p:cNvSpPr/>
          <p:nvPr/>
        </p:nvSpPr>
        <p:spPr>
          <a:xfrm>
            <a:off x="5188959" y="2152780"/>
            <a:ext cx="647303" cy="23550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배송조회</a:t>
            </a: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1DBA4265-6D66-4366-8815-4BD041A4E215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9EDECFE2-7E17-4232-8B44-A53CC9DEEB61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주문관리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56" name="직선 연결선 55">
              <a:extLst>
                <a:ext uri="{FF2B5EF4-FFF2-40B4-BE49-F238E27FC236}">
                  <a16:creationId xmlns:a16="http://schemas.microsoft.com/office/drawing/2014/main" id="{F9A753F1-1A84-4124-9CBE-47F02C3F1E0B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2CC92ECE-3903-4519-B1FE-EFBC98A0FF69}"/>
              </a:ext>
            </a:extLst>
          </p:cNvPr>
          <p:cNvSpPr/>
          <p:nvPr/>
        </p:nvSpPr>
        <p:spPr>
          <a:xfrm>
            <a:off x="1787568" y="1453474"/>
            <a:ext cx="946579" cy="215444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pPr marL="0" marR="0" lvl="0" indent="0" algn="l" defTabSz="864017" rtl="0" eaLnBrk="1" fontAlgn="ctr" latinLnBrk="1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4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택배 배송</a:t>
            </a:r>
          </a:p>
        </p:txBody>
      </p:sp>
      <p:graphicFrame>
        <p:nvGraphicFramePr>
          <p:cNvPr id="87" name="표 4">
            <a:extLst>
              <a:ext uri="{FF2B5EF4-FFF2-40B4-BE49-F238E27FC236}">
                <a16:creationId xmlns:a16="http://schemas.microsoft.com/office/drawing/2014/main" id="{64E59117-49E9-4A15-B72C-A733C10F20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1567792"/>
              </p:ext>
            </p:extLst>
          </p:nvPr>
        </p:nvGraphicFramePr>
        <p:xfrm>
          <a:off x="9016139" y="252735"/>
          <a:ext cx="2508867" cy="69465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54028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주문 정보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주문일시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주문 년</a:t>
                      </a:r>
                      <a:r>
                        <a:rPr lang="en-US" altLang="ko-KR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월</a:t>
                      </a:r>
                      <a:r>
                        <a:rPr lang="en-US" altLang="ko-KR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일</a:t>
                      </a:r>
                      <a:r>
                        <a:rPr lang="en-US" altLang="ko-KR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시</a:t>
                      </a:r>
                      <a:r>
                        <a:rPr lang="en-US" altLang="ko-KR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분 노출</a:t>
                      </a:r>
                      <a:endParaRPr lang="en-US" altLang="ko-KR" sz="900" b="0" dirty="0"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주문번호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주문번호 </a:t>
                      </a:r>
                      <a:r>
                        <a:rPr lang="en-US" altLang="ko-KR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12</a:t>
                      </a:r>
                      <a:r>
                        <a:rPr lang="ko-KR" altLang="en-US" sz="900" b="0" dirty="0"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latin typeface="+mn-ea"/>
                        </a:rPr>
                        <a:t>자리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287419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수령 방법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주문의 거래방식이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택배배송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경우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택배 정보 관리 요소 노출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배송 상태 선택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Select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배송 중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배송완료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택배사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Select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우체국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CJ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대한통운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로젠텍배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롯데택배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택배번호 입력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숫자만 입력가능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30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배송 조회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배송 조회 팝업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쇼핑 이용 정보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내역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조회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조회 팝업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주문의 거래방식이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직접거래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경우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 관리 요소 노출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거래 완료 선택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Check box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85147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구매상품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노출정보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리스트 이미지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상품명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상품가격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69588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주문자 정보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노출정보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주문자 명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주문자 휴대폰 번호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1984736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4" name="직사각형 3">
            <a:extLst>
              <a:ext uri="{FF2B5EF4-FFF2-40B4-BE49-F238E27FC236}">
                <a16:creationId xmlns:a16="http://schemas.microsoft.com/office/drawing/2014/main" id="{D1B32D50-5761-0E29-A4B3-A7F8B4FEF7E4}"/>
              </a:ext>
            </a:extLst>
          </p:cNvPr>
          <p:cNvSpPr/>
          <p:nvPr/>
        </p:nvSpPr>
        <p:spPr>
          <a:xfrm>
            <a:off x="1781105" y="4086944"/>
            <a:ext cx="1960266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구매 상품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F933F955-875B-70AC-EA72-DBA97929EB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3857542"/>
              </p:ext>
            </p:extLst>
          </p:nvPr>
        </p:nvGraphicFramePr>
        <p:xfrm>
          <a:off x="1754462" y="4378404"/>
          <a:ext cx="6915886" cy="1153592"/>
        </p:xfrm>
        <a:graphic>
          <a:graphicData uri="http://schemas.openxmlformats.org/drawingml/2006/table">
            <a:tbl>
              <a:tblPr/>
              <a:tblGrid>
                <a:gridCol w="348342">
                  <a:extLst>
                    <a:ext uri="{9D8B030D-6E8A-4147-A177-3AD203B41FA5}">
                      <a16:colId xmlns:a16="http://schemas.microsoft.com/office/drawing/2014/main" val="515871600"/>
                    </a:ext>
                  </a:extLst>
                </a:gridCol>
                <a:gridCol w="3108173">
                  <a:extLst>
                    <a:ext uri="{9D8B030D-6E8A-4147-A177-3AD203B41FA5}">
                      <a16:colId xmlns:a16="http://schemas.microsoft.com/office/drawing/2014/main" val="3573156569"/>
                    </a:ext>
                  </a:extLst>
                </a:gridCol>
                <a:gridCol w="1156904">
                  <a:extLst>
                    <a:ext uri="{9D8B030D-6E8A-4147-A177-3AD203B41FA5}">
                      <a16:colId xmlns:a16="http://schemas.microsoft.com/office/drawing/2014/main" val="4136435376"/>
                    </a:ext>
                  </a:extLst>
                </a:gridCol>
                <a:gridCol w="896034">
                  <a:extLst>
                    <a:ext uri="{9D8B030D-6E8A-4147-A177-3AD203B41FA5}">
                      <a16:colId xmlns:a16="http://schemas.microsoft.com/office/drawing/2014/main" val="3149506929"/>
                    </a:ext>
                  </a:extLst>
                </a:gridCol>
                <a:gridCol w="1406433">
                  <a:extLst>
                    <a:ext uri="{9D8B030D-6E8A-4147-A177-3AD203B41FA5}">
                      <a16:colId xmlns:a16="http://schemas.microsoft.com/office/drawing/2014/main" val="3726602011"/>
                    </a:ext>
                  </a:extLst>
                </a:gridCol>
              </a:tblGrid>
              <a:tr h="227294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맑은 고딕"/>
                          <a:ea typeface="+mn-ea"/>
                          <a:cs typeface="+mn-cs"/>
                        </a:rPr>
                        <a:t>상품 정보</a:t>
                      </a: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effectLst/>
                        <a:uLnTx/>
                        <a:uFillTx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상품가격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335413"/>
                  </a:ext>
                </a:extLst>
              </a:tr>
              <a:tr h="864000"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   {</a:t>
                      </a: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상품명 표기</a:t>
                      </a:r>
                      <a:r>
                        <a:rPr lang="en-US" altLang="ko-KR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</a:p>
                  </a:txBody>
                  <a:tcPr marL="1080000" marR="72000" marT="76216" marB="762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판매가격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7518" marR="7518" marT="7518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0446440"/>
                  </a:ext>
                </a:extLst>
              </a:tr>
            </a:tbl>
          </a:graphicData>
        </a:graphic>
      </p:graphicFrame>
      <p:sp>
        <p:nvSpPr>
          <p:cNvPr id="12" name="직사각형 11">
            <a:extLst>
              <a:ext uri="{FF2B5EF4-FFF2-40B4-BE49-F238E27FC236}">
                <a16:creationId xmlns:a16="http://schemas.microsoft.com/office/drawing/2014/main" id="{20356A85-0FBE-7886-7EEA-4CD81B4F42DD}"/>
              </a:ext>
            </a:extLst>
          </p:cNvPr>
          <p:cNvSpPr/>
          <p:nvPr/>
        </p:nvSpPr>
        <p:spPr>
          <a:xfrm>
            <a:off x="1746295" y="5745228"/>
            <a:ext cx="1549549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주문자 정보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13" name="표 12">
            <a:extLst>
              <a:ext uri="{FF2B5EF4-FFF2-40B4-BE49-F238E27FC236}">
                <a16:creationId xmlns:a16="http://schemas.microsoft.com/office/drawing/2014/main" id="{9F222A30-AF9B-C60E-62FF-2FD61FD943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0930600"/>
              </p:ext>
            </p:extLst>
          </p:nvPr>
        </p:nvGraphicFramePr>
        <p:xfrm>
          <a:off x="1760934" y="6017701"/>
          <a:ext cx="6882780" cy="725811"/>
        </p:xfrm>
        <a:graphic>
          <a:graphicData uri="http://schemas.openxmlformats.org/drawingml/2006/table">
            <a:tbl>
              <a:tblPr/>
              <a:tblGrid>
                <a:gridCol w="1323726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59054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이름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주문자명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365811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휴대폰 번호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주문자 휴대폰 번호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</a:tbl>
          </a:graphicData>
        </a:graphic>
      </p:graphicFrame>
      <p:graphicFrame>
        <p:nvGraphicFramePr>
          <p:cNvPr id="16" name="표 15">
            <a:extLst>
              <a:ext uri="{FF2B5EF4-FFF2-40B4-BE49-F238E27FC236}">
                <a16:creationId xmlns:a16="http://schemas.microsoft.com/office/drawing/2014/main" id="{E92CF554-EB1D-ADB9-697E-217D38DE57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7233906"/>
              </p:ext>
            </p:extLst>
          </p:nvPr>
        </p:nvGraphicFramePr>
        <p:xfrm>
          <a:off x="1788144" y="3323733"/>
          <a:ext cx="6882204" cy="462629"/>
        </p:xfrm>
        <a:graphic>
          <a:graphicData uri="http://schemas.openxmlformats.org/drawingml/2006/table">
            <a:tbl>
              <a:tblPr/>
              <a:tblGrid>
                <a:gridCol w="6882204">
                  <a:extLst>
                    <a:ext uri="{9D8B030D-6E8A-4147-A177-3AD203B41FA5}">
                      <a16:colId xmlns:a16="http://schemas.microsoft.com/office/drawing/2014/main" val="2089978678"/>
                    </a:ext>
                  </a:extLst>
                </a:gridCol>
              </a:tblGrid>
              <a:tr h="462629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76216" marB="7621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6465980"/>
                  </a:ext>
                </a:extLst>
              </a:tr>
            </a:tbl>
          </a:graphicData>
        </a:graphic>
      </p:graphicFrame>
      <p:sp>
        <p:nvSpPr>
          <p:cNvPr id="38" name="직사각형 37">
            <a:extLst>
              <a:ext uri="{FF2B5EF4-FFF2-40B4-BE49-F238E27FC236}">
                <a16:creationId xmlns:a16="http://schemas.microsoft.com/office/drawing/2014/main" id="{5ADA9681-E622-4329-0F9F-A90D34504F43}"/>
              </a:ext>
            </a:extLst>
          </p:cNvPr>
          <p:cNvSpPr/>
          <p:nvPr/>
        </p:nvSpPr>
        <p:spPr>
          <a:xfrm>
            <a:off x="1769862" y="3398234"/>
            <a:ext cx="1217478" cy="2732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algn="di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 dirty="0">
                <a:latin typeface="+mn-ea"/>
              </a:rPr>
              <a:t>거래 완료 선택 </a:t>
            </a:r>
            <a:r>
              <a:rPr lang="en-US" altLang="ko-KR" sz="900" dirty="0">
                <a:latin typeface="+mn-ea"/>
              </a:rPr>
              <a:t>:  </a:t>
            </a:r>
          </a:p>
        </p:txBody>
      </p: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BA98C5E2-6BBD-6189-2A8E-95FC224A2794}"/>
              </a:ext>
            </a:extLst>
          </p:cNvPr>
          <p:cNvGrpSpPr/>
          <p:nvPr/>
        </p:nvGrpSpPr>
        <p:grpSpPr>
          <a:xfrm>
            <a:off x="2941280" y="1805047"/>
            <a:ext cx="864815" cy="237243"/>
            <a:chOff x="2941280" y="1488782"/>
            <a:chExt cx="864815" cy="237243"/>
          </a:xfrm>
        </p:grpSpPr>
        <p:sp>
          <p:nvSpPr>
            <p:cNvPr id="79" name="모서리가 둥근 직사각형 63">
              <a:extLst>
                <a:ext uri="{FF2B5EF4-FFF2-40B4-BE49-F238E27FC236}">
                  <a16:creationId xmlns:a16="http://schemas.microsoft.com/office/drawing/2014/main" id="{C57415E6-8C1B-892E-A9EA-F075948E1127}"/>
                </a:ext>
              </a:extLst>
            </p:cNvPr>
            <p:cNvSpPr/>
            <p:nvPr/>
          </p:nvSpPr>
          <p:spPr>
            <a:xfrm>
              <a:off x="2941280" y="1488782"/>
              <a:ext cx="864815" cy="237243"/>
            </a:xfrm>
            <a:prstGeom prst="roundRect">
              <a:avLst>
                <a:gd name="adj" fmla="val 9035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선택</a:t>
              </a:r>
            </a:p>
          </p:txBody>
        </p:sp>
        <p:sp>
          <p:nvSpPr>
            <p:cNvPr id="89" name="Chevron">
              <a:extLst>
                <a:ext uri="{FF2B5EF4-FFF2-40B4-BE49-F238E27FC236}">
                  <a16:creationId xmlns:a16="http://schemas.microsoft.com/office/drawing/2014/main" id="{3CB73420-98E2-7FA1-98FE-8A542C804DD4}"/>
                </a:ext>
              </a:extLst>
            </p:cNvPr>
            <p:cNvSpPr>
              <a:spLocks noChangeAspect="1"/>
            </p:cNvSpPr>
            <p:nvPr>
              <p:custDataLst>
                <p:tags r:id="rId2"/>
              </p:custDataLst>
            </p:nvPr>
          </p:nvSpPr>
          <p:spPr bwMode="auto">
            <a:xfrm>
              <a:off x="3612671" y="1588117"/>
              <a:ext cx="104240" cy="58918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68052163-74C5-9D36-6778-DA8F00D0E906}"/>
              </a:ext>
            </a:extLst>
          </p:cNvPr>
          <p:cNvGrpSpPr/>
          <p:nvPr/>
        </p:nvGrpSpPr>
        <p:grpSpPr>
          <a:xfrm>
            <a:off x="2941279" y="2147178"/>
            <a:ext cx="864815" cy="237243"/>
            <a:chOff x="2941280" y="1488782"/>
            <a:chExt cx="864815" cy="237243"/>
          </a:xfrm>
        </p:grpSpPr>
        <p:sp>
          <p:nvSpPr>
            <p:cNvPr id="92" name="모서리가 둥근 직사각형 63">
              <a:extLst>
                <a:ext uri="{FF2B5EF4-FFF2-40B4-BE49-F238E27FC236}">
                  <a16:creationId xmlns:a16="http://schemas.microsoft.com/office/drawing/2014/main" id="{14B24A14-A6DA-5462-8C0E-0DE14CC92A55}"/>
                </a:ext>
              </a:extLst>
            </p:cNvPr>
            <p:cNvSpPr/>
            <p:nvPr/>
          </p:nvSpPr>
          <p:spPr>
            <a:xfrm>
              <a:off x="2941280" y="1488782"/>
              <a:ext cx="864815" cy="237243"/>
            </a:xfrm>
            <a:prstGeom prst="roundRect">
              <a:avLst>
                <a:gd name="adj" fmla="val 9035"/>
              </a:avLst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ko-KR" altLang="en-US" sz="8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택배사</a:t>
              </a:r>
              <a:r>
                <a:rPr lang="ko-KR" altLang="en-US" sz="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 선택</a:t>
              </a:r>
            </a:p>
          </p:txBody>
        </p:sp>
        <p:sp>
          <p:nvSpPr>
            <p:cNvPr id="93" name="Chevron">
              <a:extLst>
                <a:ext uri="{FF2B5EF4-FFF2-40B4-BE49-F238E27FC236}">
                  <a16:creationId xmlns:a16="http://schemas.microsoft.com/office/drawing/2014/main" id="{655A6F05-CB91-3CEB-BD9A-41392550CBBD}"/>
                </a:ext>
              </a:extLst>
            </p:cNvPr>
            <p:cNvSpPr>
              <a:spLocks noChangeAspect="1"/>
            </p:cNvSpPr>
            <p:nvPr>
              <p:custDataLst>
                <p:tags r:id="rId1"/>
              </p:custDataLst>
            </p:nvPr>
          </p:nvSpPr>
          <p:spPr bwMode="auto">
            <a:xfrm>
              <a:off x="3612671" y="1588117"/>
              <a:ext cx="104240" cy="58918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95" name="모서리가 둥근 직사각형 63">
            <a:extLst>
              <a:ext uri="{FF2B5EF4-FFF2-40B4-BE49-F238E27FC236}">
                <a16:creationId xmlns:a16="http://schemas.microsoft.com/office/drawing/2014/main" id="{39B9709A-BF1A-4E0E-12A5-C057D5A7529F}"/>
              </a:ext>
            </a:extLst>
          </p:cNvPr>
          <p:cNvSpPr/>
          <p:nvPr/>
        </p:nvSpPr>
        <p:spPr>
          <a:xfrm>
            <a:off x="3871619" y="2147177"/>
            <a:ext cx="1241045" cy="237243"/>
          </a:xfrm>
          <a:prstGeom prst="roundRect">
            <a:avLst>
              <a:gd name="adj" fmla="val 9035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택배번호 입력</a:t>
            </a:r>
          </a:p>
        </p:txBody>
      </p:sp>
      <p:sp>
        <p:nvSpPr>
          <p:cNvPr id="101" name="화살표: 오각형 100">
            <a:extLst>
              <a:ext uri="{FF2B5EF4-FFF2-40B4-BE49-F238E27FC236}">
                <a16:creationId xmlns:a16="http://schemas.microsoft.com/office/drawing/2014/main" id="{31A94A33-808D-095E-F2EC-93AFDB59016E}"/>
              </a:ext>
            </a:extLst>
          </p:cNvPr>
          <p:cNvSpPr/>
          <p:nvPr/>
        </p:nvSpPr>
        <p:spPr>
          <a:xfrm>
            <a:off x="1746295" y="1159634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택배 배송인 경우</a:t>
            </a:r>
          </a:p>
        </p:txBody>
      </p:sp>
      <p:sp>
        <p:nvSpPr>
          <p:cNvPr id="117" name="화살표: 오각형 116">
            <a:extLst>
              <a:ext uri="{FF2B5EF4-FFF2-40B4-BE49-F238E27FC236}">
                <a16:creationId xmlns:a16="http://schemas.microsoft.com/office/drawing/2014/main" id="{480131FE-8DB2-FD5C-7211-A1607BEBD83E}"/>
              </a:ext>
            </a:extLst>
          </p:cNvPr>
          <p:cNvSpPr/>
          <p:nvPr/>
        </p:nvSpPr>
        <p:spPr>
          <a:xfrm>
            <a:off x="1773334" y="2785887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직접 거래인 경우</a:t>
            </a:r>
          </a:p>
        </p:txBody>
      </p:sp>
      <p:sp>
        <p:nvSpPr>
          <p:cNvPr id="119" name="직사각형 118">
            <a:extLst>
              <a:ext uri="{FF2B5EF4-FFF2-40B4-BE49-F238E27FC236}">
                <a16:creationId xmlns:a16="http://schemas.microsoft.com/office/drawing/2014/main" id="{B788A1F4-BC0F-2D47-7F1F-870EC4723534}"/>
              </a:ext>
            </a:extLst>
          </p:cNvPr>
          <p:cNvSpPr/>
          <p:nvPr/>
        </p:nvSpPr>
        <p:spPr>
          <a:xfrm>
            <a:off x="1764808" y="3037333"/>
            <a:ext cx="946579" cy="215444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pPr marL="0" marR="0" lvl="0" indent="0" algn="l" defTabSz="864017" rtl="0" eaLnBrk="1" fontAlgn="ctr" latinLnBrk="1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4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직접 거래</a:t>
            </a:r>
          </a:p>
        </p:txBody>
      </p:sp>
      <p:grpSp>
        <p:nvGrpSpPr>
          <p:cNvPr id="124" name="Google Shape;1067;p27">
            <a:extLst>
              <a:ext uri="{FF2B5EF4-FFF2-40B4-BE49-F238E27FC236}">
                <a16:creationId xmlns:a16="http://schemas.microsoft.com/office/drawing/2014/main" id="{25F8E23C-2E93-7780-59D4-F58B57F36FAC}"/>
              </a:ext>
            </a:extLst>
          </p:cNvPr>
          <p:cNvGrpSpPr/>
          <p:nvPr/>
        </p:nvGrpSpPr>
        <p:grpSpPr>
          <a:xfrm>
            <a:off x="1682863" y="6885458"/>
            <a:ext cx="7038922" cy="230832"/>
            <a:chOff x="454585" y="453468"/>
            <a:chExt cx="8868441" cy="502040"/>
          </a:xfrm>
        </p:grpSpPr>
        <p:sp>
          <p:nvSpPr>
            <p:cNvPr id="125" name="Google Shape;1068;p27">
              <a:extLst>
                <a:ext uri="{FF2B5EF4-FFF2-40B4-BE49-F238E27FC236}">
                  <a16:creationId xmlns:a16="http://schemas.microsoft.com/office/drawing/2014/main" id="{98C5683D-8187-515F-FA14-1F1DA34AB10D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26" name="Google Shape;1069;p27">
              <a:extLst>
                <a:ext uri="{FF2B5EF4-FFF2-40B4-BE49-F238E27FC236}">
                  <a16:creationId xmlns:a16="http://schemas.microsoft.com/office/drawing/2014/main" id="{40FA4670-78E9-27EA-71CD-65C03EFD2C8A}"/>
                </a:ext>
              </a:extLst>
            </p:cNvPr>
            <p:cNvSpPr/>
            <p:nvPr/>
          </p:nvSpPr>
          <p:spPr>
            <a:xfrm>
              <a:off x="454586" y="607891"/>
              <a:ext cx="8868440" cy="185007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aphicFrame>
        <p:nvGraphicFramePr>
          <p:cNvPr id="128" name="표 127">
            <a:extLst>
              <a:ext uri="{FF2B5EF4-FFF2-40B4-BE49-F238E27FC236}">
                <a16:creationId xmlns:a16="http://schemas.microsoft.com/office/drawing/2014/main" id="{625206D9-5C9E-6F2A-857A-D4D36B6184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091416"/>
              </p:ext>
            </p:extLst>
          </p:nvPr>
        </p:nvGraphicFramePr>
        <p:xfrm>
          <a:off x="2237448" y="4769633"/>
          <a:ext cx="874181" cy="667307"/>
        </p:xfrm>
        <a:graphic>
          <a:graphicData uri="http://schemas.openxmlformats.org/drawingml/2006/table">
            <a:tbl>
              <a:tblPr/>
              <a:tblGrid>
                <a:gridCol w="8741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67307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41527" marR="41527" marT="20764" marB="20764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0" name="TextBox 129">
            <a:extLst>
              <a:ext uri="{FF2B5EF4-FFF2-40B4-BE49-F238E27FC236}">
                <a16:creationId xmlns:a16="http://schemas.microsoft.com/office/drawing/2014/main" id="{0AE49436-2F3A-F067-D89A-42084574589F}"/>
              </a:ext>
            </a:extLst>
          </p:cNvPr>
          <p:cNvSpPr txBox="1"/>
          <p:nvPr/>
        </p:nvSpPr>
        <p:spPr>
          <a:xfrm>
            <a:off x="2279865" y="4932323"/>
            <a:ext cx="785703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prstClr val="white">
                    <a:lumMod val="65000"/>
                  </a:prstClr>
                </a:solidFill>
                <a:latin typeface="+mn-ea"/>
              </a:rPr>
              <a:t>리스트 이미지</a:t>
            </a:r>
            <a:endParaRPr kumimoji="0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34" name="직사각형 133">
            <a:extLst>
              <a:ext uri="{FF2B5EF4-FFF2-40B4-BE49-F238E27FC236}">
                <a16:creationId xmlns:a16="http://schemas.microsoft.com/office/drawing/2014/main" id="{89497C69-AA42-F52C-318A-601098511949}"/>
              </a:ext>
            </a:extLst>
          </p:cNvPr>
          <p:cNvSpPr/>
          <p:nvPr/>
        </p:nvSpPr>
        <p:spPr>
          <a:xfrm>
            <a:off x="1754462" y="1435420"/>
            <a:ext cx="6945655" cy="1096366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B0F2DCB8-AFAA-9D12-B983-1F913B494B08}"/>
              </a:ext>
            </a:extLst>
          </p:cNvPr>
          <p:cNvSpPr txBox="1"/>
          <p:nvPr/>
        </p:nvSpPr>
        <p:spPr>
          <a:xfrm>
            <a:off x="7322398" y="1374051"/>
            <a:ext cx="818425" cy="138499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수령 방법 영역</a:t>
            </a:r>
          </a:p>
        </p:txBody>
      </p:sp>
      <p:cxnSp>
        <p:nvCxnSpPr>
          <p:cNvPr id="138" name="직선 화살표 연결선 137">
            <a:extLst>
              <a:ext uri="{FF2B5EF4-FFF2-40B4-BE49-F238E27FC236}">
                <a16:creationId xmlns:a16="http://schemas.microsoft.com/office/drawing/2014/main" id="{37063E75-9B40-E3EC-8B20-20372CB19A02}"/>
              </a:ext>
            </a:extLst>
          </p:cNvPr>
          <p:cNvCxnSpPr>
            <a:cxnSpLocks/>
            <a:stCxn id="123" idx="2"/>
            <a:endCxn id="121" idx="0"/>
          </p:cNvCxnSpPr>
          <p:nvPr/>
        </p:nvCxnSpPr>
        <p:spPr>
          <a:xfrm>
            <a:off x="5242714" y="2645549"/>
            <a:ext cx="4105" cy="236491"/>
          </a:xfrm>
          <a:prstGeom prst="straightConnector1">
            <a:avLst/>
          </a:prstGeom>
          <a:ln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>
            <a:extLst>
              <a:ext uri="{FF2B5EF4-FFF2-40B4-BE49-F238E27FC236}">
                <a16:creationId xmlns:a16="http://schemas.microsoft.com/office/drawing/2014/main" id="{F0529A51-2A44-3906-6CA7-CC917D8DABD9}"/>
              </a:ext>
            </a:extLst>
          </p:cNvPr>
          <p:cNvSpPr txBox="1"/>
          <p:nvPr/>
        </p:nvSpPr>
        <p:spPr>
          <a:xfrm>
            <a:off x="1787568" y="888463"/>
            <a:ext cx="66018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주문일시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주문 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월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일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분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   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거래번호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거래번호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12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자리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   결제상태 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: {</a:t>
            </a: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결제상태</a:t>
            </a:r>
            <a:r>
              <a:rPr lang="en-US" altLang="ko-KR" sz="900" dirty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} </a:t>
            </a:r>
          </a:p>
        </p:txBody>
      </p:sp>
      <p:cxnSp>
        <p:nvCxnSpPr>
          <p:cNvPr id="142" name="직선 연결선 141">
            <a:extLst>
              <a:ext uri="{FF2B5EF4-FFF2-40B4-BE49-F238E27FC236}">
                <a16:creationId xmlns:a16="http://schemas.microsoft.com/office/drawing/2014/main" id="{17BC7EB2-09F1-B992-EEB8-88485E38244E}"/>
              </a:ext>
            </a:extLst>
          </p:cNvPr>
          <p:cNvCxnSpPr>
            <a:cxnSpLocks/>
          </p:cNvCxnSpPr>
          <p:nvPr/>
        </p:nvCxnSpPr>
        <p:spPr>
          <a:xfrm>
            <a:off x="3681822" y="952385"/>
            <a:ext cx="0" cy="108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>
            <a:extLst>
              <a:ext uri="{FF2B5EF4-FFF2-40B4-BE49-F238E27FC236}">
                <a16:creationId xmlns:a16="http://schemas.microsoft.com/office/drawing/2014/main" id="{C1EC663E-B898-7696-15D1-4A2706B5FC0B}"/>
              </a:ext>
            </a:extLst>
          </p:cNvPr>
          <p:cNvCxnSpPr>
            <a:cxnSpLocks/>
          </p:cNvCxnSpPr>
          <p:nvPr/>
        </p:nvCxnSpPr>
        <p:spPr>
          <a:xfrm>
            <a:off x="1810111" y="927231"/>
            <a:ext cx="0" cy="14400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타원 7">
            <a:extLst>
              <a:ext uri="{FF2B5EF4-FFF2-40B4-BE49-F238E27FC236}">
                <a16:creationId xmlns:a16="http://schemas.microsoft.com/office/drawing/2014/main" id="{ED78F6E8-EC06-E48B-6AA0-15D51AEAA4FF}"/>
              </a:ext>
            </a:extLst>
          </p:cNvPr>
          <p:cNvSpPr/>
          <p:nvPr/>
        </p:nvSpPr>
        <p:spPr>
          <a:xfrm>
            <a:off x="1560297" y="88548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42F00BF3-ADD9-6D6F-E148-606C09C34208}"/>
              </a:ext>
            </a:extLst>
          </p:cNvPr>
          <p:cNvSpPr/>
          <p:nvPr/>
        </p:nvSpPr>
        <p:spPr>
          <a:xfrm>
            <a:off x="1623433" y="144659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EE59C045-8BD7-8E82-C156-FEF34B9226AC}"/>
              </a:ext>
            </a:extLst>
          </p:cNvPr>
          <p:cNvSpPr/>
          <p:nvPr/>
        </p:nvSpPr>
        <p:spPr>
          <a:xfrm>
            <a:off x="1625664" y="407716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9EFB5A12-EC42-2046-375A-8192646BC9B1}"/>
              </a:ext>
            </a:extLst>
          </p:cNvPr>
          <p:cNvSpPr/>
          <p:nvPr/>
        </p:nvSpPr>
        <p:spPr>
          <a:xfrm>
            <a:off x="1600849" y="572477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556FDFDE-9A41-3864-5169-B0C625EEE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6791" y="3481866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6D403BA9-77DF-A2E2-0CD1-94393AEF4C2F}"/>
              </a:ext>
            </a:extLst>
          </p:cNvPr>
          <p:cNvSpPr txBox="1"/>
          <p:nvPr/>
        </p:nvSpPr>
        <p:spPr>
          <a:xfrm>
            <a:off x="3056690" y="3437887"/>
            <a:ext cx="860567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64017" rtl="0" eaLnBrk="1" fontAlgn="ctr" latinLnBrk="1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900" b="0" i="0" u="none" strike="noStrike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맑은 고딕"/>
                <a:ea typeface="+mn-ea"/>
                <a:cs typeface="+mn-cs"/>
              </a:rPr>
              <a:t>거래 완료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D3978F70-85E4-7F94-E85A-9C779141192E}"/>
              </a:ext>
            </a:extLst>
          </p:cNvPr>
          <p:cNvSpPr/>
          <p:nvPr/>
        </p:nvSpPr>
        <p:spPr>
          <a:xfrm>
            <a:off x="166528" y="3693007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295AEEE3-5310-F025-7E0B-079D365F61AB}"/>
              </a:ext>
            </a:extLst>
          </p:cNvPr>
          <p:cNvCxnSpPr>
            <a:cxnSpLocks/>
          </p:cNvCxnSpPr>
          <p:nvPr/>
        </p:nvCxnSpPr>
        <p:spPr>
          <a:xfrm>
            <a:off x="5299039" y="953864"/>
            <a:ext cx="0" cy="108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936794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P-FE-MP-110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 상품관리 </a:t>
            </a:r>
            <a:r>
              <a:rPr lang="en-US" altLang="ko-KR" dirty="0"/>
              <a:t>&gt; </a:t>
            </a:r>
            <a:r>
              <a:rPr lang="ko-KR" altLang="en-US" dirty="0"/>
              <a:t>주문관리</a:t>
            </a:r>
            <a:r>
              <a:rPr lang="en-US" altLang="ko-KR" dirty="0"/>
              <a:t>] </a:t>
            </a:r>
            <a:r>
              <a:rPr lang="ko-KR" altLang="en-US" dirty="0"/>
              <a:t>주문관리 상세 </a:t>
            </a:r>
            <a:r>
              <a:rPr lang="en-US" altLang="ko-KR" dirty="0"/>
              <a:t>- 2</a:t>
            </a:r>
          </a:p>
        </p:txBody>
      </p:sp>
      <p:graphicFrame>
        <p:nvGraphicFramePr>
          <p:cNvPr id="87" name="표 4">
            <a:extLst>
              <a:ext uri="{FF2B5EF4-FFF2-40B4-BE49-F238E27FC236}">
                <a16:creationId xmlns:a16="http://schemas.microsoft.com/office/drawing/2014/main" id="{64E59117-49E9-4A15-B72C-A733C10F20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6326484"/>
              </p:ext>
            </p:extLst>
          </p:nvPr>
        </p:nvGraphicFramePr>
        <p:xfrm>
          <a:off x="9016139" y="252736"/>
          <a:ext cx="2508867" cy="694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200495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거래방법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주문의 거래방식이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택배배송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택배 정보 요소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수령자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명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휴대폰 번호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요청사항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주문의 거래방식이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직접거래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 정보 요소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수령자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휴대폰 번호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약속일시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약속장소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228203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결제정보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주문의 거래방식이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택배배송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택배 정보 요소 호출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배송비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결제금액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결제여부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결제 전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결제완료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주문의 거래방식이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직접거래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거래 정보 요소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결제금액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결제여부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결제 전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결제완료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2232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649D7939-B98A-1A25-4A6E-93877BE9D957}"/>
              </a:ext>
            </a:extLst>
          </p:cNvPr>
          <p:cNvSpPr/>
          <p:nvPr/>
        </p:nvSpPr>
        <p:spPr>
          <a:xfrm>
            <a:off x="1774750" y="694838"/>
            <a:ext cx="3181757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배송 정보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AF8871F2-0FAF-B024-9A5C-6D46BF3A3A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4045389"/>
              </p:ext>
            </p:extLst>
          </p:nvPr>
        </p:nvGraphicFramePr>
        <p:xfrm>
          <a:off x="1801373" y="964890"/>
          <a:ext cx="6827722" cy="1080000"/>
        </p:xfrm>
        <a:graphic>
          <a:graphicData uri="http://schemas.openxmlformats.org/drawingml/2006/table">
            <a:tbl>
              <a:tblPr/>
              <a:tblGrid>
                <a:gridCol w="1313137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14585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이름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수령자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명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휴대폰 번호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수령자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휴대폰 번호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주소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수령자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주소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7154657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 요청사항</a:t>
                      </a: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등록된 요청사항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1527656"/>
                  </a:ext>
                </a:extLst>
              </a:tr>
            </a:tbl>
          </a:graphicData>
        </a:graphic>
      </p:graphicFrame>
      <p:sp>
        <p:nvSpPr>
          <p:cNvPr id="19" name="직사각형 18">
            <a:extLst>
              <a:ext uri="{FF2B5EF4-FFF2-40B4-BE49-F238E27FC236}">
                <a16:creationId xmlns:a16="http://schemas.microsoft.com/office/drawing/2014/main" id="{CC2A7320-68E8-F20B-D6FC-805EC1B1DB38}"/>
              </a:ext>
            </a:extLst>
          </p:cNvPr>
          <p:cNvSpPr/>
          <p:nvPr/>
        </p:nvSpPr>
        <p:spPr>
          <a:xfrm>
            <a:off x="1748127" y="2571236"/>
            <a:ext cx="3181757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거래 정보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21" name="표 20">
            <a:extLst>
              <a:ext uri="{FF2B5EF4-FFF2-40B4-BE49-F238E27FC236}">
                <a16:creationId xmlns:a16="http://schemas.microsoft.com/office/drawing/2014/main" id="{BC45C3E4-68BB-E978-7C16-7E17830EFF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8491580"/>
              </p:ext>
            </p:extLst>
          </p:nvPr>
        </p:nvGraphicFramePr>
        <p:xfrm>
          <a:off x="1774750" y="2841288"/>
          <a:ext cx="6827722" cy="1080000"/>
        </p:xfrm>
        <a:graphic>
          <a:graphicData uri="http://schemas.openxmlformats.org/drawingml/2006/table">
            <a:tbl>
              <a:tblPr/>
              <a:tblGrid>
                <a:gridCol w="1313137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14585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이름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수령자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명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endParaRPr lang="ko-KR" altLang="en-US" sz="900" b="0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566149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휴대폰 번호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수령자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휴대폰 번호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0481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약속일시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약속 년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 분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7154657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약속장소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약속장소 주소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1527656"/>
                  </a:ext>
                </a:extLst>
              </a:tr>
            </a:tbl>
          </a:graphicData>
        </a:graphic>
      </p:graphicFrame>
      <p:sp>
        <p:nvSpPr>
          <p:cNvPr id="23" name="직사각형 22">
            <a:extLst>
              <a:ext uri="{FF2B5EF4-FFF2-40B4-BE49-F238E27FC236}">
                <a16:creationId xmlns:a16="http://schemas.microsoft.com/office/drawing/2014/main" id="{F437FDE8-A5A8-5754-FC02-F70AB0821983}"/>
              </a:ext>
            </a:extLst>
          </p:cNvPr>
          <p:cNvSpPr/>
          <p:nvPr/>
        </p:nvSpPr>
        <p:spPr>
          <a:xfrm>
            <a:off x="1748127" y="616404"/>
            <a:ext cx="6945655" cy="1567064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EB29169-E705-17DA-D3FC-69DBDF94540D}"/>
              </a:ext>
            </a:extLst>
          </p:cNvPr>
          <p:cNvSpPr txBox="1"/>
          <p:nvPr/>
        </p:nvSpPr>
        <p:spPr>
          <a:xfrm>
            <a:off x="7316063" y="555035"/>
            <a:ext cx="818425" cy="138499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거래 방법 영역</a:t>
            </a: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B2797C75-8730-5962-340B-079BE9510A22}"/>
              </a:ext>
            </a:extLst>
          </p:cNvPr>
          <p:cNvSpPr/>
          <p:nvPr/>
        </p:nvSpPr>
        <p:spPr>
          <a:xfrm>
            <a:off x="1624615" y="443881"/>
            <a:ext cx="7236198" cy="1792875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29" name="화살표: 오각형 28">
            <a:extLst>
              <a:ext uri="{FF2B5EF4-FFF2-40B4-BE49-F238E27FC236}">
                <a16:creationId xmlns:a16="http://schemas.microsoft.com/office/drawing/2014/main" id="{3E8EF9BC-ACFF-008D-C303-6E54BA5B9BEB}"/>
              </a:ext>
            </a:extLst>
          </p:cNvPr>
          <p:cNvSpPr/>
          <p:nvPr/>
        </p:nvSpPr>
        <p:spPr>
          <a:xfrm>
            <a:off x="1718374" y="334161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택배 배송인 경우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C2A02E54-F21B-684C-546E-5E7BBC865853}"/>
              </a:ext>
            </a:extLst>
          </p:cNvPr>
          <p:cNvSpPr/>
          <p:nvPr/>
        </p:nvSpPr>
        <p:spPr>
          <a:xfrm>
            <a:off x="1624615" y="2396969"/>
            <a:ext cx="7236198" cy="1651248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33" name="화살표: 오각형 32">
            <a:extLst>
              <a:ext uri="{FF2B5EF4-FFF2-40B4-BE49-F238E27FC236}">
                <a16:creationId xmlns:a16="http://schemas.microsoft.com/office/drawing/2014/main" id="{2B7AF126-0789-05C1-2FE7-36ABECA9CFA3}"/>
              </a:ext>
            </a:extLst>
          </p:cNvPr>
          <p:cNvSpPr/>
          <p:nvPr/>
        </p:nvSpPr>
        <p:spPr>
          <a:xfrm>
            <a:off x="1718374" y="2288968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직접 거래인 경우</a:t>
            </a:r>
          </a:p>
        </p:txBody>
      </p:sp>
      <p:cxnSp>
        <p:nvCxnSpPr>
          <p:cNvPr id="34" name="직선 화살표 연결선 33">
            <a:extLst>
              <a:ext uri="{FF2B5EF4-FFF2-40B4-BE49-F238E27FC236}">
                <a16:creationId xmlns:a16="http://schemas.microsoft.com/office/drawing/2014/main" id="{A3639DCD-29A6-7B1A-8D48-0327EB1A79B0}"/>
              </a:ext>
            </a:extLst>
          </p:cNvPr>
          <p:cNvCxnSpPr>
            <a:cxnSpLocks/>
            <a:stCxn id="27" idx="2"/>
            <a:endCxn id="31" idx="0"/>
          </p:cNvCxnSpPr>
          <p:nvPr/>
        </p:nvCxnSpPr>
        <p:spPr>
          <a:xfrm>
            <a:off x="5242714" y="2236756"/>
            <a:ext cx="0" cy="160213"/>
          </a:xfrm>
          <a:prstGeom prst="straightConnector1">
            <a:avLst/>
          </a:prstGeom>
          <a:ln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3A6D5A4A-DC3D-C7C0-BE20-69C875BAE998}"/>
              </a:ext>
            </a:extLst>
          </p:cNvPr>
          <p:cNvSpPr/>
          <p:nvPr/>
        </p:nvSpPr>
        <p:spPr>
          <a:xfrm>
            <a:off x="1743178" y="4195351"/>
            <a:ext cx="1549549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결제 정보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44" name="표 43">
            <a:extLst>
              <a:ext uri="{FF2B5EF4-FFF2-40B4-BE49-F238E27FC236}">
                <a16:creationId xmlns:a16="http://schemas.microsoft.com/office/drawing/2014/main" id="{E2129982-6C5C-D99A-6A21-CCE018D8D9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9674982"/>
              </p:ext>
            </p:extLst>
          </p:nvPr>
        </p:nvGraphicFramePr>
        <p:xfrm>
          <a:off x="1764491" y="4537432"/>
          <a:ext cx="6855725" cy="1080000"/>
        </p:xfrm>
        <a:graphic>
          <a:graphicData uri="http://schemas.openxmlformats.org/drawingml/2006/table">
            <a:tbl>
              <a:tblPr/>
              <a:tblGrid>
                <a:gridCol w="1318523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37202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상품가격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437572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배송비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배송비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9073439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결제금액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배송비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407200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결제여부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결제완료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973718"/>
                  </a:ext>
                </a:extLst>
              </a:tr>
            </a:tbl>
          </a:graphicData>
        </a:graphic>
      </p:graphicFrame>
      <p:sp>
        <p:nvSpPr>
          <p:cNvPr id="46" name="모서리가 둥근 직사각형 151">
            <a:extLst>
              <a:ext uri="{FF2B5EF4-FFF2-40B4-BE49-F238E27FC236}">
                <a16:creationId xmlns:a16="http://schemas.microsoft.com/office/drawing/2014/main" id="{152AFFBF-CE81-C96B-472A-28EF384F6771}"/>
              </a:ext>
            </a:extLst>
          </p:cNvPr>
          <p:cNvSpPr/>
          <p:nvPr/>
        </p:nvSpPr>
        <p:spPr>
          <a:xfrm>
            <a:off x="3897794" y="6745081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확인</a:t>
            </a:r>
          </a:p>
        </p:txBody>
      </p:sp>
      <p:sp>
        <p:nvSpPr>
          <p:cNvPr id="48" name="모서리가 둥근 직사각형 152">
            <a:extLst>
              <a:ext uri="{FF2B5EF4-FFF2-40B4-BE49-F238E27FC236}">
                <a16:creationId xmlns:a16="http://schemas.microsoft.com/office/drawing/2014/main" id="{123C0023-7D07-1C00-4C0B-7625D656E105}"/>
              </a:ext>
            </a:extLst>
          </p:cNvPr>
          <p:cNvSpPr/>
          <p:nvPr/>
        </p:nvSpPr>
        <p:spPr>
          <a:xfrm>
            <a:off x="5267338" y="6737452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목록</a:t>
            </a:r>
          </a:p>
        </p:txBody>
      </p:sp>
      <p:sp>
        <p:nvSpPr>
          <p:cNvPr id="62" name="모서리가 둥근 직사각형 152">
            <a:extLst>
              <a:ext uri="{FF2B5EF4-FFF2-40B4-BE49-F238E27FC236}">
                <a16:creationId xmlns:a16="http://schemas.microsoft.com/office/drawing/2014/main" id="{F0E6131D-B6A9-D5DA-3633-83A8E18C54CF}"/>
              </a:ext>
            </a:extLst>
          </p:cNvPr>
          <p:cNvSpPr/>
          <p:nvPr/>
        </p:nvSpPr>
        <p:spPr>
          <a:xfrm>
            <a:off x="7760061" y="6737452"/>
            <a:ext cx="842411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취소</a:t>
            </a:r>
          </a:p>
        </p:txBody>
      </p:sp>
      <p:grpSp>
        <p:nvGrpSpPr>
          <p:cNvPr id="65" name="Google Shape;1067;p27">
            <a:extLst>
              <a:ext uri="{FF2B5EF4-FFF2-40B4-BE49-F238E27FC236}">
                <a16:creationId xmlns:a16="http://schemas.microsoft.com/office/drawing/2014/main" id="{BBB56149-465E-26AC-D93F-8EC1882F3EC5}"/>
              </a:ext>
            </a:extLst>
          </p:cNvPr>
          <p:cNvGrpSpPr/>
          <p:nvPr/>
        </p:nvGrpSpPr>
        <p:grpSpPr>
          <a:xfrm>
            <a:off x="1718375" y="248336"/>
            <a:ext cx="7038922" cy="230832"/>
            <a:chOff x="454585" y="453468"/>
            <a:chExt cx="8868441" cy="502040"/>
          </a:xfrm>
        </p:grpSpPr>
        <p:sp>
          <p:nvSpPr>
            <p:cNvPr id="66" name="Google Shape;1068;p27">
              <a:extLst>
                <a:ext uri="{FF2B5EF4-FFF2-40B4-BE49-F238E27FC236}">
                  <a16:creationId xmlns:a16="http://schemas.microsoft.com/office/drawing/2014/main" id="{A75C866A-7E86-874D-2C09-3E7576F5CE12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68" name="Google Shape;1069;p27">
              <a:extLst>
                <a:ext uri="{FF2B5EF4-FFF2-40B4-BE49-F238E27FC236}">
                  <a16:creationId xmlns:a16="http://schemas.microsoft.com/office/drawing/2014/main" id="{EE0323B0-63A6-1B90-9AEB-63E9A0FC543B}"/>
                </a:ext>
              </a:extLst>
            </p:cNvPr>
            <p:cNvSpPr/>
            <p:nvPr/>
          </p:nvSpPr>
          <p:spPr>
            <a:xfrm>
              <a:off x="454586" y="607891"/>
              <a:ext cx="8868440" cy="185007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4" name="타원 3">
            <a:extLst>
              <a:ext uri="{FF2B5EF4-FFF2-40B4-BE49-F238E27FC236}">
                <a16:creationId xmlns:a16="http://schemas.microsoft.com/office/drawing/2014/main" id="{73F3C34D-0E8D-F7E1-CEEC-D2EA82E22C77}"/>
              </a:ext>
            </a:extLst>
          </p:cNvPr>
          <p:cNvSpPr/>
          <p:nvPr/>
        </p:nvSpPr>
        <p:spPr>
          <a:xfrm>
            <a:off x="1557947" y="67471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1A16955A-B06B-1344-FD24-99BA79DFC338}"/>
              </a:ext>
            </a:extLst>
          </p:cNvPr>
          <p:cNvSpPr/>
          <p:nvPr/>
        </p:nvSpPr>
        <p:spPr>
          <a:xfrm>
            <a:off x="1505757" y="418737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94D9C715-9917-9AE7-3487-32466A5F72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1409858"/>
              </p:ext>
            </p:extLst>
          </p:nvPr>
        </p:nvGraphicFramePr>
        <p:xfrm>
          <a:off x="1765069" y="5985280"/>
          <a:ext cx="6855725" cy="540000"/>
        </p:xfrm>
        <a:graphic>
          <a:graphicData uri="http://schemas.openxmlformats.org/drawingml/2006/table">
            <a:tbl>
              <a:tblPr/>
              <a:tblGrid>
                <a:gridCol w="1318523">
                  <a:extLst>
                    <a:ext uri="{9D8B030D-6E8A-4147-A177-3AD203B41FA5}">
                      <a16:colId xmlns:a16="http://schemas.microsoft.com/office/drawing/2014/main" val="2044353787"/>
                    </a:ext>
                  </a:extLst>
                </a:gridCol>
                <a:gridCol w="5537202">
                  <a:extLst>
                    <a:ext uri="{9D8B030D-6E8A-4147-A177-3AD203B41FA5}">
                      <a16:colId xmlns:a16="http://schemas.microsoft.com/office/drawing/2014/main" val="2704165409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결제금액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결제금액</a:t>
                      </a:r>
                      <a:r>
                        <a:rPr lang="en-US" altLang="ko-KR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원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437572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결제여부</a:t>
                      </a:r>
                      <a:endParaRPr lang="en-US" altLang="ko-KR" sz="900" b="1" i="0" u="none" strike="noStrike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맑은 고딕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0" i="0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맑은 고딕"/>
                          <a:ea typeface="+mn-ea"/>
                          <a:cs typeface="+mn-cs"/>
                        </a:rPr>
                        <a:t>결제완료</a:t>
                      </a:r>
                    </a:p>
                  </a:txBody>
                  <a:tcPr marL="152432" marR="152432" marT="36000" marB="36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973718"/>
                  </a:ext>
                </a:extLst>
              </a:tr>
            </a:tbl>
          </a:graphicData>
        </a:graphic>
      </p:graphicFrame>
      <p:sp>
        <p:nvSpPr>
          <p:cNvPr id="11" name="직사각형 10">
            <a:extLst>
              <a:ext uri="{FF2B5EF4-FFF2-40B4-BE49-F238E27FC236}">
                <a16:creationId xmlns:a16="http://schemas.microsoft.com/office/drawing/2014/main" id="{EDE7175E-551C-6609-030D-D95A89C6FE1A}"/>
              </a:ext>
            </a:extLst>
          </p:cNvPr>
          <p:cNvSpPr/>
          <p:nvPr/>
        </p:nvSpPr>
        <p:spPr>
          <a:xfrm>
            <a:off x="1624615" y="4477029"/>
            <a:ext cx="7236198" cy="1204682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12" name="화살표: 오각형 11">
            <a:extLst>
              <a:ext uri="{FF2B5EF4-FFF2-40B4-BE49-F238E27FC236}">
                <a16:creationId xmlns:a16="http://schemas.microsoft.com/office/drawing/2014/main" id="{6B0F0268-2FC2-99EE-DA26-44741BEE07D8}"/>
              </a:ext>
            </a:extLst>
          </p:cNvPr>
          <p:cNvSpPr/>
          <p:nvPr/>
        </p:nvSpPr>
        <p:spPr>
          <a:xfrm>
            <a:off x="1718374" y="4385146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택배 배송인 경우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82734CFA-B2B9-C26C-A264-FEB7666D6880}"/>
              </a:ext>
            </a:extLst>
          </p:cNvPr>
          <p:cNvSpPr/>
          <p:nvPr/>
        </p:nvSpPr>
        <p:spPr>
          <a:xfrm>
            <a:off x="1624615" y="5900395"/>
            <a:ext cx="7236198" cy="722350"/>
          </a:xfrm>
          <a:prstGeom prst="rect">
            <a:avLst/>
          </a:prstGeom>
          <a:noFill/>
          <a:ln w="127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latin typeface="+mn-ea"/>
            </a:endParaRPr>
          </a:p>
        </p:txBody>
      </p:sp>
      <p:sp>
        <p:nvSpPr>
          <p:cNvPr id="14" name="화살표: 오각형 13">
            <a:extLst>
              <a:ext uri="{FF2B5EF4-FFF2-40B4-BE49-F238E27FC236}">
                <a16:creationId xmlns:a16="http://schemas.microsoft.com/office/drawing/2014/main" id="{3F867910-789F-A73E-8833-65818749042D}"/>
              </a:ext>
            </a:extLst>
          </p:cNvPr>
          <p:cNvSpPr/>
          <p:nvPr/>
        </p:nvSpPr>
        <p:spPr>
          <a:xfrm>
            <a:off x="1724316" y="5789920"/>
            <a:ext cx="2508867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직접 거래인 경우</a:t>
            </a:r>
          </a:p>
        </p:txBody>
      </p:sp>
    </p:spTree>
    <p:extLst>
      <p:ext uri="{BB962C8B-B14F-4D97-AF65-F5344CB8AC3E}">
        <p14:creationId xmlns:p14="http://schemas.microsoft.com/office/powerpoint/2010/main" val="91823913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D400DB4-A447-64E2-3E6B-AAA52277498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</a:blip>
          <a:stretch>
            <a:fillRect/>
          </a:stretch>
        </p:blipFill>
        <p:spPr>
          <a:xfrm>
            <a:off x="163968" y="352084"/>
            <a:ext cx="8662200" cy="6031977"/>
          </a:xfrm>
          <a:prstGeom prst="rect">
            <a:avLst/>
          </a:prstGeom>
        </p:spPr>
      </p:pic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P-FE-MP-115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오픈 숍 상품관리 </a:t>
            </a:r>
            <a:r>
              <a:rPr lang="en-US" altLang="ko-KR" dirty="0"/>
              <a:t>&gt; </a:t>
            </a:r>
            <a:r>
              <a:rPr lang="ko-KR" altLang="en-US" dirty="0"/>
              <a:t>주문관리</a:t>
            </a:r>
            <a:r>
              <a:rPr lang="en-US" altLang="ko-KR" dirty="0"/>
              <a:t>] </a:t>
            </a:r>
            <a:r>
              <a:rPr lang="ko-KR" altLang="en-US" dirty="0"/>
              <a:t>주문관리 상세 </a:t>
            </a:r>
            <a:r>
              <a:rPr lang="en-US" altLang="ko-KR" dirty="0"/>
              <a:t>- 3</a:t>
            </a:r>
          </a:p>
        </p:txBody>
      </p:sp>
      <p:graphicFrame>
        <p:nvGraphicFramePr>
          <p:cNvPr id="87" name="표 4">
            <a:extLst>
              <a:ext uri="{FF2B5EF4-FFF2-40B4-BE49-F238E27FC236}">
                <a16:creationId xmlns:a16="http://schemas.microsoft.com/office/drawing/2014/main" id="{64E59117-49E9-4A15-B72C-A733C10F20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6654660"/>
              </p:ext>
            </p:extLst>
          </p:nvPr>
        </p:nvGraphicFramePr>
        <p:xfrm>
          <a:off x="9016139" y="252736"/>
          <a:ext cx="2508867" cy="696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정보 변경이 없는 경우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상품 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현황 목록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정보 변경이 있는 경우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1.1 Validation Check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[1.1] Validation Check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정보 변경 완료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정보를 변경하였습니다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상품 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현황 목록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오픈 숍 상품 관리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현황 목록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작성된 정보는 저장되지 않음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주문 취소 버튼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주문을 취소하시면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상품이 다시 오픈 숍 목록에 공개되고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결제가 취소됩니다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확인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주문취소 진행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 정보 진열 상태로 변경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주문정보 취소 이력 생성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 취소 진행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주문자에게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[3.1] LMS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발송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취소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507912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라라마켓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오픈 숍 주문취소 안내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LMS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호출내용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{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고객명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}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주문자 명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{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}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구매한 상품명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{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}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구매한 상품 가격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7157446"/>
                  </a:ext>
                </a:extLst>
              </a:tr>
              <a:tr h="1800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46" name="모서리가 둥근 직사각형 151">
            <a:extLst>
              <a:ext uri="{FF2B5EF4-FFF2-40B4-BE49-F238E27FC236}">
                <a16:creationId xmlns:a16="http://schemas.microsoft.com/office/drawing/2014/main" id="{152AFFBF-CE81-C96B-472A-28EF384F6771}"/>
              </a:ext>
            </a:extLst>
          </p:cNvPr>
          <p:cNvSpPr/>
          <p:nvPr/>
        </p:nvSpPr>
        <p:spPr>
          <a:xfrm>
            <a:off x="3897794" y="6745081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확인</a:t>
            </a:r>
          </a:p>
        </p:txBody>
      </p:sp>
      <p:sp>
        <p:nvSpPr>
          <p:cNvPr id="48" name="모서리가 둥근 직사각형 152">
            <a:extLst>
              <a:ext uri="{FF2B5EF4-FFF2-40B4-BE49-F238E27FC236}">
                <a16:creationId xmlns:a16="http://schemas.microsoft.com/office/drawing/2014/main" id="{123C0023-7D07-1C00-4C0B-7625D656E105}"/>
              </a:ext>
            </a:extLst>
          </p:cNvPr>
          <p:cNvSpPr/>
          <p:nvPr/>
        </p:nvSpPr>
        <p:spPr>
          <a:xfrm>
            <a:off x="5267338" y="6737452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목록</a:t>
            </a:r>
          </a:p>
        </p:txBody>
      </p:sp>
      <p:sp>
        <p:nvSpPr>
          <p:cNvPr id="62" name="모서리가 둥근 직사각형 152">
            <a:extLst>
              <a:ext uri="{FF2B5EF4-FFF2-40B4-BE49-F238E27FC236}">
                <a16:creationId xmlns:a16="http://schemas.microsoft.com/office/drawing/2014/main" id="{F0E6131D-B6A9-D5DA-3633-83A8E18C54CF}"/>
              </a:ext>
            </a:extLst>
          </p:cNvPr>
          <p:cNvSpPr/>
          <p:nvPr/>
        </p:nvSpPr>
        <p:spPr>
          <a:xfrm>
            <a:off x="7760061" y="6737452"/>
            <a:ext cx="842411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주문 취소</a:t>
            </a:r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52D404E8-B741-D87A-BCF0-1F9C5F470E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7503930"/>
              </p:ext>
            </p:extLst>
          </p:nvPr>
        </p:nvGraphicFramePr>
        <p:xfrm>
          <a:off x="1770654" y="844280"/>
          <a:ext cx="6993368" cy="3649019"/>
        </p:xfrm>
        <a:graphic>
          <a:graphicData uri="http://schemas.openxmlformats.org/drawingml/2006/table">
            <a:tbl>
              <a:tblPr/>
              <a:tblGrid>
                <a:gridCol w="5215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71674">
                  <a:extLst>
                    <a:ext uri="{9D8B030D-6E8A-4147-A177-3AD203B41FA5}">
                      <a16:colId xmlns:a16="http://schemas.microsoft.com/office/drawing/2014/main" val="2327958368"/>
                    </a:ext>
                  </a:extLst>
                </a:gridCol>
                <a:gridCol w="772357">
                  <a:extLst>
                    <a:ext uri="{9D8B030D-6E8A-4147-A177-3AD203B41FA5}">
                      <a16:colId xmlns:a16="http://schemas.microsoft.com/office/drawing/2014/main" val="4290329040"/>
                    </a:ext>
                  </a:extLst>
                </a:gridCol>
                <a:gridCol w="2627800">
                  <a:extLst>
                    <a:ext uri="{9D8B030D-6E8A-4147-A177-3AD203B41FA5}">
                      <a16:colId xmlns:a16="http://schemas.microsoft.com/office/drawing/2014/main" val="1682716890"/>
                    </a:ext>
                  </a:extLst>
                </a:gridCol>
              </a:tblGrid>
              <a:tr h="185819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Button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예측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Action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Type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9415837"/>
                  </a:ext>
                </a:extLst>
              </a:tr>
              <a:tr h="550852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확인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택배배송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배송 상택 선택을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배송 중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으로 선택 후 택배 정보를 입력하지 않은 경우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택배사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택배번호 모두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미입력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택배사만 선택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</a:p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 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택배번호만 입력 모두 포함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 정보를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3716442"/>
                  </a:ext>
                </a:extLst>
              </a:tr>
              <a:tr h="353071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택배배송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택배정보 입력 후 배송 상택 선택을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배송 중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으로 선택하지 않은 경우 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배송 중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인 경우에만 택배 정보를 입력할 수 있습니다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7791206"/>
                  </a:ext>
                </a:extLst>
              </a:tr>
              <a:tr h="439453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택배배송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비정상 택배번호가 입력된 경우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864017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- 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확인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클릭 시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API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통신을 통해 없는 택배번호로 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864017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확인되는 경우 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 정보가 올바르지 않습니다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 정보 확인 후 다시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1412993"/>
                  </a:ext>
                </a:extLst>
              </a:tr>
              <a:tr h="328055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5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택배배송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결제여부가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결제 전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인 경우 배송 상태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택배 정보를 입력한 경우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아직 결제가 완료되지 않은 주문입니다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결제 완료 후 상품을 배송해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856429"/>
                  </a:ext>
                </a:extLst>
              </a:tr>
              <a:tr h="88504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4017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직접거래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결제여부가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결제 전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인 경우 거래 완료  여부를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거래완료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로 선택한 경우  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Confirm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결제가 완료되지 않은 주문입니다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거래완료 상태로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변경하시겠니까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?</a:t>
                      </a:r>
                    </a:p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만나서 결제를 받은 경우에만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거래완료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'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상태로 변경하세요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!)</a:t>
                      </a:r>
                    </a:p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- [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확인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] :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거래완료 상태로 변경 → 정보변경 완료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Alert</a:t>
                      </a:r>
                    </a:p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- [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취소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] : Confirm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닫힘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6567972"/>
                  </a:ext>
                </a:extLst>
              </a:tr>
            </a:tbl>
          </a:graphicData>
        </a:graphic>
      </p:graphicFrame>
      <p:sp>
        <p:nvSpPr>
          <p:cNvPr id="11" name="타원 10">
            <a:extLst>
              <a:ext uri="{FF2B5EF4-FFF2-40B4-BE49-F238E27FC236}">
                <a16:creationId xmlns:a16="http://schemas.microsoft.com/office/drawing/2014/main" id="{7F2A957C-38C7-3816-1769-AC823D5EFDA9}"/>
              </a:ext>
            </a:extLst>
          </p:cNvPr>
          <p:cNvSpPr/>
          <p:nvPr/>
        </p:nvSpPr>
        <p:spPr>
          <a:xfrm>
            <a:off x="3818204" y="682351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2069BA71-2398-C870-AE47-77B117846CF3}"/>
              </a:ext>
            </a:extLst>
          </p:cNvPr>
          <p:cNvSpPr/>
          <p:nvPr/>
        </p:nvSpPr>
        <p:spPr>
          <a:xfrm>
            <a:off x="5173363" y="680282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41E34361-F246-99BD-042B-CBFD82A84C83}"/>
              </a:ext>
            </a:extLst>
          </p:cNvPr>
          <p:cNvSpPr/>
          <p:nvPr/>
        </p:nvSpPr>
        <p:spPr>
          <a:xfrm>
            <a:off x="7651715" y="680430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5A6B82DF-D06F-5559-576B-65EEE6C10396}"/>
              </a:ext>
            </a:extLst>
          </p:cNvPr>
          <p:cNvSpPr/>
          <p:nvPr/>
        </p:nvSpPr>
        <p:spPr>
          <a:xfrm>
            <a:off x="1662654" y="74612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" name="모서리가 둥근 직사각형 63">
            <a:extLst>
              <a:ext uri="{FF2B5EF4-FFF2-40B4-BE49-F238E27FC236}">
                <a16:creationId xmlns:a16="http://schemas.microsoft.com/office/drawing/2014/main" id="{3710DF3F-D3C5-8AD9-1533-7F838BD12F95}"/>
              </a:ext>
            </a:extLst>
          </p:cNvPr>
          <p:cNvSpPr/>
          <p:nvPr/>
        </p:nvSpPr>
        <p:spPr>
          <a:xfrm>
            <a:off x="6862439" y="4931828"/>
            <a:ext cx="1901583" cy="1098842"/>
          </a:xfrm>
          <a:prstGeom prst="roundRect">
            <a:avLst>
              <a:gd name="adj" fmla="val 3247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안녕하세요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 {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고객명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 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고객님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!</a:t>
            </a:r>
          </a:p>
          <a:p>
            <a:r>
              <a:rPr lang="ko-KR" altLang="en-US" sz="8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라라마켓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오픈 숍에서 주문하신 상품이 취소되었습니다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  <a:p>
            <a:endParaRPr lang="en-US" altLang="ko-KR" sz="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- {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상품명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  <a:p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- {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상품가격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</a:p>
          <a:p>
            <a:endParaRPr lang="en-US" altLang="ko-KR" sz="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이용해 주셔서 감사합니다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6" name="화살표: 오각형 15">
            <a:extLst>
              <a:ext uri="{FF2B5EF4-FFF2-40B4-BE49-F238E27FC236}">
                <a16:creationId xmlns:a16="http://schemas.microsoft.com/office/drawing/2014/main" id="{DDCFF852-3725-DB6B-845E-6C6759B6A3A0}"/>
              </a:ext>
            </a:extLst>
          </p:cNvPr>
          <p:cNvSpPr/>
          <p:nvPr/>
        </p:nvSpPr>
        <p:spPr>
          <a:xfrm>
            <a:off x="6862440" y="4750619"/>
            <a:ext cx="2032986" cy="216000"/>
          </a:xfrm>
          <a:prstGeom prst="homePlate">
            <a:avLst/>
          </a:prstGeom>
          <a:solidFill>
            <a:srgbClr val="005F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r>
              <a:rPr lang="ko-KR" altLang="en-US" sz="800" dirty="0" err="1">
                <a:solidFill>
                  <a:schemeClr val="bg1"/>
                </a:solidFill>
                <a:latin typeface="+mn-ea"/>
              </a:rPr>
              <a:t>라라마켓</a:t>
            </a:r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 오픈 숍 주문취소 안내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LMS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99F451FD-E308-0F34-05CF-8C37E4248527}"/>
              </a:ext>
            </a:extLst>
          </p:cNvPr>
          <p:cNvSpPr/>
          <p:nvPr/>
        </p:nvSpPr>
        <p:spPr>
          <a:xfrm>
            <a:off x="6672977" y="475061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29485565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F16F9EB8-1EE9-A711-F0E6-B938B66277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P-FE-MP-120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게시판 이용내역 </a:t>
            </a:r>
            <a:r>
              <a:rPr lang="en-US" altLang="ko-KR" dirty="0"/>
              <a:t>&gt; 1:1 </a:t>
            </a:r>
            <a:r>
              <a:rPr lang="ko-KR" altLang="en-US" dirty="0"/>
              <a:t>문의</a:t>
            </a:r>
            <a:r>
              <a:rPr lang="en-US" altLang="ko-KR" dirty="0"/>
              <a:t>] 1:1</a:t>
            </a:r>
            <a:r>
              <a:rPr lang="ko-KR" altLang="en-US" dirty="0"/>
              <a:t> 문의 목록</a:t>
            </a:r>
            <a:endParaRPr lang="en-US" altLang="ko-KR" dirty="0"/>
          </a:p>
        </p:txBody>
      </p:sp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6E3412C2-B156-40EE-87B9-8D07784F22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8239967"/>
              </p:ext>
            </p:extLst>
          </p:nvPr>
        </p:nvGraphicFramePr>
        <p:xfrm>
          <a:off x="1875046" y="1855056"/>
          <a:ext cx="6826522" cy="4758807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5462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42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979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54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126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3521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번호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질문 유형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제목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답변 여부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작성일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521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{</a:t>
                      </a:r>
                      <a:r>
                        <a:rPr lang="ko-KR" altLang="en-US" sz="900" dirty="0"/>
                        <a:t>질문 유형</a:t>
                      </a:r>
                      <a:r>
                        <a:rPr lang="en-US" altLang="ko-KR" sz="900" dirty="0"/>
                        <a:t>}</a:t>
                      </a:r>
                      <a:endParaRPr lang="ko-KR" altLang="en-US" sz="900" dirty="0"/>
                    </a:p>
                  </a:txBody>
                  <a:tcPr anchor="ctr"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dirty="0"/>
                        <a:t>{1:1 </a:t>
                      </a:r>
                      <a:r>
                        <a:rPr lang="ko-KR" altLang="en-US" sz="900" dirty="0"/>
                        <a:t>문의 제목</a:t>
                      </a:r>
                      <a:r>
                        <a:rPr lang="en-US" altLang="ko-KR" sz="900" dirty="0"/>
                        <a:t>}</a:t>
                      </a:r>
                      <a:endParaRPr lang="ko-KR" altLang="en-US" sz="900" dirty="0"/>
                    </a:p>
                  </a:txBody>
                  <a:tcPr anchor="ctr"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{</a:t>
                      </a:r>
                      <a:r>
                        <a:rPr lang="ko-KR" altLang="en-US" sz="900" dirty="0"/>
                        <a:t>답변 여부</a:t>
                      </a:r>
                      <a:r>
                        <a:rPr lang="en-US" altLang="ko-KR" sz="900" dirty="0"/>
                        <a:t>}</a:t>
                      </a:r>
                      <a:endParaRPr lang="ko-KR" altLang="en-US" sz="900" dirty="0"/>
                    </a:p>
                  </a:txBody>
                  <a:tcPr anchor="ctr"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{</a:t>
                      </a:r>
                      <a:r>
                        <a:rPr lang="ko-KR" altLang="en-US" sz="900" dirty="0"/>
                        <a:t>답변 년</a:t>
                      </a:r>
                      <a:r>
                        <a:rPr lang="en-US" altLang="ko-KR" sz="900" dirty="0"/>
                        <a:t>, </a:t>
                      </a:r>
                      <a:r>
                        <a:rPr lang="ko-KR" altLang="en-US" sz="900" dirty="0"/>
                        <a:t>월</a:t>
                      </a:r>
                      <a:r>
                        <a:rPr lang="en-US" altLang="ko-KR" sz="900" dirty="0"/>
                        <a:t>, </a:t>
                      </a:r>
                      <a:r>
                        <a:rPr lang="ko-KR" altLang="en-US" sz="900" dirty="0"/>
                        <a:t>일</a:t>
                      </a:r>
                      <a:r>
                        <a:rPr lang="en-US" altLang="ko-KR" sz="900" dirty="0"/>
                        <a:t>}</a:t>
                      </a:r>
                      <a:endParaRPr lang="ko-KR" altLang="en-US" sz="900" dirty="0"/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521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14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/>
                        <a:t>결제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err="1"/>
                        <a:t>모바일에서</a:t>
                      </a:r>
                      <a:r>
                        <a:rPr lang="ko-KR" altLang="en-US" sz="900"/>
                        <a:t> 결제를 </a:t>
                      </a:r>
                      <a:r>
                        <a:rPr lang="ko-KR" altLang="en-US" sz="900" baseline="0"/>
                        <a:t>주문이 되었다고 했는데요</a:t>
                      </a:r>
                      <a:endParaRPr lang="ko-KR" altLang="en-US" sz="900"/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dirty="0"/>
                        <a:t>답변 전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2021-11-23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521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13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dirty="0"/>
                        <a:t>결제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오픈 숍에서 구매 후</a:t>
                      </a:r>
                      <a:r>
                        <a:rPr lang="en-US" altLang="ko-KR" sz="900" dirty="0"/>
                        <a:t> </a:t>
                      </a:r>
                      <a:r>
                        <a:rPr lang="ko-KR" altLang="en-US" sz="900" dirty="0"/>
                        <a:t>입금은 어떻게 하면 되나요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/>
                        <a:t>답변완료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2021-10-11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521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12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/>
                        <a:t>입금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상품리뷰를</a:t>
                      </a:r>
                      <a:r>
                        <a:rPr lang="ko-KR" altLang="en-US" sz="900" baseline="0" dirty="0"/>
                        <a:t> 등록 하려고 하는데</a:t>
                      </a:r>
                      <a:r>
                        <a:rPr lang="en-US" altLang="ko-KR" sz="900" baseline="0" dirty="0"/>
                        <a:t>,</a:t>
                      </a:r>
                      <a:r>
                        <a:rPr lang="en-US" altLang="ko-KR" sz="900" dirty="0"/>
                        <a:t> </a:t>
                      </a:r>
                      <a:r>
                        <a:rPr lang="ko-KR" altLang="en-US" sz="900" dirty="0"/>
                        <a:t>주문내용을 확인할 수 </a:t>
                      </a:r>
                      <a:r>
                        <a:rPr lang="en-US" altLang="ko-KR" sz="900" dirty="0"/>
                        <a:t>...</a:t>
                      </a:r>
                      <a:endParaRPr lang="ko-KR" altLang="en-US" sz="900" dirty="0"/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/>
                        <a:t>답변완료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2021-07-29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521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11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/>
                        <a:t>판매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/>
                        <a:t>주문 취소 했는데 결제한 카드는 언제 취소되나요</a:t>
                      </a:r>
                      <a:r>
                        <a:rPr lang="en-US" altLang="ko-KR" sz="900"/>
                        <a:t>?</a:t>
                      </a:r>
                      <a:endParaRPr lang="ko-KR" altLang="en-US" sz="900"/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/>
                        <a:t>답변완료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2021-03-01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66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10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결제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구매 했는데 포인트가 적립이 안되었어요</a:t>
                      </a:r>
                      <a:r>
                        <a:rPr lang="en-US" altLang="ko-KR" sz="900" dirty="0"/>
                        <a:t>!</a:t>
                      </a:r>
                      <a:endParaRPr lang="ko-KR" altLang="en-US" sz="900" dirty="0"/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/>
                        <a:t>답변완료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2021-02-14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521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9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/>
                        <a:t>기타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포인트는 어떻게 사용하나요</a:t>
                      </a:r>
                      <a:r>
                        <a:rPr lang="en-US" altLang="ko-KR" sz="900" dirty="0"/>
                        <a:t>?</a:t>
                      </a:r>
                      <a:endParaRPr lang="ko-KR" altLang="en-US" sz="900" dirty="0"/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/>
                        <a:t>답변완료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2020-10-11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3521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8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/>
                        <a:t>배송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/>
                        <a:t>제주도인데 배송이 되나요</a:t>
                      </a:r>
                      <a:r>
                        <a:rPr lang="en-US" altLang="ko-KR" sz="900"/>
                        <a:t>?</a:t>
                      </a:r>
                      <a:endParaRPr lang="ko-KR" altLang="en-US" sz="900"/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/>
                        <a:t>답변완료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2020-09-18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521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7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dirty="0"/>
                        <a:t>교환</a:t>
                      </a:r>
                      <a:r>
                        <a:rPr lang="en-US" altLang="ko-KR" sz="900" dirty="0"/>
                        <a:t>/</a:t>
                      </a:r>
                      <a:r>
                        <a:rPr lang="ko-KR" altLang="en-US" sz="900" dirty="0"/>
                        <a:t>환불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dirty="0"/>
                        <a:t>옷이 사진과 많이 다른데 환불이 가능한가요</a:t>
                      </a:r>
                      <a:r>
                        <a:rPr lang="en-US" altLang="ko-KR" sz="900" dirty="0"/>
                        <a:t>?</a:t>
                      </a:r>
                      <a:endParaRPr lang="ko-KR" altLang="en-US" sz="900" dirty="0"/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/>
                        <a:t>답변완료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2020-04-10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35219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6</a:t>
                      </a:r>
                      <a:endParaRPr lang="ko-KR" altLang="en-US" sz="900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/>
                        <a:t>판매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dirty="0"/>
                        <a:t>관리자님께 </a:t>
                      </a:r>
                      <a:r>
                        <a:rPr lang="ko-KR" altLang="en-US" sz="900" dirty="0" err="1"/>
                        <a:t>문의드립니다</a:t>
                      </a:r>
                      <a:r>
                        <a:rPr lang="en-US" altLang="ko-KR" sz="900" dirty="0"/>
                        <a:t>. </a:t>
                      </a:r>
                      <a:endParaRPr lang="ko-KR" altLang="en-US" sz="900" dirty="0"/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/>
                        <a:t>답변완료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맑은 고딕" panose="020B0503020000020004" pitchFamily="50" charset="-127"/>
                          <a:cs typeface="+mn-cs"/>
                        </a:rPr>
                        <a:t>2020-03-02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0" name="모서리가 둥근 직사각형 12">
            <a:extLst>
              <a:ext uri="{FF2B5EF4-FFF2-40B4-BE49-F238E27FC236}">
                <a16:creationId xmlns:a16="http://schemas.microsoft.com/office/drawing/2014/main" id="{9C4A73E1-533E-4133-92B0-E884DFC8E0B4}"/>
              </a:ext>
            </a:extLst>
          </p:cNvPr>
          <p:cNvSpPr/>
          <p:nvPr/>
        </p:nvSpPr>
        <p:spPr>
          <a:xfrm>
            <a:off x="7777301" y="1061168"/>
            <a:ext cx="918780" cy="288000"/>
          </a:xfrm>
          <a:prstGeom prst="round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tx1"/>
                </a:solidFill>
                <a:latin typeface="+mn-ea"/>
              </a:rPr>
              <a:t>1:1 </a:t>
            </a:r>
            <a:r>
              <a:rPr lang="ko-KR" altLang="en-US" sz="900" b="1">
                <a:solidFill>
                  <a:schemeClr val="tx1"/>
                </a:solidFill>
                <a:latin typeface="+mn-ea"/>
              </a:rPr>
              <a:t>문의하기</a:t>
            </a: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DF4DA686-C20D-4036-AB7F-E239CB75D9AD}"/>
              </a:ext>
            </a:extLst>
          </p:cNvPr>
          <p:cNvSpPr/>
          <p:nvPr/>
        </p:nvSpPr>
        <p:spPr>
          <a:xfrm>
            <a:off x="2918623" y="110450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AE957B12-EEAE-46B5-8AD7-9B3AF1089725}"/>
              </a:ext>
            </a:extLst>
          </p:cNvPr>
          <p:cNvSpPr/>
          <p:nvPr/>
        </p:nvSpPr>
        <p:spPr>
          <a:xfrm>
            <a:off x="1730348" y="173794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24EA27D3-35C5-4CDC-A1A0-43705A1F757F}"/>
              </a:ext>
            </a:extLst>
          </p:cNvPr>
          <p:cNvSpPr/>
          <p:nvPr/>
        </p:nvSpPr>
        <p:spPr>
          <a:xfrm>
            <a:off x="2714517" y="172030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F20E66DA-CB42-463F-9BD3-703C750B5501}"/>
              </a:ext>
            </a:extLst>
          </p:cNvPr>
          <p:cNvSpPr/>
          <p:nvPr/>
        </p:nvSpPr>
        <p:spPr>
          <a:xfrm>
            <a:off x="7112348" y="172030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999DDC2A-4154-4A25-AE3F-13387EF92CA7}"/>
              </a:ext>
            </a:extLst>
          </p:cNvPr>
          <p:cNvSpPr/>
          <p:nvPr/>
        </p:nvSpPr>
        <p:spPr>
          <a:xfrm>
            <a:off x="7639437" y="109861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284D577F-B881-4FB1-A206-150E05D04E0C}"/>
              </a:ext>
            </a:extLst>
          </p:cNvPr>
          <p:cNvSpPr/>
          <p:nvPr/>
        </p:nvSpPr>
        <p:spPr>
          <a:xfrm>
            <a:off x="3701462" y="6813131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>
                <a:latin typeface="+mn-ea"/>
              </a:rPr>
              <a:t>|</a:t>
            </a:r>
            <a:r>
              <a:rPr lang="ko-KR" altLang="en-US" sz="900">
                <a:latin typeface="+mn-ea"/>
              </a:rPr>
              <a:t>처음</a:t>
            </a:r>
            <a:r>
              <a:rPr lang="en-US" altLang="ko-KR" sz="900">
                <a:latin typeface="+mn-ea"/>
              </a:rPr>
              <a:t>|  &lt;</a:t>
            </a:r>
            <a:r>
              <a:rPr lang="ko-KR" altLang="en-US" sz="900">
                <a:latin typeface="+mn-ea"/>
              </a:rPr>
              <a:t>이전</a:t>
            </a:r>
            <a:r>
              <a:rPr lang="en-US" altLang="ko-KR" sz="900">
                <a:latin typeface="+mn-ea"/>
              </a:rPr>
              <a:t> | </a:t>
            </a:r>
            <a:r>
              <a:rPr lang="en-US" altLang="ko-KR" sz="900" b="1">
                <a:latin typeface="+mn-ea"/>
              </a:rPr>
              <a:t>[1]</a:t>
            </a:r>
            <a:r>
              <a:rPr lang="en-US" altLang="ko-KR" sz="900">
                <a:latin typeface="+mn-ea"/>
              </a:rPr>
              <a:t> [2] [3] [4] [5] | </a:t>
            </a:r>
            <a:r>
              <a:rPr lang="ko-KR" altLang="en-US" sz="900">
                <a:latin typeface="+mn-ea"/>
              </a:rPr>
              <a:t>다음</a:t>
            </a:r>
            <a:r>
              <a:rPr lang="en-US" altLang="ko-KR" sz="900">
                <a:latin typeface="+mn-ea"/>
              </a:rPr>
              <a:t>&gt;  |</a:t>
            </a:r>
            <a:r>
              <a:rPr lang="ko-KR" altLang="en-US" sz="900">
                <a:latin typeface="+mn-ea"/>
              </a:rPr>
              <a:t>마지막</a:t>
            </a:r>
            <a:r>
              <a:rPr lang="en-US" altLang="ko-KR" sz="900">
                <a:latin typeface="+mn-ea"/>
              </a:rPr>
              <a:t>|</a:t>
            </a:r>
            <a:endParaRPr lang="ko-KR" altLang="en-US" sz="900">
              <a:latin typeface="+mn-ea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56E52864-6E80-481E-858F-9BDC64AD86D3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91761788-D388-427A-8A2A-F94C3733D817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1:1 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문의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32" name="직선 연결선 31">
              <a:extLst>
                <a:ext uri="{FF2B5EF4-FFF2-40B4-BE49-F238E27FC236}">
                  <a16:creationId xmlns:a16="http://schemas.microsoft.com/office/drawing/2014/main" id="{04EB887C-9B4F-4FAF-AC0C-FE149E8F6736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모서리가 둥근 직사각형 28">
            <a:extLst>
              <a:ext uri="{FF2B5EF4-FFF2-40B4-BE49-F238E27FC236}">
                <a16:creationId xmlns:a16="http://schemas.microsoft.com/office/drawing/2014/main" id="{08C85E17-CD91-42D0-9A1F-418BBADD7987}"/>
              </a:ext>
            </a:extLst>
          </p:cNvPr>
          <p:cNvSpPr/>
          <p:nvPr/>
        </p:nvSpPr>
        <p:spPr>
          <a:xfrm>
            <a:off x="6493778" y="1082784"/>
            <a:ext cx="735448" cy="24765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검색</a:t>
            </a:r>
          </a:p>
        </p:txBody>
      </p:sp>
      <p:graphicFrame>
        <p:nvGraphicFramePr>
          <p:cNvPr id="38" name="표 4">
            <a:extLst>
              <a:ext uri="{FF2B5EF4-FFF2-40B4-BE49-F238E27FC236}">
                <a16:creationId xmlns:a16="http://schemas.microsoft.com/office/drawing/2014/main" id="{23796E86-27DF-4EF3-A12F-21E3AF1C1D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571306"/>
              </p:ext>
            </p:extLst>
          </p:nvPr>
        </p:nvGraphicFramePr>
        <p:xfrm>
          <a:off x="9016139" y="252736"/>
          <a:ext cx="2508867" cy="69323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1:1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 검색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검색범위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Select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(Default),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Textbox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검색 시 검색어 필수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입력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검색어가 입력된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결과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검색어가 없는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Toast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검색어를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 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1:1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문의하기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1:1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 작성화면으로 이동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03971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1:1 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문의 리스트 기본 사항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페이지당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개시글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이용자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보기 권한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계정이 작성한 글만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게시글이 없을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(Empty): 1:1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 내역이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상세화면으로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710862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질문 유형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값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 화면에서 질문 유형 카테고리의 추가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 이후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말줄임표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(…)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6303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답변 여부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답변 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 답변이 없는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답변 완료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 답변을 완료한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질문 작성 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9649670"/>
                  </a:ext>
                </a:extLst>
              </a:tr>
              <a:tr h="1260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6" name="모서리가 둥근 직사각형 63">
            <a:extLst>
              <a:ext uri="{FF2B5EF4-FFF2-40B4-BE49-F238E27FC236}">
                <a16:creationId xmlns:a16="http://schemas.microsoft.com/office/drawing/2014/main" id="{F658AAA8-9E5A-202C-936B-A013602D94BF}"/>
              </a:ext>
            </a:extLst>
          </p:cNvPr>
          <p:cNvSpPr/>
          <p:nvPr/>
        </p:nvSpPr>
        <p:spPr>
          <a:xfrm>
            <a:off x="3199682" y="1072806"/>
            <a:ext cx="973672" cy="255466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제목</a:t>
            </a:r>
            <a:r>
              <a:rPr lang="en-US" altLang="ko-KR" sz="900" dirty="0">
                <a:solidFill>
                  <a:schemeClr val="tx1"/>
                </a:solidFill>
                <a:latin typeface="+mn-ea"/>
              </a:rPr>
              <a:t>+</a:t>
            </a:r>
            <a:r>
              <a:rPr lang="ko-KR" altLang="en-US" sz="900" dirty="0">
                <a:solidFill>
                  <a:schemeClr val="tx1"/>
                </a:solidFill>
                <a:latin typeface="+mn-ea"/>
              </a:rPr>
              <a:t>내용</a:t>
            </a:r>
          </a:p>
        </p:txBody>
      </p:sp>
      <p:sp>
        <p:nvSpPr>
          <p:cNvPr id="7" name="Chevron">
            <a:extLst>
              <a:ext uri="{FF2B5EF4-FFF2-40B4-BE49-F238E27FC236}">
                <a16:creationId xmlns:a16="http://schemas.microsoft.com/office/drawing/2014/main" id="{D6687FED-A690-1814-C2D8-A20DBCA754F9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3961840" y="1179696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" name="모서리가 둥근 직사각형 63">
            <a:extLst>
              <a:ext uri="{FF2B5EF4-FFF2-40B4-BE49-F238E27FC236}">
                <a16:creationId xmlns:a16="http://schemas.microsoft.com/office/drawing/2014/main" id="{30726632-623B-3453-1B2E-C324E5493345}"/>
              </a:ext>
            </a:extLst>
          </p:cNvPr>
          <p:cNvSpPr/>
          <p:nvPr/>
        </p:nvSpPr>
        <p:spPr>
          <a:xfrm>
            <a:off x="4218473" y="1076362"/>
            <a:ext cx="2200400" cy="255466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검색어를 입력해 주세요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</a:p>
        </p:txBody>
      </p:sp>
      <p:grpSp>
        <p:nvGrpSpPr>
          <p:cNvPr id="2" name="Google Shape;1067;p27">
            <a:extLst>
              <a:ext uri="{FF2B5EF4-FFF2-40B4-BE49-F238E27FC236}">
                <a16:creationId xmlns:a16="http://schemas.microsoft.com/office/drawing/2014/main" id="{B2A57446-8632-BA24-BB8E-0000A00C4B55}"/>
              </a:ext>
            </a:extLst>
          </p:cNvPr>
          <p:cNvGrpSpPr/>
          <p:nvPr/>
        </p:nvGrpSpPr>
        <p:grpSpPr>
          <a:xfrm>
            <a:off x="1795214" y="6498152"/>
            <a:ext cx="7038922" cy="230832"/>
            <a:chOff x="454585" y="453468"/>
            <a:chExt cx="8868441" cy="502040"/>
          </a:xfrm>
        </p:grpSpPr>
        <p:sp>
          <p:nvSpPr>
            <p:cNvPr id="11" name="Google Shape;1068;p27">
              <a:extLst>
                <a:ext uri="{FF2B5EF4-FFF2-40B4-BE49-F238E27FC236}">
                  <a16:creationId xmlns:a16="http://schemas.microsoft.com/office/drawing/2014/main" id="{F7A46980-5689-D752-C3ED-5A905BA282A5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2" name="Google Shape;1069;p27">
              <a:extLst>
                <a:ext uri="{FF2B5EF4-FFF2-40B4-BE49-F238E27FC236}">
                  <a16:creationId xmlns:a16="http://schemas.microsoft.com/office/drawing/2014/main" id="{1FC6B111-1F4A-A3EA-7275-C17A689FBA07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13" name="타원 12">
            <a:extLst>
              <a:ext uri="{FF2B5EF4-FFF2-40B4-BE49-F238E27FC236}">
                <a16:creationId xmlns:a16="http://schemas.microsoft.com/office/drawing/2014/main" id="{D5E21D44-F849-E43B-A69B-19056E991410}"/>
              </a:ext>
            </a:extLst>
          </p:cNvPr>
          <p:cNvSpPr/>
          <p:nvPr/>
        </p:nvSpPr>
        <p:spPr>
          <a:xfrm>
            <a:off x="4914318" y="172030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F8C70671-DE12-CFAC-8882-BA9BD83F6EF3}"/>
              </a:ext>
            </a:extLst>
          </p:cNvPr>
          <p:cNvSpPr/>
          <p:nvPr/>
        </p:nvSpPr>
        <p:spPr>
          <a:xfrm>
            <a:off x="8128691" y="173001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4E0EF0C9-3FDF-64CB-4AA4-A943B6CA367F}"/>
              </a:ext>
            </a:extLst>
          </p:cNvPr>
          <p:cNvSpPr/>
          <p:nvPr/>
        </p:nvSpPr>
        <p:spPr>
          <a:xfrm>
            <a:off x="166528" y="4305570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78617326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직사각형 47">
            <a:extLst>
              <a:ext uri="{FF2B5EF4-FFF2-40B4-BE49-F238E27FC236}">
                <a16:creationId xmlns:a16="http://schemas.microsoft.com/office/drawing/2014/main" id="{D8601825-A796-4801-9FD9-6D09188FF004}"/>
              </a:ext>
            </a:extLst>
          </p:cNvPr>
          <p:cNvSpPr/>
          <p:nvPr/>
        </p:nvSpPr>
        <p:spPr>
          <a:xfrm>
            <a:off x="1775028" y="3416484"/>
            <a:ext cx="7026072" cy="133469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5999EF1-D257-46B9-941F-B445C766EF88}"/>
              </a:ext>
            </a:extLst>
          </p:cNvPr>
          <p:cNvSpPr/>
          <p:nvPr/>
        </p:nvSpPr>
        <p:spPr>
          <a:xfrm>
            <a:off x="1775028" y="923925"/>
            <a:ext cx="7026072" cy="236778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" name="제목 4">
            <a:extLst>
              <a:ext uri="{FF2B5EF4-FFF2-40B4-BE49-F238E27FC236}">
                <a16:creationId xmlns:a16="http://schemas.microsoft.com/office/drawing/2014/main" id="{96B0261D-E57F-A671-B6CE-DD233791A0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P-FE-MP-125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게시판 이용내역 </a:t>
            </a:r>
            <a:r>
              <a:rPr lang="en-US" altLang="ko-KR" dirty="0"/>
              <a:t>&gt; 1:1 </a:t>
            </a:r>
            <a:r>
              <a:rPr lang="ko-KR" altLang="en-US" dirty="0"/>
              <a:t>문의</a:t>
            </a:r>
            <a:r>
              <a:rPr lang="en-US" altLang="ko-KR" dirty="0"/>
              <a:t>] 1:1</a:t>
            </a:r>
            <a:r>
              <a:rPr lang="ko-KR" altLang="en-US" dirty="0"/>
              <a:t> 문의 상세</a:t>
            </a:r>
            <a:endParaRPr lang="en-US" altLang="ko-KR" dirty="0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18E5BD5A-4498-45FA-B0FF-8C30E9663D69}"/>
              </a:ext>
            </a:extLst>
          </p:cNvPr>
          <p:cNvSpPr/>
          <p:nvPr/>
        </p:nvSpPr>
        <p:spPr>
          <a:xfrm>
            <a:off x="1900313" y="1046738"/>
            <a:ext cx="350618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200" dirty="0">
                <a:latin typeface="+mn-ea"/>
              </a:rPr>
              <a:t>Q.  {[</a:t>
            </a:r>
            <a:r>
              <a:rPr lang="ko-KR" altLang="en-US" sz="1200" dirty="0">
                <a:latin typeface="+mn-ea"/>
              </a:rPr>
              <a:t>질문유형</a:t>
            </a:r>
            <a:r>
              <a:rPr lang="en-US" altLang="ko-KR" sz="1200" dirty="0">
                <a:latin typeface="+mn-ea"/>
              </a:rPr>
              <a:t>]} {</a:t>
            </a:r>
            <a:r>
              <a:rPr lang="ko-KR" altLang="en-US" sz="1200" dirty="0">
                <a:latin typeface="+mn-ea"/>
              </a:rPr>
              <a:t>제목 표기</a:t>
            </a:r>
            <a:r>
              <a:rPr lang="en-US" altLang="ko-KR" sz="1200" dirty="0">
                <a:latin typeface="+mn-ea"/>
              </a:rPr>
              <a:t>} </a:t>
            </a:r>
            <a:r>
              <a:rPr lang="ko-KR" altLang="en-US" sz="1200" dirty="0">
                <a:latin typeface="+mn-ea"/>
              </a:rPr>
              <a:t>오픈 숍</a:t>
            </a:r>
            <a:r>
              <a:rPr lang="en-US" altLang="ko-KR" sz="1200" dirty="0">
                <a:latin typeface="+mn-ea"/>
              </a:rPr>
              <a:t> </a:t>
            </a:r>
            <a:r>
              <a:rPr lang="ko-KR" altLang="en-US" sz="1200" dirty="0">
                <a:latin typeface="+mn-ea"/>
              </a:rPr>
              <a:t>이용 문의</a:t>
            </a: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4F7D1CB5-F53C-410E-A8C1-9CFFC472C906}"/>
              </a:ext>
            </a:extLst>
          </p:cNvPr>
          <p:cNvCxnSpPr>
            <a:cxnSpLocks/>
          </p:cNvCxnSpPr>
          <p:nvPr/>
        </p:nvCxnSpPr>
        <p:spPr>
          <a:xfrm>
            <a:off x="1900313" y="1647831"/>
            <a:ext cx="669949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25B350F8-1957-4475-B44C-7158DDF0E2E7}"/>
              </a:ext>
            </a:extLst>
          </p:cNvPr>
          <p:cNvSpPr/>
          <p:nvPr/>
        </p:nvSpPr>
        <p:spPr>
          <a:xfrm>
            <a:off x="2153530" y="1731813"/>
            <a:ext cx="5724525" cy="8965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내용 표기</a:t>
            </a:r>
            <a:r>
              <a:rPr lang="en-US" altLang="ko-KR" sz="900" dirty="0">
                <a:latin typeface="+mn-ea"/>
              </a:rPr>
              <a:t>}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상품을 판매하려고 오픈 숍에 상품 등록 버튼을 클릭하면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이용 가능한 등급이 아니라고 합니다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어떻게 하면 이용할 수 있는 등급이 되나요</a:t>
            </a:r>
            <a:r>
              <a:rPr lang="en-US" altLang="ko-KR" sz="900" dirty="0">
                <a:latin typeface="+mn-ea"/>
              </a:rPr>
              <a:t>? 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빠른 답변 부탁드립니다</a:t>
            </a:r>
            <a:r>
              <a:rPr lang="en-US" altLang="ko-KR" sz="900" dirty="0">
                <a:latin typeface="+mn-ea"/>
              </a:rPr>
              <a:t>.</a:t>
            </a:r>
          </a:p>
        </p:txBody>
      </p:sp>
      <p:sp>
        <p:nvSpPr>
          <p:cNvPr id="17" name="모서리가 둥근 직사각형 62">
            <a:extLst>
              <a:ext uri="{FF2B5EF4-FFF2-40B4-BE49-F238E27FC236}">
                <a16:creationId xmlns:a16="http://schemas.microsoft.com/office/drawing/2014/main" id="{A34C28FB-ECE9-48DD-A436-FB0C32B75702}"/>
              </a:ext>
            </a:extLst>
          </p:cNvPr>
          <p:cNvSpPr/>
          <p:nvPr/>
        </p:nvSpPr>
        <p:spPr>
          <a:xfrm>
            <a:off x="7969830" y="6608745"/>
            <a:ext cx="735448" cy="288000"/>
          </a:xfrm>
          <a:prstGeom prst="round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목록 보기</a:t>
            </a: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93AC80DD-A4B6-45B1-8EC0-E9B5F5728763}"/>
              </a:ext>
            </a:extLst>
          </p:cNvPr>
          <p:cNvSpPr/>
          <p:nvPr/>
        </p:nvSpPr>
        <p:spPr>
          <a:xfrm>
            <a:off x="1678296" y="335562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0" name="모서리가 둥근 직사각형 36">
            <a:extLst>
              <a:ext uri="{FF2B5EF4-FFF2-40B4-BE49-F238E27FC236}">
                <a16:creationId xmlns:a16="http://schemas.microsoft.com/office/drawing/2014/main" id="{34C3BBEF-2F3F-4F88-9554-D6FE3810488C}"/>
              </a:ext>
            </a:extLst>
          </p:cNvPr>
          <p:cNvSpPr/>
          <p:nvPr/>
        </p:nvSpPr>
        <p:spPr>
          <a:xfrm>
            <a:off x="7390046" y="2964934"/>
            <a:ext cx="579784" cy="26356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수정</a:t>
            </a:r>
          </a:p>
        </p:txBody>
      </p:sp>
      <p:sp>
        <p:nvSpPr>
          <p:cNvPr id="31" name="모서리가 둥근 직사각형 37">
            <a:extLst>
              <a:ext uri="{FF2B5EF4-FFF2-40B4-BE49-F238E27FC236}">
                <a16:creationId xmlns:a16="http://schemas.microsoft.com/office/drawing/2014/main" id="{7ABD413F-7CB9-4E69-9BDB-7F5CC2256B7A}"/>
              </a:ext>
            </a:extLst>
          </p:cNvPr>
          <p:cNvSpPr/>
          <p:nvPr/>
        </p:nvSpPr>
        <p:spPr>
          <a:xfrm>
            <a:off x="8027048" y="2964934"/>
            <a:ext cx="579784" cy="263567"/>
          </a:xfrm>
          <a:prstGeom prst="round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  <a:latin typeface="+mn-ea"/>
              </a:rPr>
              <a:t>삭제</a:t>
            </a:r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CF2530BE-45F2-4F0C-8443-C3BFF1B8719F}"/>
              </a:ext>
            </a:extLst>
          </p:cNvPr>
          <p:cNvSpPr/>
          <p:nvPr/>
        </p:nvSpPr>
        <p:spPr>
          <a:xfrm>
            <a:off x="7813823" y="664474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35C5B7C8-D94A-4036-9A9E-7026D4CBAAE4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42" name="직사각형 41">
              <a:extLst>
                <a:ext uri="{FF2B5EF4-FFF2-40B4-BE49-F238E27FC236}">
                  <a16:creationId xmlns:a16="http://schemas.microsoft.com/office/drawing/2014/main" id="{4B0505FE-9A0B-48A6-9857-A15FAF268358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1:1 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문의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43" name="직선 연결선 42">
              <a:extLst>
                <a:ext uri="{FF2B5EF4-FFF2-40B4-BE49-F238E27FC236}">
                  <a16:creationId xmlns:a16="http://schemas.microsoft.com/office/drawing/2014/main" id="{025C3F06-D686-41B7-88E2-A1E18308D536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F1385B4C-196B-4831-85D9-19035A4E4D9E}"/>
              </a:ext>
            </a:extLst>
          </p:cNvPr>
          <p:cNvSpPr/>
          <p:nvPr/>
        </p:nvSpPr>
        <p:spPr>
          <a:xfrm>
            <a:off x="1900313" y="3563618"/>
            <a:ext cx="13067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ko-KR" sz="1200" dirty="0">
                <a:latin typeface="+mn-ea"/>
              </a:rPr>
              <a:t>A.  </a:t>
            </a:r>
            <a:r>
              <a:rPr lang="ko-KR" altLang="en-US" sz="1200" dirty="0">
                <a:latin typeface="+mn-ea"/>
              </a:rPr>
              <a:t>답변 준비 중</a:t>
            </a:r>
          </a:p>
        </p:txBody>
      </p: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4B5D465D-16C3-43B3-A3CA-5163E51428F5}"/>
              </a:ext>
            </a:extLst>
          </p:cNvPr>
          <p:cNvCxnSpPr>
            <a:cxnSpLocks/>
          </p:cNvCxnSpPr>
          <p:nvPr/>
        </p:nvCxnSpPr>
        <p:spPr>
          <a:xfrm>
            <a:off x="1900313" y="3933890"/>
            <a:ext cx="669949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63A883A7-B06E-49ED-9923-E47213FA721F}"/>
              </a:ext>
            </a:extLst>
          </p:cNvPr>
          <p:cNvSpPr/>
          <p:nvPr/>
        </p:nvSpPr>
        <p:spPr>
          <a:xfrm>
            <a:off x="2153532" y="4004847"/>
            <a:ext cx="4966359" cy="6887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고객님의 문의에 답변 준비 중입니다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신속한 답변을 원하신다면 저희 고객센터로 문의 부탁드립니다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altLang="ko-KR" sz="900" dirty="0">
                <a:latin typeface="+mn-ea"/>
              </a:rPr>
              <a:t>- </a:t>
            </a:r>
            <a:r>
              <a:rPr lang="ko-KR" altLang="en-US" sz="900" dirty="0">
                <a:latin typeface="+mn-ea"/>
              </a:rPr>
              <a:t>고객센터 </a:t>
            </a:r>
            <a:r>
              <a:rPr lang="en-US" altLang="ko-KR" sz="900" dirty="0">
                <a:latin typeface="+mn-ea"/>
              </a:rPr>
              <a:t>: 070-0000-0000 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EEAADD43-3788-488E-849E-C84527D85534}"/>
              </a:ext>
            </a:extLst>
          </p:cNvPr>
          <p:cNvSpPr/>
          <p:nvPr/>
        </p:nvSpPr>
        <p:spPr>
          <a:xfrm>
            <a:off x="1775028" y="4891499"/>
            <a:ext cx="7026072" cy="156256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A2DC07B6-5960-4CCB-8AF1-C0617E14C993}"/>
              </a:ext>
            </a:extLst>
          </p:cNvPr>
          <p:cNvSpPr/>
          <p:nvPr/>
        </p:nvSpPr>
        <p:spPr>
          <a:xfrm>
            <a:off x="1900313" y="5029754"/>
            <a:ext cx="203132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ko-KR" sz="1200" dirty="0">
                <a:latin typeface="+mn-ea"/>
              </a:rPr>
              <a:t>A.  </a:t>
            </a:r>
            <a:r>
              <a:rPr lang="ko-KR" altLang="en-US" sz="1200" dirty="0">
                <a:latin typeface="+mn-ea"/>
              </a:rPr>
              <a:t>오픈 숍</a:t>
            </a:r>
            <a:r>
              <a:rPr lang="en-US" altLang="ko-KR" sz="1200" dirty="0">
                <a:latin typeface="+mn-ea"/>
              </a:rPr>
              <a:t> </a:t>
            </a:r>
            <a:r>
              <a:rPr lang="ko-KR" altLang="en-US" sz="1200" dirty="0">
                <a:latin typeface="+mn-ea"/>
              </a:rPr>
              <a:t>이용 문의 답변</a:t>
            </a:r>
          </a:p>
        </p:txBody>
      </p:sp>
      <p:cxnSp>
        <p:nvCxnSpPr>
          <p:cNvPr id="55" name="직선 연결선 54">
            <a:extLst>
              <a:ext uri="{FF2B5EF4-FFF2-40B4-BE49-F238E27FC236}">
                <a16:creationId xmlns:a16="http://schemas.microsoft.com/office/drawing/2014/main" id="{9274EACC-95F3-449A-9910-4C5C84909BFC}"/>
              </a:ext>
            </a:extLst>
          </p:cNvPr>
          <p:cNvCxnSpPr>
            <a:cxnSpLocks/>
          </p:cNvCxnSpPr>
          <p:nvPr/>
        </p:nvCxnSpPr>
        <p:spPr>
          <a:xfrm>
            <a:off x="1900313" y="5568703"/>
            <a:ext cx="669949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B2C61F5A-B14D-41AB-BBBD-1A0530373229}"/>
              </a:ext>
            </a:extLst>
          </p:cNvPr>
          <p:cNvSpPr/>
          <p:nvPr/>
        </p:nvSpPr>
        <p:spPr>
          <a:xfrm>
            <a:off x="2161729" y="5658832"/>
            <a:ext cx="6405219" cy="6887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안녕하세요</a:t>
            </a:r>
            <a:r>
              <a:rPr lang="en-US" altLang="ko-KR" sz="900" dirty="0">
                <a:latin typeface="+mn-ea"/>
              </a:rPr>
              <a:t>! </a:t>
            </a:r>
            <a:r>
              <a:rPr lang="ko-KR" altLang="en-US" sz="900" dirty="0">
                <a:latin typeface="+mn-ea"/>
              </a:rPr>
              <a:t>고객님 저희 오픈 숍</a:t>
            </a:r>
            <a:r>
              <a:rPr lang="en-US" altLang="ko-KR" sz="900" dirty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본인인증이 완료된 고객님만 이용할 수 있는 서비스 입니다</a:t>
            </a:r>
            <a:r>
              <a:rPr lang="en-US" altLang="ko-KR" sz="900" dirty="0">
                <a:latin typeface="+mn-ea"/>
              </a:rPr>
              <a:t>. </a:t>
            </a:r>
            <a:r>
              <a:rPr lang="ko-KR" altLang="en-US" sz="900" dirty="0">
                <a:latin typeface="+mn-ea"/>
              </a:rPr>
              <a:t>확인 결과 고객님은 아직 본인인증 절차가 진행되지 않습니다</a:t>
            </a:r>
            <a:r>
              <a:rPr lang="en-US" altLang="ko-KR" sz="900" dirty="0">
                <a:latin typeface="+mn-ea"/>
              </a:rPr>
              <a:t>.  [</a:t>
            </a:r>
            <a:r>
              <a:rPr lang="ko-KR" altLang="en-US" sz="900" dirty="0">
                <a:latin typeface="+mn-ea"/>
              </a:rPr>
              <a:t>마이페이지 </a:t>
            </a:r>
            <a:r>
              <a:rPr lang="en-US" altLang="ko-KR" sz="900" dirty="0">
                <a:latin typeface="+mn-ea"/>
              </a:rPr>
              <a:t>&gt; </a:t>
            </a:r>
            <a:r>
              <a:rPr lang="ko-KR" altLang="en-US" sz="900" dirty="0">
                <a:latin typeface="+mn-ea"/>
              </a:rPr>
              <a:t>오픈 숍</a:t>
            </a:r>
            <a:r>
              <a:rPr lang="en-US" altLang="ko-KR" sz="900" dirty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이용 </a:t>
            </a:r>
            <a:r>
              <a:rPr lang="en-US" altLang="ko-KR" sz="900" dirty="0">
                <a:latin typeface="+mn-ea"/>
              </a:rPr>
              <a:t>&gt; </a:t>
            </a:r>
            <a:r>
              <a:rPr lang="ko-KR" altLang="en-US" sz="900" dirty="0">
                <a:latin typeface="+mn-ea"/>
              </a:rPr>
              <a:t>본인인증</a:t>
            </a:r>
            <a:r>
              <a:rPr lang="en-US" altLang="ko-KR" sz="900" dirty="0">
                <a:latin typeface="+mn-ea"/>
              </a:rPr>
              <a:t>] </a:t>
            </a:r>
            <a:r>
              <a:rPr lang="ko-KR" altLang="en-US" sz="900" dirty="0">
                <a:latin typeface="+mn-ea"/>
              </a:rPr>
              <a:t>클릭 후 본인인증을 진행해 주세요</a:t>
            </a:r>
            <a:r>
              <a:rPr lang="en-US" altLang="ko-KR" sz="900" dirty="0">
                <a:latin typeface="+mn-ea"/>
              </a:rPr>
              <a:t>!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감사합니다</a:t>
            </a:r>
            <a:r>
              <a:rPr lang="en-US" altLang="ko-KR" sz="900" dirty="0">
                <a:latin typeface="+mn-ea"/>
              </a:rPr>
              <a:t>. </a:t>
            </a: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881ADB77-B1CB-40CF-B6FD-D7E94D499296}"/>
              </a:ext>
            </a:extLst>
          </p:cNvPr>
          <p:cNvSpPr/>
          <p:nvPr/>
        </p:nvSpPr>
        <p:spPr>
          <a:xfrm>
            <a:off x="1661517" y="480772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60" name="표 4">
            <a:extLst>
              <a:ext uri="{FF2B5EF4-FFF2-40B4-BE49-F238E27FC236}">
                <a16:creationId xmlns:a16="http://schemas.microsoft.com/office/drawing/2014/main" id="{612AD32A-6B7D-43E1-9024-7AC0F804DB0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9803472"/>
              </p:ext>
            </p:extLst>
          </p:nvPr>
        </p:nvGraphicFramePr>
        <p:xfrm>
          <a:off x="9016139" y="252736"/>
          <a:ext cx="2508867" cy="6962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1:1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 상세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상단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질문 영역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하단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 답변 영역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질문 영역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질문 유형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질문 제목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내용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1:1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 등록화면에서 작성된 내용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여부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답변 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답변 완료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버튼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1:1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 글을 삭제 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Alert(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문의가 취소되었습니다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 답변을 완료한 경우 운영자가 작성한 답변도 함께 삭제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여부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답변 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답변 완료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답변하지 않은 경우 기본 안내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기본값으로 넣기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기획안 참조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 답변한 경우 답변 내용 표기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답변 제목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쇼핑몰 명 호출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라라마켓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답변 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답변 내용 표기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445859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 보기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1:1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문의 목록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페이지에서 글을 클릭했다면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목록의 처음이 아니라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9649670"/>
                  </a:ext>
                </a:extLst>
              </a:tr>
              <a:tr h="1116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79687B09-ED44-A7C4-8754-9B6B4F9DBCE3}"/>
              </a:ext>
            </a:extLst>
          </p:cNvPr>
          <p:cNvSpPr/>
          <p:nvPr/>
        </p:nvSpPr>
        <p:spPr>
          <a:xfrm>
            <a:off x="2157597" y="1310381"/>
            <a:ext cx="229428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{YYYY-MM-DD HH:MM}</a:t>
            </a:r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664E3663-6D3D-B2D2-9130-EAF474B1546E}"/>
              </a:ext>
            </a:extLst>
          </p:cNvPr>
          <p:cNvCxnSpPr>
            <a:cxnSpLocks/>
          </p:cNvCxnSpPr>
          <p:nvPr/>
        </p:nvCxnSpPr>
        <p:spPr>
          <a:xfrm>
            <a:off x="1900313" y="2873715"/>
            <a:ext cx="669949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직사각형 9">
            <a:extLst>
              <a:ext uri="{FF2B5EF4-FFF2-40B4-BE49-F238E27FC236}">
                <a16:creationId xmlns:a16="http://schemas.microsoft.com/office/drawing/2014/main" id="{E991F9D3-9EFC-8618-EDE8-A97C1B1AA1C3}"/>
              </a:ext>
            </a:extLst>
          </p:cNvPr>
          <p:cNvSpPr/>
          <p:nvPr/>
        </p:nvSpPr>
        <p:spPr>
          <a:xfrm>
            <a:off x="2106432" y="5255405"/>
            <a:ext cx="1604928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쇼핑몰 명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{YYYY-MM-DD}</a:t>
            </a:r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2A214D3B-D589-D0F0-56AA-E7E9FB4D0F97}"/>
              </a:ext>
            </a:extLst>
          </p:cNvPr>
          <p:cNvSpPr/>
          <p:nvPr/>
        </p:nvSpPr>
        <p:spPr>
          <a:xfrm>
            <a:off x="1553517" y="47954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925B67F0-C6F7-DF4D-720E-ABDF08B73043}"/>
              </a:ext>
            </a:extLst>
          </p:cNvPr>
          <p:cNvSpPr/>
          <p:nvPr/>
        </p:nvSpPr>
        <p:spPr>
          <a:xfrm>
            <a:off x="1643266" y="82830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9C8B0CB4-0441-7C9C-31EE-AE0D7ED5DC30}"/>
              </a:ext>
            </a:extLst>
          </p:cNvPr>
          <p:cNvSpPr/>
          <p:nvPr/>
        </p:nvSpPr>
        <p:spPr>
          <a:xfrm>
            <a:off x="166528" y="4305570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5329290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91DEAE65-CB22-A867-45D6-CC91F80ED6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P-FE-MP-130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게시판 이용내역 </a:t>
            </a:r>
            <a:r>
              <a:rPr lang="en-US" altLang="ko-KR" dirty="0"/>
              <a:t>&gt; 1:1 </a:t>
            </a:r>
            <a:r>
              <a:rPr lang="ko-KR" altLang="en-US" dirty="0"/>
              <a:t>문의</a:t>
            </a:r>
            <a:r>
              <a:rPr lang="en-US" altLang="ko-KR" dirty="0"/>
              <a:t>] 1:1</a:t>
            </a:r>
            <a:r>
              <a:rPr lang="ko-KR" altLang="en-US" dirty="0"/>
              <a:t> 문의 작성</a:t>
            </a:r>
            <a:endParaRPr lang="en-US" altLang="ko-KR" dirty="0"/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C93EE17-00DC-4708-A01F-1773FB142976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523D6CC6-7BBC-4654-8BB3-4D50628C5A4C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1:1 </a:t>
              </a:r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문의 작성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33" name="직선 연결선 32">
              <a:extLst>
                <a:ext uri="{FF2B5EF4-FFF2-40B4-BE49-F238E27FC236}">
                  <a16:creationId xmlns:a16="http://schemas.microsoft.com/office/drawing/2014/main" id="{41232EFC-3515-45CB-9D76-CB46D6DF0667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3" name="표 4">
            <a:extLst>
              <a:ext uri="{FF2B5EF4-FFF2-40B4-BE49-F238E27FC236}">
                <a16:creationId xmlns:a16="http://schemas.microsoft.com/office/drawing/2014/main" id="{915841AF-912B-42E8-A739-A462E3B295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048385"/>
              </p:ext>
            </p:extLst>
          </p:nvPr>
        </p:nvGraphicFramePr>
        <p:xfrm>
          <a:off x="9016139" y="252736"/>
          <a:ext cx="2508867" cy="6962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질문 유형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제목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질문 유형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Select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필수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판매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결제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환불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필수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: 50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자 이상 입력되지 않음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글자 카운트 기능 제공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  Placeholder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기획안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내용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</a:rPr>
                        <a:t>필수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에디터 기능 제공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Placeholder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기획안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9852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완료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Validation Check 3.1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Validation Check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Alert : 1:1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문의가 완료되었습니다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1:1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 목록으로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운영자에게 문의 알림 메일 발송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844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 취소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Confirm(‘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글 등록을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?’)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1:1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 목록으로 이동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161582"/>
                  </a:ext>
                </a:extLst>
              </a:tr>
              <a:tr h="3492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6" name="모서리가 둥근 직사각형 63">
            <a:extLst>
              <a:ext uri="{FF2B5EF4-FFF2-40B4-BE49-F238E27FC236}">
                <a16:creationId xmlns:a16="http://schemas.microsoft.com/office/drawing/2014/main" id="{24D11CB0-91A0-0669-D263-7146BB20B16E}"/>
              </a:ext>
            </a:extLst>
          </p:cNvPr>
          <p:cNvSpPr/>
          <p:nvPr/>
        </p:nvSpPr>
        <p:spPr>
          <a:xfrm>
            <a:off x="1853784" y="981608"/>
            <a:ext cx="1705961" cy="322201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질문 유형 선택</a:t>
            </a:r>
          </a:p>
        </p:txBody>
      </p:sp>
      <p:sp>
        <p:nvSpPr>
          <p:cNvPr id="8" name="Chevron">
            <a:extLst>
              <a:ext uri="{FF2B5EF4-FFF2-40B4-BE49-F238E27FC236}">
                <a16:creationId xmlns:a16="http://schemas.microsoft.com/office/drawing/2014/main" id="{8170C537-9A90-0A15-D500-7BE863C2FF35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3343911" y="1119721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9" name="모서리가 둥근 직사각형 63">
            <a:extLst>
              <a:ext uri="{FF2B5EF4-FFF2-40B4-BE49-F238E27FC236}">
                <a16:creationId xmlns:a16="http://schemas.microsoft.com/office/drawing/2014/main" id="{56712E24-485E-CCC5-969C-1FD791D266C9}"/>
              </a:ext>
            </a:extLst>
          </p:cNvPr>
          <p:cNvSpPr/>
          <p:nvPr/>
        </p:nvSpPr>
        <p:spPr>
          <a:xfrm>
            <a:off x="3630884" y="981608"/>
            <a:ext cx="5143299" cy="324196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</a:rPr>
              <a:t>제목을 입력해 주세요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</a:rPr>
              <a:t>!</a:t>
            </a:r>
          </a:p>
        </p:txBody>
      </p:sp>
      <p:sp>
        <p:nvSpPr>
          <p:cNvPr id="10" name="모서리가 둥근 직사각형 63">
            <a:extLst>
              <a:ext uri="{FF2B5EF4-FFF2-40B4-BE49-F238E27FC236}">
                <a16:creationId xmlns:a16="http://schemas.microsoft.com/office/drawing/2014/main" id="{4B0AAB04-2769-53DC-2FB2-E0645EC558DC}"/>
              </a:ext>
            </a:extLst>
          </p:cNvPr>
          <p:cNvSpPr/>
          <p:nvPr/>
        </p:nvSpPr>
        <p:spPr>
          <a:xfrm>
            <a:off x="1862663" y="1582664"/>
            <a:ext cx="6917354" cy="4849564"/>
          </a:xfrm>
          <a:prstGeom prst="roundRect">
            <a:avLst>
              <a:gd name="adj" fmla="val 618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endParaRPr lang="en-US" altLang="ko-KR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내용을 입력해 주세요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11" name="모서리가 둥근 직사각형 151">
            <a:extLst>
              <a:ext uri="{FF2B5EF4-FFF2-40B4-BE49-F238E27FC236}">
                <a16:creationId xmlns:a16="http://schemas.microsoft.com/office/drawing/2014/main" id="{E44CBFE5-BFF0-A218-ED84-1DB45E873E23}"/>
              </a:ext>
            </a:extLst>
          </p:cNvPr>
          <p:cNvSpPr/>
          <p:nvPr/>
        </p:nvSpPr>
        <p:spPr>
          <a:xfrm>
            <a:off x="4661732" y="6584156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작성 완료</a:t>
            </a:r>
          </a:p>
        </p:txBody>
      </p:sp>
      <p:sp>
        <p:nvSpPr>
          <p:cNvPr id="13" name="모서리가 둥근 직사각형 152">
            <a:extLst>
              <a:ext uri="{FF2B5EF4-FFF2-40B4-BE49-F238E27FC236}">
                <a16:creationId xmlns:a16="http://schemas.microsoft.com/office/drawing/2014/main" id="{37B180A1-9AE9-6F79-2D6A-1C17807B1164}"/>
              </a:ext>
            </a:extLst>
          </p:cNvPr>
          <p:cNvSpPr/>
          <p:nvPr/>
        </p:nvSpPr>
        <p:spPr>
          <a:xfrm>
            <a:off x="7487960" y="6584156"/>
            <a:ext cx="1286223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작성 취소</a:t>
            </a: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49D778C0-0272-3D39-DBFE-B6BCD5EB38EA}"/>
              </a:ext>
            </a:extLst>
          </p:cNvPr>
          <p:cNvSpPr/>
          <p:nvPr/>
        </p:nvSpPr>
        <p:spPr>
          <a:xfrm>
            <a:off x="4545958" y="666569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29ABF1B5-B3D6-D368-5592-66E434EB5889}"/>
              </a:ext>
            </a:extLst>
          </p:cNvPr>
          <p:cNvSpPr/>
          <p:nvPr/>
        </p:nvSpPr>
        <p:spPr>
          <a:xfrm>
            <a:off x="7379960" y="667331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4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217DDAE1-6944-CAAC-B991-1F8428E24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982" y="1677903"/>
            <a:ext cx="6801769" cy="32925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1000">
                <a:latin typeface="+mn-ea"/>
              </a:rPr>
              <a:t>에디터</a:t>
            </a:r>
            <a:r>
              <a:rPr lang="en-US" altLang="ko-KR" sz="1000">
                <a:latin typeface="+mn-ea"/>
              </a:rPr>
              <a:t>(editor)</a:t>
            </a:r>
            <a:r>
              <a:rPr lang="ko-KR" altLang="en-US" sz="1000">
                <a:latin typeface="+mn-ea"/>
              </a:rPr>
              <a:t> 기능 노출</a:t>
            </a:r>
            <a:endParaRPr lang="en-US" altLang="ko-KR" sz="1000">
              <a:latin typeface="+mn-ea"/>
            </a:endParaRPr>
          </a:p>
        </p:txBody>
      </p:sp>
      <p:graphicFrame>
        <p:nvGraphicFramePr>
          <p:cNvPr id="17" name="표 16">
            <a:extLst>
              <a:ext uri="{FF2B5EF4-FFF2-40B4-BE49-F238E27FC236}">
                <a16:creationId xmlns:a16="http://schemas.microsoft.com/office/drawing/2014/main" id="{2413613C-28F8-DF8D-5EEA-2CACB54ECE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5356789"/>
              </p:ext>
            </p:extLst>
          </p:nvPr>
        </p:nvGraphicFramePr>
        <p:xfrm>
          <a:off x="2129055" y="4962619"/>
          <a:ext cx="6352184" cy="1050164"/>
        </p:xfrm>
        <a:graphic>
          <a:graphicData uri="http://schemas.openxmlformats.org/drawingml/2006/table">
            <a:tbl>
              <a:tblPr/>
              <a:tblGrid>
                <a:gridCol w="11707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567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11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045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6895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254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Button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예측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Action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Type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Message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확인 클릭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2541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작성완료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질문 유형 미 선택 시</a:t>
                      </a:r>
                    </a:p>
                  </a:txBody>
                  <a:tcPr marL="72000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72000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질문유형을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72000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254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제목 미 입력 시</a:t>
                      </a:r>
                    </a:p>
                  </a:txBody>
                  <a:tcPr marL="72000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72000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제목을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72000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254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내용 미 입력 시</a:t>
                      </a:r>
                    </a:p>
                  </a:txBody>
                  <a:tcPr marL="72000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72000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문의 내용을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72000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DE39100E-8EA2-FC22-AEF2-C36B2D87553A}"/>
              </a:ext>
            </a:extLst>
          </p:cNvPr>
          <p:cNvSpPr/>
          <p:nvPr/>
        </p:nvSpPr>
        <p:spPr>
          <a:xfrm>
            <a:off x="8167701" y="1303442"/>
            <a:ext cx="6719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latin typeface="+mn-ea"/>
              </a:rPr>
              <a:t>0</a:t>
            </a:r>
            <a:r>
              <a:rPr lang="ko-KR" altLang="en-US" sz="800" dirty="0">
                <a:latin typeface="+mn-ea"/>
              </a:rPr>
              <a:t>자 </a:t>
            </a:r>
            <a:r>
              <a:rPr lang="en-US" altLang="ko-KR" sz="800" dirty="0">
                <a:latin typeface="+mn-ea"/>
              </a:rPr>
              <a:t>/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50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endParaRPr lang="ko-KR" altLang="en-US" sz="800" dirty="0">
              <a:latin typeface="+mn-ea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C9A60042-A4A4-E82C-5196-5D1081E82715}"/>
              </a:ext>
            </a:extLst>
          </p:cNvPr>
          <p:cNvSpPr/>
          <p:nvPr/>
        </p:nvSpPr>
        <p:spPr>
          <a:xfrm>
            <a:off x="1769517" y="151833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B24F7525-5C53-36ED-A732-71825A7521BF}"/>
              </a:ext>
            </a:extLst>
          </p:cNvPr>
          <p:cNvSpPr/>
          <p:nvPr/>
        </p:nvSpPr>
        <p:spPr>
          <a:xfrm>
            <a:off x="2024154" y="485461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3.1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95DECCB3-ECEA-B58A-4332-5697E2F0F2CE}"/>
              </a:ext>
            </a:extLst>
          </p:cNvPr>
          <p:cNvSpPr/>
          <p:nvPr/>
        </p:nvSpPr>
        <p:spPr>
          <a:xfrm>
            <a:off x="1673974" y="102610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DEC1964D-0996-6A79-8D28-E4C2129E408C}"/>
              </a:ext>
            </a:extLst>
          </p:cNvPr>
          <p:cNvSpPr/>
          <p:nvPr/>
        </p:nvSpPr>
        <p:spPr>
          <a:xfrm>
            <a:off x="166528" y="4305570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0910110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AC5809A8-E6BC-D379-2ACF-F2E171CB51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P-FE-MP-135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게시판 이용내역 </a:t>
            </a:r>
            <a:r>
              <a:rPr lang="en-US" altLang="ko-KR" dirty="0"/>
              <a:t>&gt; </a:t>
            </a:r>
            <a:r>
              <a:rPr lang="ko-KR" altLang="en-US" dirty="0"/>
              <a:t>나의 상품리뷰</a:t>
            </a:r>
            <a:r>
              <a:rPr lang="en-US" altLang="ko-KR" dirty="0"/>
              <a:t>] </a:t>
            </a:r>
            <a:r>
              <a:rPr lang="ko-KR" altLang="en-US" dirty="0"/>
              <a:t>나의 상품리뷰 목록</a:t>
            </a:r>
            <a:endParaRPr lang="en-US" altLang="ko-KR" dirty="0"/>
          </a:p>
        </p:txBody>
      </p: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9487A17-F652-4C35-A197-0E1187492846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58" name="직사각형 57">
              <a:extLst>
                <a:ext uri="{FF2B5EF4-FFF2-40B4-BE49-F238E27FC236}">
                  <a16:creationId xmlns:a16="http://schemas.microsoft.com/office/drawing/2014/main" id="{7871A11B-F993-4BC1-AE17-CFA010FB176B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나의 상품리뷰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59" name="직선 연결선 58">
              <a:extLst>
                <a:ext uri="{FF2B5EF4-FFF2-40B4-BE49-F238E27FC236}">
                  <a16:creationId xmlns:a16="http://schemas.microsoft.com/office/drawing/2014/main" id="{46C9E473-16C1-4592-AADE-E35DC427C536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1E9AA0A0-C9FB-430C-88A3-9CFD5D1DFD0D}"/>
              </a:ext>
            </a:extLst>
          </p:cNvPr>
          <p:cNvSpPr/>
          <p:nvPr/>
        </p:nvSpPr>
        <p:spPr>
          <a:xfrm>
            <a:off x="3105675" y="1730474"/>
            <a:ext cx="985849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{</a:t>
            </a:r>
            <a:r>
              <a:rPr lang="ko-KR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만족도 표기</a:t>
            </a:r>
            <a:r>
              <a:rPr lang="en-US" altLang="ko-KR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}</a:t>
            </a:r>
            <a:endParaRPr lang="ko-KR" altLang="en-US" sz="1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76" name="직선 연결선 75">
            <a:extLst>
              <a:ext uri="{FF2B5EF4-FFF2-40B4-BE49-F238E27FC236}">
                <a16:creationId xmlns:a16="http://schemas.microsoft.com/office/drawing/2014/main" id="{91CEECE0-F9AF-4BD9-A41A-97A8FA3ABB00}"/>
              </a:ext>
            </a:extLst>
          </p:cNvPr>
          <p:cNvCxnSpPr>
            <a:cxnSpLocks/>
          </p:cNvCxnSpPr>
          <p:nvPr/>
        </p:nvCxnSpPr>
        <p:spPr>
          <a:xfrm>
            <a:off x="1744266" y="1449409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745CB74D-31EE-4CE2-BEE4-C77EF4226DB4}"/>
              </a:ext>
            </a:extLst>
          </p:cNvPr>
          <p:cNvSpPr/>
          <p:nvPr/>
        </p:nvSpPr>
        <p:spPr>
          <a:xfrm>
            <a:off x="1717600" y="1558990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15.</a:t>
            </a:r>
            <a:endParaRPr lang="ko-KR" altLang="en-US" sz="1000" dirty="0">
              <a:latin typeface="+mn-ea"/>
            </a:endParaRPr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1DB34A1E-104C-4509-BE25-36E661612426}"/>
              </a:ext>
            </a:extLst>
          </p:cNvPr>
          <p:cNvSpPr/>
          <p:nvPr/>
        </p:nvSpPr>
        <p:spPr>
          <a:xfrm>
            <a:off x="3105675" y="1555943"/>
            <a:ext cx="155844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[{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카테고리 명 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&gt; 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상품명 표기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}]</a:t>
            </a:r>
            <a:endParaRPr lang="ko-KR" altLang="en-US" sz="8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162" name="직선 연결선 161">
            <a:extLst>
              <a:ext uri="{FF2B5EF4-FFF2-40B4-BE49-F238E27FC236}">
                <a16:creationId xmlns:a16="http://schemas.microsoft.com/office/drawing/2014/main" id="{207AAFCD-0E70-4CAE-B8D2-248E03254597}"/>
              </a:ext>
            </a:extLst>
          </p:cNvPr>
          <p:cNvCxnSpPr>
            <a:cxnSpLocks/>
          </p:cNvCxnSpPr>
          <p:nvPr/>
        </p:nvCxnSpPr>
        <p:spPr>
          <a:xfrm>
            <a:off x="1744266" y="2803560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직사각형 162">
            <a:extLst>
              <a:ext uri="{FF2B5EF4-FFF2-40B4-BE49-F238E27FC236}">
                <a16:creationId xmlns:a16="http://schemas.microsoft.com/office/drawing/2014/main" id="{7E831F19-C2B3-4468-A5D9-11A25489DEDE}"/>
              </a:ext>
            </a:extLst>
          </p:cNvPr>
          <p:cNvSpPr/>
          <p:nvPr/>
        </p:nvSpPr>
        <p:spPr>
          <a:xfrm>
            <a:off x="3105675" y="3111228"/>
            <a:ext cx="17081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매우만족</a:t>
            </a:r>
            <a:r>
              <a:rPr lang="ko-KR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★ ★ ★ ★ ★</a:t>
            </a:r>
          </a:p>
        </p:txBody>
      </p:sp>
      <p:sp>
        <p:nvSpPr>
          <p:cNvPr id="164" name="직사각형 163">
            <a:extLst>
              <a:ext uri="{FF2B5EF4-FFF2-40B4-BE49-F238E27FC236}">
                <a16:creationId xmlns:a16="http://schemas.microsoft.com/office/drawing/2014/main" id="{FEF745E3-E4ED-4A44-8D62-6A86B07F665C}"/>
              </a:ext>
            </a:extLst>
          </p:cNvPr>
          <p:cNvSpPr/>
          <p:nvPr/>
        </p:nvSpPr>
        <p:spPr>
          <a:xfrm>
            <a:off x="1717600" y="2939744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14.</a:t>
            </a:r>
            <a:endParaRPr lang="ko-KR" altLang="en-US" sz="1000" dirty="0">
              <a:latin typeface="+mn-ea"/>
            </a:endParaRPr>
          </a:p>
        </p:txBody>
      </p:sp>
      <p:sp>
        <p:nvSpPr>
          <p:cNvPr id="167" name="직사각형 166">
            <a:extLst>
              <a:ext uri="{FF2B5EF4-FFF2-40B4-BE49-F238E27FC236}">
                <a16:creationId xmlns:a16="http://schemas.microsoft.com/office/drawing/2014/main" id="{897CEBC1-7E1D-4946-93A0-4001D4D26D1D}"/>
              </a:ext>
            </a:extLst>
          </p:cNvPr>
          <p:cNvSpPr/>
          <p:nvPr/>
        </p:nvSpPr>
        <p:spPr>
          <a:xfrm>
            <a:off x="3105675" y="2936697"/>
            <a:ext cx="108395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[Top &gt;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기모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티셔츠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]</a:t>
            </a:r>
          </a:p>
        </p:txBody>
      </p:sp>
      <p:sp>
        <p:nvSpPr>
          <p:cNvPr id="169" name="직사각형 168">
            <a:extLst>
              <a:ext uri="{FF2B5EF4-FFF2-40B4-BE49-F238E27FC236}">
                <a16:creationId xmlns:a16="http://schemas.microsoft.com/office/drawing/2014/main" id="{898A6C05-DD0D-4917-AFB8-16028EBD04A6}"/>
              </a:ext>
            </a:extLst>
          </p:cNvPr>
          <p:cNvSpPr/>
          <p:nvPr/>
        </p:nvSpPr>
        <p:spPr>
          <a:xfrm>
            <a:off x="4053483" y="2927819"/>
            <a:ext cx="108074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2023-01-01 12:48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graphicFrame>
        <p:nvGraphicFramePr>
          <p:cNvPr id="190" name="표 4">
            <a:extLst>
              <a:ext uri="{FF2B5EF4-FFF2-40B4-BE49-F238E27FC236}">
                <a16:creationId xmlns:a16="http://schemas.microsoft.com/office/drawing/2014/main" id="{F50B2034-DB87-41C1-BE95-9A568E0B3F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3803713"/>
              </p:ext>
            </p:extLst>
          </p:nvPr>
        </p:nvGraphicFramePr>
        <p:xfrm>
          <a:off x="9016139" y="252736"/>
          <a:ext cx="2508867" cy="69590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52320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 리스트 기본 사항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최신순 기준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쪽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Empty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작성된 리뷰가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67773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리뷰 검색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범위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카테고리 전체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또는 카테고리 별 검색 가능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검색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검색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447232"/>
                  </a:ext>
                </a:extLst>
              </a:tr>
              <a:tr h="309430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리스트 구성 요소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1 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리스트 닫힌 경우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이용자 등록 이미지 중 첫 이미지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경로 및 상품명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 상세화면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(Blank)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만족도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매우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불만 ☆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불만 ☆☆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보통 ☆☆☆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만족 ☆☆☆☆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매우 만족 ☆☆☆☆☆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작성일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수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리뷰 글 최대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2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줄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열기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닫기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리뷰 수정 팝업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작성한 리뷰를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진행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</a:t>
                      </a:r>
                      <a:r>
                        <a:rPr lang="ko-KR" altLang="en-US" sz="900" dirty="0">
                          <a:latin typeface="+mn-ea"/>
                        </a:rPr>
                        <a:t>리뷰가 삭제되었습니다</a:t>
                      </a:r>
                      <a:r>
                        <a:rPr lang="en-US" altLang="ko-KR" sz="900" dirty="0">
                          <a:latin typeface="+mn-ea"/>
                        </a:rPr>
                        <a:t>.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6148928"/>
                  </a:ext>
                </a:extLst>
              </a:tr>
              <a:tr h="832266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리스트 구성 요소 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2 (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리스트 열린 경우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)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작성된 리뷰 모두 출력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작성된 댓글이 있는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닉네임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작성일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댓글 내용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2942579"/>
                  </a:ext>
                </a:extLst>
              </a:tr>
              <a:tr h="129585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리뷰 작성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리뷰를 작성하지 않은 상품 구매 이력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 있는 경우 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리뷰 작성 팝업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 이력이 없는 경우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구매한 상품에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모두 리뷰를 작성한 경우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Alert(</a:t>
                      </a:r>
                      <a:r>
                        <a:rPr lang="ko-KR" altLang="en-US" sz="900" dirty="0">
                          <a:latin typeface="+mn-ea"/>
                        </a:rPr>
                        <a:t>작성할 리뷰가 없습니다</a:t>
                      </a:r>
                      <a:r>
                        <a:rPr lang="en-US" altLang="ko-KR" sz="900" dirty="0">
                          <a:latin typeface="+mn-ea"/>
                        </a:rPr>
                        <a:t>.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7945474"/>
                  </a:ext>
                </a:extLst>
              </a:tr>
              <a:tr h="523205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※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레이아웃 및 목록 구성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[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메인 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&gt;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상품 리뷰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]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와 유사한 형태로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  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검색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리스트 구성요소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888275"/>
                  </a:ext>
                </a:extLst>
              </a:tr>
            </a:tbl>
          </a:graphicData>
        </a:graphic>
      </p:graphicFrame>
      <p:sp>
        <p:nvSpPr>
          <p:cNvPr id="191" name="직사각형 190">
            <a:extLst>
              <a:ext uri="{FF2B5EF4-FFF2-40B4-BE49-F238E27FC236}">
                <a16:creationId xmlns:a16="http://schemas.microsoft.com/office/drawing/2014/main" id="{2FF23665-DFD4-42BD-BC47-7BC7BB35A691}"/>
              </a:ext>
            </a:extLst>
          </p:cNvPr>
          <p:cNvSpPr/>
          <p:nvPr/>
        </p:nvSpPr>
        <p:spPr>
          <a:xfrm>
            <a:off x="3683157" y="6932170"/>
            <a:ext cx="271741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|</a:t>
            </a:r>
            <a:r>
              <a:rPr lang="ko-KR" altLang="en-US" sz="900" dirty="0">
                <a:latin typeface="+mn-ea"/>
              </a:rPr>
              <a:t>처음</a:t>
            </a:r>
            <a:r>
              <a:rPr lang="en-US" altLang="ko-KR" sz="900" dirty="0">
                <a:latin typeface="+mn-ea"/>
              </a:rPr>
              <a:t>|  &lt;</a:t>
            </a:r>
            <a:r>
              <a:rPr lang="ko-KR" altLang="en-US" sz="900" dirty="0">
                <a:latin typeface="+mn-ea"/>
              </a:rPr>
              <a:t>이전</a:t>
            </a:r>
            <a:r>
              <a:rPr lang="en-US" altLang="ko-KR" sz="900" dirty="0">
                <a:latin typeface="+mn-ea"/>
              </a:rPr>
              <a:t> | [1] [2] </a:t>
            </a:r>
            <a:r>
              <a:rPr lang="en-US" altLang="ko-KR" sz="900" b="1" dirty="0">
                <a:latin typeface="+mn-ea"/>
              </a:rPr>
              <a:t>[3]</a:t>
            </a:r>
            <a:r>
              <a:rPr lang="en-US" altLang="ko-KR" sz="900" dirty="0">
                <a:latin typeface="+mn-ea"/>
              </a:rPr>
              <a:t> [4] [5] | </a:t>
            </a:r>
            <a:r>
              <a:rPr lang="ko-KR" altLang="en-US" sz="900" dirty="0">
                <a:latin typeface="+mn-ea"/>
              </a:rPr>
              <a:t>다음</a:t>
            </a:r>
            <a:r>
              <a:rPr lang="en-US" altLang="ko-KR" sz="900" dirty="0">
                <a:latin typeface="+mn-ea"/>
              </a:rPr>
              <a:t>&gt;  |</a:t>
            </a:r>
            <a:r>
              <a:rPr lang="ko-KR" altLang="en-US" sz="900" dirty="0">
                <a:latin typeface="+mn-ea"/>
              </a:rPr>
              <a:t>마지막</a:t>
            </a:r>
            <a:r>
              <a:rPr lang="en-US" altLang="ko-KR" sz="900" dirty="0">
                <a:latin typeface="+mn-ea"/>
              </a:rPr>
              <a:t>|</a:t>
            </a:r>
            <a:endParaRPr lang="ko-KR" altLang="en-US" sz="900" dirty="0">
              <a:latin typeface="+mn-ea"/>
            </a:endParaRPr>
          </a:p>
        </p:txBody>
      </p:sp>
      <p:cxnSp>
        <p:nvCxnSpPr>
          <p:cNvPr id="206" name="직선 연결선 205">
            <a:extLst>
              <a:ext uri="{FF2B5EF4-FFF2-40B4-BE49-F238E27FC236}">
                <a16:creationId xmlns:a16="http://schemas.microsoft.com/office/drawing/2014/main" id="{AA04C27E-B149-4D3B-91E3-7DAC1C4BAC06}"/>
              </a:ext>
            </a:extLst>
          </p:cNvPr>
          <p:cNvCxnSpPr>
            <a:cxnSpLocks/>
          </p:cNvCxnSpPr>
          <p:nvPr/>
        </p:nvCxnSpPr>
        <p:spPr>
          <a:xfrm>
            <a:off x="1779778" y="6832728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모서리가 둥근 직사각형 63">
            <a:extLst>
              <a:ext uri="{FF2B5EF4-FFF2-40B4-BE49-F238E27FC236}">
                <a16:creationId xmlns:a16="http://schemas.microsoft.com/office/drawing/2014/main" id="{5A7B814C-5ADB-809A-6E75-826F53D0483B}"/>
              </a:ext>
            </a:extLst>
          </p:cNvPr>
          <p:cNvSpPr/>
          <p:nvPr/>
        </p:nvSpPr>
        <p:spPr>
          <a:xfrm>
            <a:off x="2907525" y="957419"/>
            <a:ext cx="1459556" cy="255466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카테고리 전체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7" name="Chevron">
            <a:extLst>
              <a:ext uri="{FF2B5EF4-FFF2-40B4-BE49-F238E27FC236}">
                <a16:creationId xmlns:a16="http://schemas.microsoft.com/office/drawing/2014/main" id="{45664110-0A1D-2C90-99A2-D278B9C5FD9B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4155567" y="1064309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" name="모서리가 둥근 직사각형 63">
            <a:extLst>
              <a:ext uri="{FF2B5EF4-FFF2-40B4-BE49-F238E27FC236}">
                <a16:creationId xmlns:a16="http://schemas.microsoft.com/office/drawing/2014/main" id="{F265D61C-3683-3A39-2AD2-CD71BE3B2A5C}"/>
              </a:ext>
            </a:extLst>
          </p:cNvPr>
          <p:cNvSpPr/>
          <p:nvPr/>
        </p:nvSpPr>
        <p:spPr>
          <a:xfrm>
            <a:off x="4474346" y="960975"/>
            <a:ext cx="2200400" cy="255466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상품명으로 검색해 주세요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9" name="모서리가 둥근 직사각형 28">
            <a:extLst>
              <a:ext uri="{FF2B5EF4-FFF2-40B4-BE49-F238E27FC236}">
                <a16:creationId xmlns:a16="http://schemas.microsoft.com/office/drawing/2014/main" id="{95011467-AB89-CFA5-0DCB-F8A19CA17090}"/>
              </a:ext>
            </a:extLst>
          </p:cNvPr>
          <p:cNvSpPr/>
          <p:nvPr/>
        </p:nvSpPr>
        <p:spPr>
          <a:xfrm>
            <a:off x="6746961" y="965444"/>
            <a:ext cx="735448" cy="24765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검색</a:t>
            </a:r>
          </a:p>
        </p:txBody>
      </p:sp>
      <p:sp>
        <p:nvSpPr>
          <p:cNvPr id="2" name="모서리가 둥근 직사각형 12">
            <a:extLst>
              <a:ext uri="{FF2B5EF4-FFF2-40B4-BE49-F238E27FC236}">
                <a16:creationId xmlns:a16="http://schemas.microsoft.com/office/drawing/2014/main" id="{75939FB5-1EEE-21CA-D060-85F3AB158BED}"/>
              </a:ext>
            </a:extLst>
          </p:cNvPr>
          <p:cNvSpPr/>
          <p:nvPr/>
        </p:nvSpPr>
        <p:spPr>
          <a:xfrm>
            <a:off x="7717273" y="963844"/>
            <a:ext cx="918780" cy="245008"/>
          </a:xfrm>
          <a:prstGeom prst="round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  <a:latin typeface="+mn-ea"/>
              </a:rPr>
              <a:t>리뷰 작성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986263D7-AF7F-1822-E099-3BC617D010D1}"/>
              </a:ext>
            </a:extLst>
          </p:cNvPr>
          <p:cNvSpPr/>
          <p:nvPr/>
        </p:nvSpPr>
        <p:spPr>
          <a:xfrm>
            <a:off x="4473736" y="1549885"/>
            <a:ext cx="127791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{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작성 년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월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일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시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분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</a:t>
            </a:r>
            <a:endParaRPr lang="ko-KR" altLang="en-US" sz="8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78F26C4-6BCB-9612-FC4C-07FF3F08AC84}"/>
              </a:ext>
            </a:extLst>
          </p:cNvPr>
          <p:cNvSpPr txBox="1"/>
          <p:nvPr/>
        </p:nvSpPr>
        <p:spPr>
          <a:xfrm>
            <a:off x="7703799" y="1555482"/>
            <a:ext cx="86973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댓글 </a:t>
            </a: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 err="1">
                <a:latin typeface="+mn-ea"/>
              </a:rPr>
              <a:t>댓글수</a:t>
            </a:r>
            <a:r>
              <a:rPr lang="en-US" altLang="ko-KR" sz="900" dirty="0">
                <a:latin typeface="+mn-ea"/>
              </a:rPr>
              <a:t>}</a:t>
            </a:r>
            <a:endParaRPr lang="ko-KR" altLang="en-US" sz="900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F8F46A22-7C1A-029F-A001-4C7BC964CB7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8542575" y="1566588"/>
            <a:ext cx="193664" cy="216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60AAE5BF-65FB-E325-0B5C-EE142586D10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8564683" y="2924152"/>
            <a:ext cx="193664" cy="216000"/>
          </a:xfrm>
          <a:prstGeom prst="rect">
            <a:avLst/>
          </a:prstGeom>
        </p:spPr>
      </p:pic>
      <p:sp>
        <p:nvSpPr>
          <p:cNvPr id="15" name="직사각형 14">
            <a:extLst>
              <a:ext uri="{FF2B5EF4-FFF2-40B4-BE49-F238E27FC236}">
                <a16:creationId xmlns:a16="http://schemas.microsoft.com/office/drawing/2014/main" id="{D2363C3B-2B03-59ED-C494-87AAE0C3B838}"/>
              </a:ext>
            </a:extLst>
          </p:cNvPr>
          <p:cNvSpPr/>
          <p:nvPr/>
        </p:nvSpPr>
        <p:spPr>
          <a:xfrm>
            <a:off x="3119592" y="3347514"/>
            <a:ext cx="4071783" cy="6887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사진과 다르게 색감이 좋으며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입었을 때 스판 원단으로 불편함이 없어요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!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저에게 너무 잘 어울립니다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친절한 상담 빠른 배송 감사합니다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F18F00E5-1065-4912-0F10-826CF90C65D7}"/>
              </a:ext>
            </a:extLst>
          </p:cNvPr>
          <p:cNvSpPr/>
          <p:nvPr/>
        </p:nvSpPr>
        <p:spPr>
          <a:xfrm>
            <a:off x="2099397" y="4429964"/>
            <a:ext cx="6574086" cy="8192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C221898B-EDFA-AEAA-F8E3-8534ADB394BE}"/>
              </a:ext>
            </a:extLst>
          </p:cNvPr>
          <p:cNvSpPr/>
          <p:nvPr/>
        </p:nvSpPr>
        <p:spPr>
          <a:xfrm>
            <a:off x="2250000" y="4681755"/>
            <a:ext cx="6314747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저희 쇼핑몰을 이용해 주셔서 감사합니다</a:t>
            </a:r>
            <a:r>
              <a:rPr lang="en-US" altLang="ko-KR" sz="900" dirty="0">
                <a:latin typeface="+mn-ea"/>
              </a:rPr>
              <a:t>. </a:t>
            </a:r>
            <a:r>
              <a:rPr lang="ko-KR" altLang="en-US" sz="900" dirty="0">
                <a:latin typeface="+mn-ea"/>
              </a:rPr>
              <a:t>옷의 색은 사진 촬영 환경 및 모니터의 기종에 따라 차이가 있을 수 있습니다</a:t>
            </a:r>
            <a:r>
              <a:rPr lang="en-US" altLang="ko-KR" sz="900" dirty="0">
                <a:latin typeface="+mn-ea"/>
              </a:rPr>
              <a:t>. </a:t>
            </a:r>
            <a:r>
              <a:rPr lang="ko-KR" altLang="en-US" sz="900" dirty="0">
                <a:latin typeface="+mn-ea"/>
              </a:rPr>
              <a:t>저희도 최대한 옷 색 그대로를 표현하기 위해 기준을 찾고 연구하고 있습니다</a:t>
            </a:r>
            <a:r>
              <a:rPr lang="en-US" altLang="ko-KR" sz="900" dirty="0">
                <a:latin typeface="+mn-ea"/>
              </a:rPr>
              <a:t>. </a:t>
            </a:r>
            <a:r>
              <a:rPr lang="ko-KR" altLang="en-US" sz="900" dirty="0">
                <a:latin typeface="+mn-ea"/>
              </a:rPr>
              <a:t>실물이 색감이 더 좋다니 다행입니다</a:t>
            </a:r>
            <a:r>
              <a:rPr lang="en-US" altLang="ko-KR" sz="900" dirty="0">
                <a:latin typeface="+mn-ea"/>
              </a:rPr>
              <a:t>.</a:t>
            </a:r>
            <a:r>
              <a:rPr lang="ko-KR" altLang="en-US" sz="900" dirty="0">
                <a:latin typeface="+mn-ea"/>
              </a:rPr>
              <a:t> 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D436ACEC-F31D-7EBD-FC3B-834977EEF257}"/>
              </a:ext>
            </a:extLst>
          </p:cNvPr>
          <p:cNvSpPr/>
          <p:nvPr/>
        </p:nvSpPr>
        <p:spPr>
          <a:xfrm>
            <a:off x="2124245" y="4479796"/>
            <a:ext cx="192522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└ </a:t>
            </a:r>
            <a:r>
              <a:rPr lang="ko-KR" altLang="en-US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라라마켓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2022-01-01 12:48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1D52F4D-9B49-C505-4F14-15F16347D6A9}"/>
              </a:ext>
            </a:extLst>
          </p:cNvPr>
          <p:cNvSpPr txBox="1"/>
          <p:nvPr/>
        </p:nvSpPr>
        <p:spPr>
          <a:xfrm>
            <a:off x="8043906" y="2926442"/>
            <a:ext cx="51762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댓글 </a:t>
            </a:r>
            <a:r>
              <a:rPr lang="en-US" altLang="ko-KR" sz="900" dirty="0">
                <a:latin typeface="+mn-ea"/>
              </a:rPr>
              <a:t>1</a:t>
            </a:r>
            <a:endParaRPr lang="ko-KR" altLang="en-US" sz="900" dirty="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5788DCDC-77E3-7202-E4FF-EBAEB999F269}"/>
              </a:ext>
            </a:extLst>
          </p:cNvPr>
          <p:cNvGrpSpPr/>
          <p:nvPr/>
        </p:nvGrpSpPr>
        <p:grpSpPr>
          <a:xfrm>
            <a:off x="2115718" y="1602854"/>
            <a:ext cx="975013" cy="838506"/>
            <a:chOff x="2469932" y="3943754"/>
            <a:chExt cx="708502" cy="857287"/>
          </a:xfrm>
        </p:grpSpPr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825205A2-AED9-501D-A5AF-EC69F3FC9D90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24" name="직사각형 23">
                <a:extLst>
                  <a:ext uri="{FF2B5EF4-FFF2-40B4-BE49-F238E27FC236}">
                    <a16:creationId xmlns:a16="http://schemas.microsoft.com/office/drawing/2014/main" id="{1A734BD3-A224-A319-4C9D-CEC20B4FC1D1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25" name="직선 연결선 24">
                <a:extLst>
                  <a:ext uri="{FF2B5EF4-FFF2-40B4-BE49-F238E27FC236}">
                    <a16:creationId xmlns:a16="http://schemas.microsoft.com/office/drawing/2014/main" id="{67D5A80D-D276-340C-FC8E-BE9043548624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직선 연결선 25">
                <a:extLst>
                  <a:ext uri="{FF2B5EF4-FFF2-40B4-BE49-F238E27FC236}">
                    <a16:creationId xmlns:a16="http://schemas.microsoft.com/office/drawing/2014/main" id="{7EB13938-DB32-7D40-2EFB-4837140DAE55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5B2C23E-5C92-DB0C-B43A-19D6CEECC0F2}"/>
                </a:ext>
              </a:extLst>
            </p:cNvPr>
            <p:cNvSpPr txBox="1"/>
            <p:nvPr/>
          </p:nvSpPr>
          <p:spPr>
            <a:xfrm>
              <a:off x="2584856" y="4142918"/>
              <a:ext cx="475459" cy="5667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이용자가</a:t>
              </a:r>
              <a:b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</a:b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등록한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lang="en-US" altLang="ko-KR" sz="8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}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19B267FE-0DD9-D9AF-41CA-ECBFD130D1BF}"/>
              </a:ext>
            </a:extLst>
          </p:cNvPr>
          <p:cNvGrpSpPr/>
          <p:nvPr/>
        </p:nvGrpSpPr>
        <p:grpSpPr>
          <a:xfrm>
            <a:off x="2108273" y="3007414"/>
            <a:ext cx="975013" cy="838506"/>
            <a:chOff x="2469932" y="3943754"/>
            <a:chExt cx="708502" cy="857287"/>
          </a:xfrm>
        </p:grpSpPr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71DD2873-9001-0065-4599-3A511ECD66A0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30" name="직사각형 29">
                <a:extLst>
                  <a:ext uri="{FF2B5EF4-FFF2-40B4-BE49-F238E27FC236}">
                    <a16:creationId xmlns:a16="http://schemas.microsoft.com/office/drawing/2014/main" id="{A98DE3F3-3395-0E09-922F-D4FA31E48144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31" name="직선 연결선 30">
                <a:extLst>
                  <a:ext uri="{FF2B5EF4-FFF2-40B4-BE49-F238E27FC236}">
                    <a16:creationId xmlns:a16="http://schemas.microsoft.com/office/drawing/2014/main" id="{3F3DDC61-A275-88F4-6AAD-E7AC1A63144B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직선 연결선 31">
                <a:extLst>
                  <a:ext uri="{FF2B5EF4-FFF2-40B4-BE49-F238E27FC236}">
                    <a16:creationId xmlns:a16="http://schemas.microsoft.com/office/drawing/2014/main" id="{43B2005B-62F4-17CB-9F99-EE7D3E8402D2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C9880B2-0B82-3D62-5F51-949D7957C9E4}"/>
                </a:ext>
              </a:extLst>
            </p:cNvPr>
            <p:cNvSpPr txBox="1"/>
            <p:nvPr/>
          </p:nvSpPr>
          <p:spPr>
            <a:xfrm>
              <a:off x="2584856" y="4142918"/>
              <a:ext cx="475459" cy="5667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이용자가</a:t>
              </a:r>
              <a:b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</a:b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등록한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lang="en-US" altLang="ko-KR" sz="8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}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AA8DD9D3-A28B-7A76-A4F9-52DE5F3264DC}"/>
              </a:ext>
            </a:extLst>
          </p:cNvPr>
          <p:cNvSpPr/>
          <p:nvPr/>
        </p:nvSpPr>
        <p:spPr>
          <a:xfrm>
            <a:off x="3136618" y="1972278"/>
            <a:ext cx="1598515" cy="4810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본문 내용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(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최대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줄 표기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본문 내용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(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최대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줄 표기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 </a:t>
            </a:r>
          </a:p>
        </p:txBody>
      </p:sp>
      <p:sp>
        <p:nvSpPr>
          <p:cNvPr id="34" name="모서리가 둥근 직사각형 151">
            <a:extLst>
              <a:ext uri="{FF2B5EF4-FFF2-40B4-BE49-F238E27FC236}">
                <a16:creationId xmlns:a16="http://schemas.microsoft.com/office/drawing/2014/main" id="{8A4EE80B-E912-DD11-E29B-0D93720CBB85}"/>
              </a:ext>
            </a:extLst>
          </p:cNvPr>
          <p:cNvSpPr/>
          <p:nvPr/>
        </p:nvSpPr>
        <p:spPr>
          <a:xfrm>
            <a:off x="7713130" y="2521102"/>
            <a:ext cx="434413" cy="230976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800" b="1" dirty="0">
                <a:solidFill>
                  <a:schemeClr val="bg1"/>
                </a:solidFill>
                <a:latin typeface="+mn-ea"/>
              </a:rPr>
              <a:t>수정</a:t>
            </a:r>
          </a:p>
        </p:txBody>
      </p:sp>
      <p:sp>
        <p:nvSpPr>
          <p:cNvPr id="35" name="모서리가 둥근 직사각형 152">
            <a:extLst>
              <a:ext uri="{FF2B5EF4-FFF2-40B4-BE49-F238E27FC236}">
                <a16:creationId xmlns:a16="http://schemas.microsoft.com/office/drawing/2014/main" id="{90882F05-7DED-6CDD-467D-4F3D52D17D0F}"/>
              </a:ext>
            </a:extLst>
          </p:cNvPr>
          <p:cNvSpPr/>
          <p:nvPr/>
        </p:nvSpPr>
        <p:spPr>
          <a:xfrm>
            <a:off x="8172618" y="2521174"/>
            <a:ext cx="434045" cy="22257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삭제</a:t>
            </a: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30B28774-BC42-0203-C97F-34BDC908F552}"/>
              </a:ext>
            </a:extLst>
          </p:cNvPr>
          <p:cNvSpPr/>
          <p:nvPr/>
        </p:nvSpPr>
        <p:spPr>
          <a:xfrm>
            <a:off x="3122701" y="5612634"/>
            <a:ext cx="17081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매우만족</a:t>
            </a:r>
            <a:r>
              <a:rPr lang="ko-KR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★ ★ ★ ★ ★</a:t>
            </a: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47D170C7-4018-C807-83E5-20055C2C4C55}"/>
              </a:ext>
            </a:extLst>
          </p:cNvPr>
          <p:cNvSpPr/>
          <p:nvPr/>
        </p:nvSpPr>
        <p:spPr>
          <a:xfrm>
            <a:off x="1734626" y="5441150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13.</a:t>
            </a:r>
            <a:endParaRPr lang="ko-KR" altLang="en-US" sz="1000" dirty="0">
              <a:latin typeface="+mn-ea"/>
            </a:endParaRP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FFE2625A-28B7-AF63-26A8-BEB62B39F9FB}"/>
              </a:ext>
            </a:extLst>
          </p:cNvPr>
          <p:cNvSpPr/>
          <p:nvPr/>
        </p:nvSpPr>
        <p:spPr>
          <a:xfrm>
            <a:off x="3122701" y="5438103"/>
            <a:ext cx="112082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[Top &gt; 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기모 티셔츠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]</a:t>
            </a:r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A30D96F6-8DE1-09E8-6668-F7DDAB068EDC}"/>
              </a:ext>
            </a:extLst>
          </p:cNvPr>
          <p:cNvSpPr/>
          <p:nvPr/>
        </p:nvSpPr>
        <p:spPr>
          <a:xfrm>
            <a:off x="4106017" y="5438103"/>
            <a:ext cx="108074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2023-01-01 12:48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60" name="그림 59">
            <a:extLst>
              <a:ext uri="{FF2B5EF4-FFF2-40B4-BE49-F238E27FC236}">
                <a16:creationId xmlns:a16="http://schemas.microsoft.com/office/drawing/2014/main" id="{E583F1D2-6171-2985-0C12-9B50E3C22D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8581709" y="5425558"/>
            <a:ext cx="193664" cy="216000"/>
          </a:xfrm>
          <a:prstGeom prst="rect">
            <a:avLst/>
          </a:prstGeom>
        </p:spPr>
      </p:pic>
      <p:sp>
        <p:nvSpPr>
          <p:cNvPr id="61" name="직사각형 60">
            <a:extLst>
              <a:ext uri="{FF2B5EF4-FFF2-40B4-BE49-F238E27FC236}">
                <a16:creationId xmlns:a16="http://schemas.microsoft.com/office/drawing/2014/main" id="{5F3C4BED-E2B7-AC2D-C00E-084B3DDF20C5}"/>
              </a:ext>
            </a:extLst>
          </p:cNvPr>
          <p:cNvSpPr/>
          <p:nvPr/>
        </p:nvSpPr>
        <p:spPr>
          <a:xfrm>
            <a:off x="3136618" y="5848920"/>
            <a:ext cx="4071783" cy="6887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사진과 다르게 색감이 좋으며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입었을 때 스판 원단으로 불편함이 없어요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!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저에게 너무 잘 어울립니다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친절한 상담 빠른 배송 감사합니다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7D0B01-A9A1-5B5A-634C-606FB0AA3017}"/>
              </a:ext>
            </a:extLst>
          </p:cNvPr>
          <p:cNvSpPr txBox="1"/>
          <p:nvPr/>
        </p:nvSpPr>
        <p:spPr>
          <a:xfrm>
            <a:off x="8060932" y="5427848"/>
            <a:ext cx="51762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 dirty="0">
                <a:latin typeface="+mn-ea"/>
              </a:rPr>
              <a:t>댓글 </a:t>
            </a:r>
            <a:r>
              <a:rPr lang="en-US" altLang="ko-KR" sz="900" dirty="0">
                <a:latin typeface="+mn-ea"/>
              </a:rPr>
              <a:t>1</a:t>
            </a:r>
            <a:endParaRPr lang="ko-KR" altLang="en-US" sz="900" dirty="0"/>
          </a:p>
        </p:txBody>
      </p: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67323DE0-C1DD-254C-443F-A595019427E6}"/>
              </a:ext>
            </a:extLst>
          </p:cNvPr>
          <p:cNvGrpSpPr/>
          <p:nvPr/>
        </p:nvGrpSpPr>
        <p:grpSpPr>
          <a:xfrm>
            <a:off x="2125299" y="5508820"/>
            <a:ext cx="975013" cy="838506"/>
            <a:chOff x="2469932" y="3943754"/>
            <a:chExt cx="708502" cy="857287"/>
          </a:xfrm>
        </p:grpSpPr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178F1E00-4AEF-C59F-1954-8773A78DD623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66" name="직사각형 65">
                <a:extLst>
                  <a:ext uri="{FF2B5EF4-FFF2-40B4-BE49-F238E27FC236}">
                    <a16:creationId xmlns:a16="http://schemas.microsoft.com/office/drawing/2014/main" id="{119190A6-9733-0112-48F0-CC5DD34862DF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67" name="직선 연결선 66">
                <a:extLst>
                  <a:ext uri="{FF2B5EF4-FFF2-40B4-BE49-F238E27FC236}">
                    <a16:creationId xmlns:a16="http://schemas.microsoft.com/office/drawing/2014/main" id="{6EC528D3-2820-9DDC-C303-7888B4129122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직선 연결선 67">
                <a:extLst>
                  <a:ext uri="{FF2B5EF4-FFF2-40B4-BE49-F238E27FC236}">
                    <a16:creationId xmlns:a16="http://schemas.microsoft.com/office/drawing/2014/main" id="{BC428CA4-F815-119C-BDE9-94DD8300E379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35FD8EBD-22F0-4893-F6C8-5040334639E6}"/>
                </a:ext>
              </a:extLst>
            </p:cNvPr>
            <p:cNvSpPr txBox="1"/>
            <p:nvPr/>
          </p:nvSpPr>
          <p:spPr>
            <a:xfrm>
              <a:off x="2584856" y="4142918"/>
              <a:ext cx="475459" cy="5667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</a:t>
              </a: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이용자가</a:t>
              </a:r>
              <a:b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</a:b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등록한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이미지</a:t>
              </a:r>
              <a:r>
                <a:rPr lang="en-US" altLang="ko-KR" sz="800" dirty="0">
                  <a:solidFill>
                    <a:prstClr val="white">
                      <a:lumMod val="6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}</a:t>
              </a:r>
              <a:endParaRPr kumimoji="0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cxnSp>
        <p:nvCxnSpPr>
          <p:cNvPr id="69" name="직선 연결선 68">
            <a:extLst>
              <a:ext uri="{FF2B5EF4-FFF2-40B4-BE49-F238E27FC236}">
                <a16:creationId xmlns:a16="http://schemas.microsoft.com/office/drawing/2014/main" id="{CB96187B-17AA-F4E0-406E-8BECE9F907FC}"/>
              </a:ext>
            </a:extLst>
          </p:cNvPr>
          <p:cNvCxnSpPr>
            <a:cxnSpLocks/>
          </p:cNvCxnSpPr>
          <p:nvPr/>
        </p:nvCxnSpPr>
        <p:spPr>
          <a:xfrm>
            <a:off x="1769517" y="5326300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모서리가 둥근 직사각형 151">
            <a:extLst>
              <a:ext uri="{FF2B5EF4-FFF2-40B4-BE49-F238E27FC236}">
                <a16:creationId xmlns:a16="http://schemas.microsoft.com/office/drawing/2014/main" id="{D04B08E5-942F-2984-D5A1-BD487AFFBDF0}"/>
              </a:ext>
            </a:extLst>
          </p:cNvPr>
          <p:cNvSpPr/>
          <p:nvPr/>
        </p:nvSpPr>
        <p:spPr>
          <a:xfrm>
            <a:off x="7713130" y="6533798"/>
            <a:ext cx="434413" cy="230976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800" b="1" dirty="0">
                <a:solidFill>
                  <a:schemeClr val="bg1"/>
                </a:solidFill>
                <a:latin typeface="+mn-ea"/>
              </a:rPr>
              <a:t>수정</a:t>
            </a:r>
          </a:p>
        </p:txBody>
      </p:sp>
      <p:sp>
        <p:nvSpPr>
          <p:cNvPr id="71" name="모서리가 둥근 직사각형 152">
            <a:extLst>
              <a:ext uri="{FF2B5EF4-FFF2-40B4-BE49-F238E27FC236}">
                <a16:creationId xmlns:a16="http://schemas.microsoft.com/office/drawing/2014/main" id="{60300911-5B3C-5C70-A0A4-F0ED7BED7CB9}"/>
              </a:ext>
            </a:extLst>
          </p:cNvPr>
          <p:cNvSpPr/>
          <p:nvPr/>
        </p:nvSpPr>
        <p:spPr>
          <a:xfrm>
            <a:off x="8172618" y="6533870"/>
            <a:ext cx="434045" cy="22257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삭제</a:t>
            </a:r>
          </a:p>
        </p:txBody>
      </p:sp>
      <p:sp>
        <p:nvSpPr>
          <p:cNvPr id="72" name="모서리가 둥근 직사각형 151">
            <a:extLst>
              <a:ext uri="{FF2B5EF4-FFF2-40B4-BE49-F238E27FC236}">
                <a16:creationId xmlns:a16="http://schemas.microsoft.com/office/drawing/2014/main" id="{0D0AD770-4AF7-3E08-CE14-40776F145696}"/>
              </a:ext>
            </a:extLst>
          </p:cNvPr>
          <p:cNvSpPr/>
          <p:nvPr/>
        </p:nvSpPr>
        <p:spPr>
          <a:xfrm>
            <a:off x="7718725" y="3986540"/>
            <a:ext cx="434413" cy="230976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800" b="1" dirty="0">
                <a:solidFill>
                  <a:schemeClr val="bg1"/>
                </a:solidFill>
                <a:latin typeface="+mn-ea"/>
              </a:rPr>
              <a:t>수정</a:t>
            </a:r>
          </a:p>
        </p:txBody>
      </p:sp>
      <p:sp>
        <p:nvSpPr>
          <p:cNvPr id="83" name="모서리가 둥근 직사각형 152">
            <a:extLst>
              <a:ext uri="{FF2B5EF4-FFF2-40B4-BE49-F238E27FC236}">
                <a16:creationId xmlns:a16="http://schemas.microsoft.com/office/drawing/2014/main" id="{531D9B70-5C9C-130F-C939-F2824DE0A484}"/>
              </a:ext>
            </a:extLst>
          </p:cNvPr>
          <p:cNvSpPr/>
          <p:nvPr/>
        </p:nvSpPr>
        <p:spPr>
          <a:xfrm>
            <a:off x="8178213" y="3986612"/>
            <a:ext cx="434045" cy="22257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삭제</a:t>
            </a:r>
          </a:p>
        </p:txBody>
      </p:sp>
      <p:cxnSp>
        <p:nvCxnSpPr>
          <p:cNvPr id="84" name="직선 연결선 83">
            <a:extLst>
              <a:ext uri="{FF2B5EF4-FFF2-40B4-BE49-F238E27FC236}">
                <a16:creationId xmlns:a16="http://schemas.microsoft.com/office/drawing/2014/main" id="{C15C1C5B-B8D0-3C1F-F3D2-3912218921B6}"/>
              </a:ext>
            </a:extLst>
          </p:cNvPr>
          <p:cNvCxnSpPr>
            <a:cxnSpLocks/>
          </p:cNvCxnSpPr>
          <p:nvPr/>
        </p:nvCxnSpPr>
        <p:spPr>
          <a:xfrm>
            <a:off x="2108273" y="4318341"/>
            <a:ext cx="6559593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타원 9">
            <a:extLst>
              <a:ext uri="{FF2B5EF4-FFF2-40B4-BE49-F238E27FC236}">
                <a16:creationId xmlns:a16="http://schemas.microsoft.com/office/drawing/2014/main" id="{BB406ECB-865C-8ED5-6BD0-C23797EBEA8E}"/>
              </a:ext>
            </a:extLst>
          </p:cNvPr>
          <p:cNvSpPr/>
          <p:nvPr/>
        </p:nvSpPr>
        <p:spPr>
          <a:xfrm>
            <a:off x="1609600" y="133614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1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3AA2EA84-1325-B644-439B-B3CDA96B2246}"/>
              </a:ext>
            </a:extLst>
          </p:cNvPr>
          <p:cNvSpPr/>
          <p:nvPr/>
        </p:nvSpPr>
        <p:spPr>
          <a:xfrm>
            <a:off x="2734533" y="98240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2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34171265-75D0-114E-45E7-AB96FDBA6E06}"/>
              </a:ext>
            </a:extLst>
          </p:cNvPr>
          <p:cNvSpPr/>
          <p:nvPr/>
        </p:nvSpPr>
        <p:spPr>
          <a:xfrm>
            <a:off x="1581890" y="298067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F04C59B4-8726-624C-89E2-B1861BCE49AD}"/>
              </a:ext>
            </a:extLst>
          </p:cNvPr>
          <p:cNvSpPr/>
          <p:nvPr/>
        </p:nvSpPr>
        <p:spPr>
          <a:xfrm>
            <a:off x="1979424" y="436737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4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38" name="타원 37">
            <a:extLst>
              <a:ext uri="{FF2B5EF4-FFF2-40B4-BE49-F238E27FC236}">
                <a16:creationId xmlns:a16="http://schemas.microsoft.com/office/drawing/2014/main" id="{A0526687-CD18-3F92-9EA5-E0351EC07C2D}"/>
              </a:ext>
            </a:extLst>
          </p:cNvPr>
          <p:cNvSpPr/>
          <p:nvPr/>
        </p:nvSpPr>
        <p:spPr>
          <a:xfrm>
            <a:off x="7609065" y="96157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5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0FB3DDAD-7EE3-3D1F-CB42-DA0232889B3E}"/>
              </a:ext>
            </a:extLst>
          </p:cNvPr>
          <p:cNvSpPr/>
          <p:nvPr/>
        </p:nvSpPr>
        <p:spPr>
          <a:xfrm>
            <a:off x="166528" y="4527512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2460414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A779DECF-B40A-C156-02FF-A8D92B2C0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P-FE-MP-140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게시판 이용내역 </a:t>
            </a:r>
            <a:r>
              <a:rPr lang="en-US" altLang="ko-KR" dirty="0"/>
              <a:t>&gt; </a:t>
            </a:r>
            <a:r>
              <a:rPr lang="ko-KR" altLang="en-US" dirty="0"/>
              <a:t>나의 상품문의</a:t>
            </a:r>
            <a:r>
              <a:rPr lang="en-US" altLang="ko-KR" dirty="0"/>
              <a:t>] </a:t>
            </a:r>
            <a:r>
              <a:rPr lang="ko-KR" altLang="en-US" dirty="0"/>
              <a:t>나의 상품문의 목록</a:t>
            </a:r>
            <a:endParaRPr lang="en-US" altLang="ko-KR" dirty="0"/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601A719D-CA13-441D-A367-D0570A24872D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47" name="직사각형 46">
              <a:extLst>
                <a:ext uri="{FF2B5EF4-FFF2-40B4-BE49-F238E27FC236}">
                  <a16:creationId xmlns:a16="http://schemas.microsoft.com/office/drawing/2014/main" id="{50D7683B-9873-40A2-B58B-5866D03D60C4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나의 상품문의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48" name="직선 연결선 47">
              <a:extLst>
                <a:ext uri="{FF2B5EF4-FFF2-40B4-BE49-F238E27FC236}">
                  <a16:creationId xmlns:a16="http://schemas.microsoft.com/office/drawing/2014/main" id="{9F17CD0D-25C5-46D4-AC5E-3034DF330C34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49FFD9D4-14C1-427A-9902-75840F4A22DD}"/>
              </a:ext>
            </a:extLst>
          </p:cNvPr>
          <p:cNvSpPr/>
          <p:nvPr/>
        </p:nvSpPr>
        <p:spPr>
          <a:xfrm>
            <a:off x="2953453" y="1904527"/>
            <a:ext cx="2249891" cy="602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Q. {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문의 글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상단 내용 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줄 표기</a:t>
            </a: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}</a:t>
            </a:r>
          </a:p>
          <a:p>
            <a:pPr>
              <a:lnSpc>
                <a:spcPct val="200000"/>
              </a:lnSpc>
            </a:pPr>
            <a:r>
              <a:rPr lang="en-US" altLang="ko-KR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A. </a:t>
            </a:r>
            <a:r>
              <a: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등록된 답변이 없습니다</a:t>
            </a:r>
          </a:p>
        </p:txBody>
      </p: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82666CD6-D634-4499-9B9C-C0910F87C5DB}"/>
              </a:ext>
            </a:extLst>
          </p:cNvPr>
          <p:cNvCxnSpPr>
            <a:cxnSpLocks/>
          </p:cNvCxnSpPr>
          <p:nvPr/>
        </p:nvCxnSpPr>
        <p:spPr>
          <a:xfrm>
            <a:off x="1744266" y="1449409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11BB14EA-1383-4DD4-9B26-8B0D0D46D6B9}"/>
              </a:ext>
            </a:extLst>
          </p:cNvPr>
          <p:cNvSpPr/>
          <p:nvPr/>
        </p:nvSpPr>
        <p:spPr>
          <a:xfrm>
            <a:off x="1717600" y="1558990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10.</a:t>
            </a:r>
            <a:endParaRPr lang="ko-KR" altLang="en-US" sz="1000" dirty="0">
              <a:latin typeface="+mn-ea"/>
            </a:endParaRPr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1F3E9BD8-F572-46BA-99F4-331328591CE5}"/>
              </a:ext>
            </a:extLst>
          </p:cNvPr>
          <p:cNvSpPr/>
          <p:nvPr/>
        </p:nvSpPr>
        <p:spPr>
          <a:xfrm>
            <a:off x="2936998" y="1591455"/>
            <a:ext cx="155844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[{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카테고리 명 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&gt; 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상품명 표기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}]</a:t>
            </a:r>
            <a:endParaRPr lang="ko-KR" altLang="en-US" sz="8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71" name="직선 연결선 70">
            <a:extLst>
              <a:ext uri="{FF2B5EF4-FFF2-40B4-BE49-F238E27FC236}">
                <a16:creationId xmlns:a16="http://schemas.microsoft.com/office/drawing/2014/main" id="{CCAC2066-25B8-464A-8A28-88DE9F54B50F}"/>
              </a:ext>
            </a:extLst>
          </p:cNvPr>
          <p:cNvCxnSpPr>
            <a:cxnSpLocks/>
          </p:cNvCxnSpPr>
          <p:nvPr/>
        </p:nvCxnSpPr>
        <p:spPr>
          <a:xfrm>
            <a:off x="1744266" y="2849584"/>
            <a:ext cx="7056834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9CA31BD1-5921-4017-987B-D875AF58A261}"/>
              </a:ext>
            </a:extLst>
          </p:cNvPr>
          <p:cNvSpPr/>
          <p:nvPr/>
        </p:nvSpPr>
        <p:spPr>
          <a:xfrm>
            <a:off x="1717600" y="2988217"/>
            <a:ext cx="35279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00" dirty="0">
                <a:latin typeface="+mn-ea"/>
              </a:rPr>
              <a:t>9.</a:t>
            </a:r>
            <a:endParaRPr lang="ko-KR" altLang="en-US" sz="1000" dirty="0">
              <a:latin typeface="+mn-ea"/>
            </a:endParaRPr>
          </a:p>
        </p:txBody>
      </p: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9E99F5B4-100D-476D-8B76-888439674A3F}"/>
              </a:ext>
            </a:extLst>
          </p:cNvPr>
          <p:cNvSpPr/>
          <p:nvPr/>
        </p:nvSpPr>
        <p:spPr>
          <a:xfrm>
            <a:off x="2963345" y="3002883"/>
            <a:ext cx="108395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[Top&gt;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기모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티셔츠</a:t>
            </a:r>
            <a:r>
              <a:rPr lang="en-US" altLang="ko-KR" sz="8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]</a:t>
            </a:r>
          </a:p>
        </p:txBody>
      </p:sp>
      <p:sp>
        <p:nvSpPr>
          <p:cNvPr id="6" name="모서리가 둥근 직사각형 63">
            <a:extLst>
              <a:ext uri="{FF2B5EF4-FFF2-40B4-BE49-F238E27FC236}">
                <a16:creationId xmlns:a16="http://schemas.microsoft.com/office/drawing/2014/main" id="{AC9B5877-38B7-3834-17AA-69BF2C872C83}"/>
              </a:ext>
            </a:extLst>
          </p:cNvPr>
          <p:cNvSpPr/>
          <p:nvPr/>
        </p:nvSpPr>
        <p:spPr>
          <a:xfrm>
            <a:off x="3067323" y="966297"/>
            <a:ext cx="1459556" cy="255466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카테고리 전체</a:t>
            </a:r>
            <a:endParaRPr lang="en-US" altLang="ko-KR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7" name="Chevron">
            <a:extLst>
              <a:ext uri="{FF2B5EF4-FFF2-40B4-BE49-F238E27FC236}">
                <a16:creationId xmlns:a16="http://schemas.microsoft.com/office/drawing/2014/main" id="{4D4D768C-17B0-1318-6960-B376C5063103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4315365" y="1073187"/>
            <a:ext cx="104535" cy="58940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" name="모서리가 둥근 직사각형 63">
            <a:extLst>
              <a:ext uri="{FF2B5EF4-FFF2-40B4-BE49-F238E27FC236}">
                <a16:creationId xmlns:a16="http://schemas.microsoft.com/office/drawing/2014/main" id="{3A572FEA-4332-7EBF-54A0-4A7237B505EA}"/>
              </a:ext>
            </a:extLst>
          </p:cNvPr>
          <p:cNvSpPr/>
          <p:nvPr/>
        </p:nvSpPr>
        <p:spPr>
          <a:xfrm>
            <a:off x="4571998" y="969853"/>
            <a:ext cx="2200400" cy="255466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상품명 또는 질문 키워드를 입력하세요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.</a:t>
            </a:r>
          </a:p>
        </p:txBody>
      </p:sp>
      <p:sp>
        <p:nvSpPr>
          <p:cNvPr id="9" name="모서리가 둥근 직사각형 28">
            <a:extLst>
              <a:ext uri="{FF2B5EF4-FFF2-40B4-BE49-F238E27FC236}">
                <a16:creationId xmlns:a16="http://schemas.microsoft.com/office/drawing/2014/main" id="{D76766CE-D260-538C-3634-827058A497BF}"/>
              </a:ext>
            </a:extLst>
          </p:cNvPr>
          <p:cNvSpPr/>
          <p:nvPr/>
        </p:nvSpPr>
        <p:spPr>
          <a:xfrm>
            <a:off x="6844613" y="974322"/>
            <a:ext cx="735448" cy="247650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검색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171E0EC1-14E1-D1FB-9D9B-10FBF59646B4}"/>
              </a:ext>
            </a:extLst>
          </p:cNvPr>
          <p:cNvGrpSpPr/>
          <p:nvPr/>
        </p:nvGrpSpPr>
        <p:grpSpPr>
          <a:xfrm>
            <a:off x="2100633" y="1590777"/>
            <a:ext cx="804829" cy="876991"/>
            <a:chOff x="2469932" y="3943754"/>
            <a:chExt cx="708502" cy="857287"/>
          </a:xfrm>
        </p:grpSpPr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0227C093-3056-B33B-AE64-970CCC3987D0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FC54C696-F7AE-6F93-23DC-E951A8B630AF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3" name="직선 연결선 12">
                <a:extLst>
                  <a:ext uri="{FF2B5EF4-FFF2-40B4-BE49-F238E27FC236}">
                    <a16:creationId xmlns:a16="http://schemas.microsoft.com/office/drawing/2014/main" id="{A9A22646-8378-CA2E-2239-2FE8DA107125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직선 연결선 13">
                <a:extLst>
                  <a:ext uri="{FF2B5EF4-FFF2-40B4-BE49-F238E27FC236}">
                    <a16:creationId xmlns:a16="http://schemas.microsoft.com/office/drawing/2014/main" id="{BB22ECA1-2EE1-09ED-626A-2AEA693A353A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4A1EA91-D8FE-C8B2-A095-930DA43ADA55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308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{Thumbnail image}</a:t>
              </a:r>
            </a:p>
          </p:txBody>
        </p:sp>
      </p:grp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3492C943-8BA4-D6C4-0369-2150A6114B2E}"/>
              </a:ext>
            </a:extLst>
          </p:cNvPr>
          <p:cNvGrpSpPr/>
          <p:nvPr/>
        </p:nvGrpSpPr>
        <p:grpSpPr>
          <a:xfrm>
            <a:off x="2106620" y="2993449"/>
            <a:ext cx="804829" cy="876991"/>
            <a:chOff x="2469932" y="3943754"/>
            <a:chExt cx="708502" cy="857287"/>
          </a:xfrm>
        </p:grpSpPr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A94DEFAE-478E-DA94-CB35-3A531E44456C}"/>
                </a:ext>
              </a:extLst>
            </p:cNvPr>
            <p:cNvGrpSpPr/>
            <p:nvPr/>
          </p:nvGrpSpPr>
          <p:grpSpPr>
            <a:xfrm>
              <a:off x="2469932" y="3943754"/>
              <a:ext cx="708502" cy="857287"/>
              <a:chOff x="2352675" y="3900889"/>
              <a:chExt cx="943016" cy="943016"/>
            </a:xfrm>
          </p:grpSpPr>
          <p:sp>
            <p:nvSpPr>
              <p:cNvPr id="18" name="직사각형 17">
                <a:extLst>
                  <a:ext uri="{FF2B5EF4-FFF2-40B4-BE49-F238E27FC236}">
                    <a16:creationId xmlns:a16="http://schemas.microsoft.com/office/drawing/2014/main" id="{0B7CDA03-0374-924C-68D0-14BE5CF3DFB5}"/>
                  </a:ext>
                </a:extLst>
              </p:cNvPr>
              <p:cNvSpPr/>
              <p:nvPr/>
            </p:nvSpPr>
            <p:spPr>
              <a:xfrm>
                <a:off x="2352675" y="3900889"/>
                <a:ext cx="943016" cy="9430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rtlCol="0" anchor="ctr"/>
              <a:lstStyle/>
              <a:p>
                <a:pPr algn="ctr"/>
                <a:endParaRPr lang="en-US" altLang="ko-KR" sz="900" dirty="0">
                  <a:solidFill>
                    <a:schemeClr val="bg1">
                      <a:lumMod val="65000"/>
                    </a:schemeClr>
                  </a:solidFill>
                  <a:latin typeface="+mn-ea"/>
                </a:endParaRPr>
              </a:p>
            </p:txBody>
          </p:sp>
          <p:cxnSp>
            <p:nvCxnSpPr>
              <p:cNvPr id="19" name="직선 연결선 18">
                <a:extLst>
                  <a:ext uri="{FF2B5EF4-FFF2-40B4-BE49-F238E27FC236}">
                    <a16:creationId xmlns:a16="http://schemas.microsoft.com/office/drawing/2014/main" id="{A85BF571-55A4-1DE6-26AC-7AEA7E87D6F9}"/>
                  </a:ext>
                </a:extLst>
              </p:cNvPr>
              <p:cNvCxnSpPr/>
              <p:nvPr/>
            </p:nvCxnSpPr>
            <p:spPr>
              <a:xfrm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직선 연결선 19">
                <a:extLst>
                  <a:ext uri="{FF2B5EF4-FFF2-40B4-BE49-F238E27FC236}">
                    <a16:creationId xmlns:a16="http://schemas.microsoft.com/office/drawing/2014/main" id="{B43853FF-876D-65CA-EA86-EA769B359C83}"/>
                  </a:ext>
                </a:extLst>
              </p:cNvPr>
              <p:cNvCxnSpPr/>
              <p:nvPr/>
            </p:nvCxnSpPr>
            <p:spPr>
              <a:xfrm flipH="1">
                <a:off x="2352675" y="3900889"/>
                <a:ext cx="943016" cy="94301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5F9CEF8-476A-0D76-AAB5-7B5F4E83E981}"/>
                </a:ext>
              </a:extLst>
            </p:cNvPr>
            <p:cNvSpPr txBox="1"/>
            <p:nvPr/>
          </p:nvSpPr>
          <p:spPr>
            <a:xfrm>
              <a:off x="2534933" y="4272909"/>
              <a:ext cx="575304" cy="2308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65000"/>
                    </a:prstClr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{Thumbnail image}</a:t>
              </a: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C8575A99-A25D-E1DC-E9E2-283FF06847FF}"/>
              </a:ext>
            </a:extLst>
          </p:cNvPr>
          <p:cNvSpPr txBox="1"/>
          <p:nvPr/>
        </p:nvSpPr>
        <p:spPr>
          <a:xfrm>
            <a:off x="2963930" y="3225434"/>
            <a:ext cx="516190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>
              <a:lnSpc>
                <a:spcPct val="200000"/>
              </a:lnSpc>
            </a:pP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Q. 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이 옷은 어떻게 세탁을 하면 되나요</a:t>
            </a: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? </a:t>
            </a:r>
            <a:r>
              <a:rPr lang="ko-KR" altLang="en-US" sz="900" dirty="0">
                <a:latin typeface="+mn-ea"/>
              </a:rPr>
              <a:t>사진으로 보기에는 손빨래를 해야 할 것 같은데</a:t>
            </a:r>
            <a:r>
              <a:rPr lang="en-US" altLang="ko-KR" sz="900" dirty="0">
                <a:latin typeface="+mn-ea"/>
              </a:rPr>
              <a:t>…</a:t>
            </a:r>
            <a:endParaRPr lang="en-US" altLang="ko-KR" sz="900" b="0" i="0" u="none" strike="noStrike" dirty="0">
              <a:solidFill>
                <a:srgbClr val="000000"/>
              </a:solidFill>
              <a:effectLst/>
              <a:latin typeface="+mn-ea"/>
            </a:endParaRPr>
          </a:p>
          <a:p>
            <a:pPr fontAlgn="ctr">
              <a:lnSpc>
                <a:spcPct val="200000"/>
              </a:lnSpc>
            </a:pP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A. 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안녕하세요</a:t>
            </a: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~ </a:t>
            </a:r>
            <a:r>
              <a:rPr lang="ko-KR" altLang="en-US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고객님</a:t>
            </a:r>
            <a:r>
              <a:rPr lang="en-US" altLang="ko-KR" sz="900" b="0" i="0" u="none" strike="noStrike" dirty="0">
                <a:solidFill>
                  <a:srgbClr val="000000"/>
                </a:solidFill>
                <a:effectLst/>
                <a:latin typeface="+mn-ea"/>
              </a:rPr>
              <a:t>! </a:t>
            </a:r>
            <a:r>
              <a:rPr lang="ko-KR" altLang="en-US" sz="900" dirty="0">
                <a:latin typeface="+mn-ea"/>
              </a:rPr>
              <a:t>본 상품의 원단은 세탁기로 돌려도 원단이 손상되지 않는 상품이지만</a:t>
            </a:r>
            <a:r>
              <a:rPr lang="en-US" altLang="ko-KR" sz="900" dirty="0">
                <a:latin typeface="+mn-ea"/>
              </a:rPr>
              <a:t>…</a:t>
            </a:r>
          </a:p>
        </p:txBody>
      </p:sp>
      <p:pic>
        <p:nvPicPr>
          <p:cNvPr id="35" name="그림 34">
            <a:extLst>
              <a:ext uri="{FF2B5EF4-FFF2-40B4-BE49-F238E27FC236}">
                <a16:creationId xmlns:a16="http://schemas.microsoft.com/office/drawing/2014/main" id="{583220E3-1BD6-ED6E-B2AD-19E01BCD6F5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8477702" y="2953308"/>
            <a:ext cx="193664" cy="216000"/>
          </a:xfrm>
          <a:prstGeom prst="rect">
            <a:avLst/>
          </a:prstGeom>
        </p:spPr>
      </p:pic>
      <p:sp>
        <p:nvSpPr>
          <p:cNvPr id="36" name="직사각형 35">
            <a:extLst>
              <a:ext uri="{FF2B5EF4-FFF2-40B4-BE49-F238E27FC236}">
                <a16:creationId xmlns:a16="http://schemas.microsoft.com/office/drawing/2014/main" id="{C2949F99-F41C-6DCF-14E5-CE1B146434AA}"/>
              </a:ext>
            </a:extLst>
          </p:cNvPr>
          <p:cNvSpPr/>
          <p:nvPr/>
        </p:nvSpPr>
        <p:spPr>
          <a:xfrm>
            <a:off x="2152663" y="4376875"/>
            <a:ext cx="6519141" cy="226362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058D76C5-EFBA-FDCF-1453-4C854EA33DF6}"/>
              </a:ext>
            </a:extLst>
          </p:cNvPr>
          <p:cNvSpPr/>
          <p:nvPr/>
        </p:nvSpPr>
        <p:spPr>
          <a:xfrm>
            <a:off x="2323399" y="4446362"/>
            <a:ext cx="3982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en-US" altLang="ko-KR" dirty="0">
                <a:solidFill>
                  <a:srgbClr val="000000"/>
                </a:solidFill>
                <a:latin typeface="+mn-ea"/>
              </a:rPr>
              <a:t>Q.</a:t>
            </a:r>
            <a:endParaRPr lang="ko-KR" altLang="en-US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E25B1B2D-DF08-39A0-9C08-276780568E3E}"/>
              </a:ext>
            </a:extLst>
          </p:cNvPr>
          <p:cNvSpPr/>
          <p:nvPr/>
        </p:nvSpPr>
        <p:spPr>
          <a:xfrm>
            <a:off x="3008185" y="4648783"/>
            <a:ext cx="4234166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이 옷은 어떻게 세탁하면 되나요</a:t>
            </a:r>
            <a:r>
              <a:rPr lang="en-US" altLang="ko-KR" sz="900" dirty="0">
                <a:latin typeface="+mn-ea"/>
              </a:rPr>
              <a:t>? 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사진으로 보기에는 손빨래를 해야 할 것 같은데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세탁기를 써도 되나요</a:t>
            </a:r>
            <a:r>
              <a:rPr lang="en-US" altLang="ko-KR" sz="900" dirty="0">
                <a:latin typeface="+mn-ea"/>
              </a:rPr>
              <a:t>?</a:t>
            </a:r>
            <a:endParaRPr lang="ko-KR" altLang="en-US" sz="900" dirty="0">
              <a:latin typeface="+mn-ea"/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72C1BA9-BC75-1CF6-5660-CC67B5CCCFC5}"/>
              </a:ext>
            </a:extLst>
          </p:cNvPr>
          <p:cNvCxnSpPr/>
          <p:nvPr/>
        </p:nvCxnSpPr>
        <p:spPr>
          <a:xfrm>
            <a:off x="2397227" y="5246332"/>
            <a:ext cx="601163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D0EA0B85-56D9-F0A5-8965-E7F3BA2471F6}"/>
              </a:ext>
            </a:extLst>
          </p:cNvPr>
          <p:cNvSpPr/>
          <p:nvPr/>
        </p:nvSpPr>
        <p:spPr>
          <a:xfrm>
            <a:off x="2342620" y="5310927"/>
            <a:ext cx="38824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en-US" altLang="ko-KR" dirty="0">
                <a:solidFill>
                  <a:srgbClr val="000000"/>
                </a:solidFill>
                <a:latin typeface="+mn-ea"/>
              </a:rPr>
              <a:t>A.</a:t>
            </a:r>
            <a:endParaRPr lang="ko-KR" altLang="en-US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ED66FACE-6346-B400-8EF5-1F7AF6B19C51}"/>
              </a:ext>
            </a:extLst>
          </p:cNvPr>
          <p:cNvSpPr/>
          <p:nvPr/>
        </p:nvSpPr>
        <p:spPr>
          <a:xfrm>
            <a:off x="3008185" y="5630398"/>
            <a:ext cx="484637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안녕하세요</a:t>
            </a:r>
            <a:r>
              <a:rPr lang="en-US" altLang="ko-KR" sz="900" dirty="0">
                <a:latin typeface="+mn-ea"/>
              </a:rPr>
              <a:t>~ </a:t>
            </a:r>
            <a:r>
              <a:rPr lang="ko-KR" altLang="en-US" sz="900" dirty="0">
                <a:latin typeface="+mn-ea"/>
              </a:rPr>
              <a:t>고객님</a:t>
            </a:r>
            <a:r>
              <a:rPr lang="en-US" altLang="ko-KR" sz="900" dirty="0">
                <a:latin typeface="+mn-ea"/>
              </a:rPr>
              <a:t>!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본 상품의 원단은 세탁기로 돌려도 원단이 손상되지 않는 상품이지만</a:t>
            </a:r>
            <a:r>
              <a:rPr lang="en-US" altLang="ko-KR" sz="900" dirty="0">
                <a:latin typeface="+mn-ea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ko-KR" altLang="en-US" sz="900" dirty="0" err="1">
                <a:latin typeface="+mn-ea"/>
              </a:rPr>
              <a:t>세탁망을</a:t>
            </a:r>
            <a:r>
              <a:rPr lang="ko-KR" altLang="en-US" sz="900" dirty="0">
                <a:latin typeface="+mn-ea"/>
              </a:rPr>
              <a:t> 이용하여 세탁하시면 옷감 손상을 줄일 수 있습니다</a:t>
            </a:r>
            <a:r>
              <a:rPr lang="en-US" altLang="ko-KR" sz="900" dirty="0">
                <a:latin typeface="+mn-ea"/>
              </a:rPr>
              <a:t>.</a:t>
            </a:r>
            <a:r>
              <a:rPr lang="ko-KR" altLang="en-US" sz="900" dirty="0">
                <a:latin typeface="+mn-ea"/>
              </a:rPr>
              <a:t> 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이용해 주셔서 감사합니다</a:t>
            </a:r>
            <a:r>
              <a:rPr lang="en-US" altLang="ko-KR" sz="900" dirty="0">
                <a:latin typeface="+mn-ea"/>
              </a:rPr>
              <a:t>.</a:t>
            </a:r>
            <a:endParaRPr lang="ko-KR" altLang="en-US" sz="900" dirty="0">
              <a:latin typeface="+mn-ea"/>
            </a:endParaRPr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E4F1CDE1-BCEF-C0C4-67BD-064BD7A03D59}"/>
              </a:ext>
            </a:extLst>
          </p:cNvPr>
          <p:cNvCxnSpPr>
            <a:cxnSpLocks/>
          </p:cNvCxnSpPr>
          <p:nvPr/>
        </p:nvCxnSpPr>
        <p:spPr>
          <a:xfrm>
            <a:off x="2126029" y="4265073"/>
            <a:ext cx="6559593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2C85097A-7006-DCBD-8E73-F8C26D5AF59A}"/>
              </a:ext>
            </a:extLst>
          </p:cNvPr>
          <p:cNvSpPr/>
          <p:nvPr/>
        </p:nvSpPr>
        <p:spPr>
          <a:xfrm>
            <a:off x="2866497" y="5405627"/>
            <a:ext cx="192522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└ </a:t>
            </a:r>
            <a:r>
              <a:rPr lang="ko-KR" altLang="en-US" sz="8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라라마켓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2022-01-01 12:48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DD1B0E3F-CC53-E773-92F3-4FAA72537508}"/>
              </a:ext>
            </a:extLst>
          </p:cNvPr>
          <p:cNvSpPr/>
          <p:nvPr/>
        </p:nvSpPr>
        <p:spPr>
          <a:xfrm>
            <a:off x="2883759" y="4475472"/>
            <a:ext cx="192522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└</a:t>
            </a:r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2022-01-01 12:48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2968B329-506F-EDBA-A9FD-0B2AD33B9857}"/>
              </a:ext>
            </a:extLst>
          </p:cNvPr>
          <p:cNvSpPr/>
          <p:nvPr/>
        </p:nvSpPr>
        <p:spPr>
          <a:xfrm>
            <a:off x="3955327" y="2997887"/>
            <a:ext cx="108074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2023-01-01 12:48</a:t>
            </a:r>
            <a:endParaRPr lang="ko-KR" altLang="en-US" sz="800" b="1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AB56B121-0869-5E98-638E-EEF4F591EDB2}"/>
              </a:ext>
            </a:extLst>
          </p:cNvPr>
          <p:cNvSpPr/>
          <p:nvPr/>
        </p:nvSpPr>
        <p:spPr>
          <a:xfrm>
            <a:off x="4321853" y="1575970"/>
            <a:ext cx="127791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{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작성 년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월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일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시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, </a:t>
            </a:r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분</a:t>
            </a:r>
            <a:r>
              <a:rPr lang="en-US" altLang="ko-KR" sz="8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}</a:t>
            </a:r>
            <a:endParaRPr lang="ko-KR" altLang="en-US" sz="8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52" name="그림 51">
            <a:extLst>
              <a:ext uri="{FF2B5EF4-FFF2-40B4-BE49-F238E27FC236}">
                <a16:creationId xmlns:a16="http://schemas.microsoft.com/office/drawing/2014/main" id="{A7343D00-5FDB-7F17-7222-0074D263FF0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8477702" y="1542467"/>
            <a:ext cx="193664" cy="216000"/>
          </a:xfrm>
          <a:prstGeom prst="rect">
            <a:avLst/>
          </a:prstGeom>
        </p:spPr>
      </p:pic>
      <p:sp>
        <p:nvSpPr>
          <p:cNvPr id="100" name="모서리가 둥근 직사각형 151">
            <a:extLst>
              <a:ext uri="{FF2B5EF4-FFF2-40B4-BE49-F238E27FC236}">
                <a16:creationId xmlns:a16="http://schemas.microsoft.com/office/drawing/2014/main" id="{17380E2B-7932-B02B-FB76-A2CB4CEEB2EC}"/>
              </a:ext>
            </a:extLst>
          </p:cNvPr>
          <p:cNvSpPr/>
          <p:nvPr/>
        </p:nvSpPr>
        <p:spPr>
          <a:xfrm>
            <a:off x="7778282" y="2539168"/>
            <a:ext cx="434413" cy="230976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800" b="1" dirty="0">
                <a:solidFill>
                  <a:schemeClr val="bg1"/>
                </a:solidFill>
                <a:latin typeface="+mn-ea"/>
              </a:rPr>
              <a:t>수정</a:t>
            </a:r>
          </a:p>
        </p:txBody>
      </p:sp>
      <p:sp>
        <p:nvSpPr>
          <p:cNvPr id="101" name="모서리가 둥근 직사각형 152">
            <a:extLst>
              <a:ext uri="{FF2B5EF4-FFF2-40B4-BE49-F238E27FC236}">
                <a16:creationId xmlns:a16="http://schemas.microsoft.com/office/drawing/2014/main" id="{CBCBAA51-0CC0-5916-4FB2-E145F8751173}"/>
              </a:ext>
            </a:extLst>
          </p:cNvPr>
          <p:cNvSpPr/>
          <p:nvPr/>
        </p:nvSpPr>
        <p:spPr>
          <a:xfrm>
            <a:off x="8237770" y="2539240"/>
            <a:ext cx="434045" cy="22257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삭제</a:t>
            </a:r>
          </a:p>
        </p:txBody>
      </p:sp>
      <p:sp>
        <p:nvSpPr>
          <p:cNvPr id="103" name="모서리가 둥근 직사각형 152">
            <a:extLst>
              <a:ext uri="{FF2B5EF4-FFF2-40B4-BE49-F238E27FC236}">
                <a16:creationId xmlns:a16="http://schemas.microsoft.com/office/drawing/2014/main" id="{BEE5277D-3E32-BA9C-81D0-F3B5DB65C00C}"/>
              </a:ext>
            </a:extLst>
          </p:cNvPr>
          <p:cNvSpPr/>
          <p:nvPr/>
        </p:nvSpPr>
        <p:spPr>
          <a:xfrm>
            <a:off x="8212695" y="3987431"/>
            <a:ext cx="434045" cy="22257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삭제</a:t>
            </a:r>
          </a:p>
        </p:txBody>
      </p:sp>
      <p:graphicFrame>
        <p:nvGraphicFramePr>
          <p:cNvPr id="108" name="표 4">
            <a:extLst>
              <a:ext uri="{FF2B5EF4-FFF2-40B4-BE49-F238E27FC236}">
                <a16:creationId xmlns:a16="http://schemas.microsoft.com/office/drawing/2014/main" id="{57998E9F-7055-AF6C-1132-80C9DA5C9E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0617614"/>
              </p:ext>
            </p:extLst>
          </p:nvPr>
        </p:nvGraphicFramePr>
        <p:xfrm>
          <a:off x="9016139" y="252735"/>
          <a:ext cx="2508867" cy="69465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127107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질문 검색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 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카테고리 선택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상품 카테고리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검색범위 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상품명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질문내용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답변내용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'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버튼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→ 검색어 입력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 결과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→ 검색어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미입력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Alert 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검색어를 입력해 주세요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52101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 문의 게시판 기본사항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최신순으로 페이지당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게시글 없을 시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등록된 문의가 없습니다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5165174"/>
                  </a:ext>
                </a:extLst>
              </a:tr>
              <a:tr h="3221247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상품 문의 리스트 구성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상품 </a:t>
                      </a:r>
                      <a:r>
                        <a:rPr lang="ko-KR" altLang="en-US" sz="900" dirty="0" err="1">
                          <a:solidFill>
                            <a:schemeClr val="tx1"/>
                          </a:solidFill>
                          <a:latin typeface="+mn-ea"/>
                        </a:rPr>
                        <a:t>섬네일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 이미지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상품 카테고리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&gt;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상품명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해당 상품의 소개 화면으로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(Blank)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작성 년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월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일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분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열림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/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닫힘 버튼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질문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내용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줄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답변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내용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(1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줄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답변 내용이 없을 시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: '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등록된 답변이 없습니다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.'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기본 문구 표기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수정 버튼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답변 전인 경우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버튼 노출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→ 클릭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수정 팝업 호출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답변이 완료된 경우 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: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버튼 숨김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삭제 버튼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작성한 문의를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</a:t>
                      </a: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삭제 진행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Alert(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</a:t>
                      </a:r>
                      <a:r>
                        <a:rPr lang="ko-KR" altLang="en-US" sz="900" dirty="0">
                          <a:latin typeface="+mn-ea"/>
                        </a:rPr>
                        <a:t>가 삭제되었습니다</a:t>
                      </a:r>
                      <a:r>
                        <a:rPr lang="en-US" altLang="ko-KR" sz="900" dirty="0">
                          <a:latin typeface="+mn-ea"/>
                        </a:rPr>
                        <a:t>.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3405866"/>
                  </a:ext>
                </a:extLst>
              </a:tr>
              <a:tr h="141665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질문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latin typeface="+mn-ea"/>
                        </a:rPr>
                        <a:t>/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답변 열린 경우 표기 항목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Q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질문자 아이디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작성 년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월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일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분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질문 내용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A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쇼핑몰 명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답변 년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월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일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시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분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dirty="0">
                          <a:solidFill>
                            <a:schemeClr val="tx1"/>
                          </a:solidFill>
                          <a:latin typeface="+mn-ea"/>
                        </a:rPr>
                        <a:t>-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  <a:latin typeface="+mn-ea"/>
                        </a:rPr>
                        <a:t>답변 내용</a:t>
                      </a:r>
                      <a:endParaRPr lang="en-US" altLang="ko-KR" sz="900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056058"/>
                  </a:ext>
                </a:extLst>
              </a:tr>
              <a:tr h="516581">
                <a:tc>
                  <a:txBody>
                    <a:bodyPr/>
                    <a:lstStyle/>
                    <a:p>
                      <a:pPr algn="ctr" latinLnBrk="1">
                        <a:lnSpc>
                          <a:spcPts val="11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※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latin typeface="+mn-ea"/>
                        </a:rPr>
                        <a:t>레이아웃 및 목록 구성</a:t>
                      </a:r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[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고객센터 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&gt;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상품문의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]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와 유사한 형태로</a:t>
                      </a:r>
                      <a:endParaRPr lang="en-US" altLang="ko-KR" sz="900" b="0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1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  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검색</a:t>
                      </a:r>
                      <a:r>
                        <a:rPr lang="en-US" altLang="ko-KR" sz="900" b="0" dirty="0">
                          <a:solidFill>
                            <a:schemeClr val="tx1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900" b="0" dirty="0">
                          <a:solidFill>
                            <a:schemeClr val="tx1"/>
                          </a:solidFill>
                          <a:latin typeface="+mn-ea"/>
                        </a:rPr>
                        <a:t>리스트 구성요소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426151"/>
                  </a:ext>
                </a:extLst>
              </a:tr>
            </a:tbl>
          </a:graphicData>
        </a:graphic>
      </p:graphicFrame>
      <p:sp>
        <p:nvSpPr>
          <p:cNvPr id="109" name="직사각형 108">
            <a:extLst>
              <a:ext uri="{FF2B5EF4-FFF2-40B4-BE49-F238E27FC236}">
                <a16:creationId xmlns:a16="http://schemas.microsoft.com/office/drawing/2014/main" id="{2AC30D81-BB6C-1316-E0E8-32724AF3D6DB}"/>
              </a:ext>
            </a:extLst>
          </p:cNvPr>
          <p:cNvSpPr/>
          <p:nvPr/>
        </p:nvSpPr>
        <p:spPr>
          <a:xfrm>
            <a:off x="3641637" y="6778385"/>
            <a:ext cx="301556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 dirty="0">
                <a:latin typeface="+mn-ea"/>
              </a:rPr>
              <a:t>|</a:t>
            </a:r>
            <a:r>
              <a:rPr lang="ko-KR" altLang="en-US" sz="1000" dirty="0">
                <a:latin typeface="+mn-ea"/>
              </a:rPr>
              <a:t>처음</a:t>
            </a:r>
            <a:r>
              <a:rPr lang="en-US" altLang="ko-KR" sz="1000" dirty="0">
                <a:latin typeface="+mn-ea"/>
              </a:rPr>
              <a:t>|  &lt;</a:t>
            </a:r>
            <a:r>
              <a:rPr lang="ko-KR" altLang="en-US" sz="1000" dirty="0">
                <a:latin typeface="+mn-ea"/>
              </a:rPr>
              <a:t>이전</a:t>
            </a:r>
            <a:r>
              <a:rPr lang="en-US" altLang="ko-KR" sz="1000" dirty="0">
                <a:latin typeface="+mn-ea"/>
              </a:rPr>
              <a:t> | </a:t>
            </a:r>
            <a:r>
              <a:rPr lang="en-US" altLang="ko-KR" sz="1000" b="1" dirty="0">
                <a:latin typeface="+mn-ea"/>
              </a:rPr>
              <a:t>[1] </a:t>
            </a:r>
            <a:r>
              <a:rPr lang="en-US" altLang="ko-KR" sz="1000" dirty="0">
                <a:latin typeface="+mn-ea"/>
              </a:rPr>
              <a:t>[2] [3] [4] [5] | </a:t>
            </a:r>
            <a:r>
              <a:rPr lang="ko-KR" altLang="en-US" sz="1000" dirty="0">
                <a:latin typeface="+mn-ea"/>
              </a:rPr>
              <a:t>다음</a:t>
            </a:r>
            <a:r>
              <a:rPr lang="en-US" altLang="ko-KR" sz="1000" dirty="0">
                <a:latin typeface="+mn-ea"/>
              </a:rPr>
              <a:t>&gt;  |</a:t>
            </a:r>
            <a:r>
              <a:rPr lang="ko-KR" altLang="en-US" sz="1000" dirty="0">
                <a:latin typeface="+mn-ea"/>
              </a:rPr>
              <a:t>마지막</a:t>
            </a:r>
            <a:r>
              <a:rPr lang="en-US" altLang="ko-KR" sz="1000" dirty="0">
                <a:latin typeface="+mn-ea"/>
              </a:rPr>
              <a:t>|</a:t>
            </a:r>
            <a:endParaRPr lang="ko-KR" altLang="en-US" sz="1000" dirty="0">
              <a:latin typeface="+mn-ea"/>
            </a:endParaRPr>
          </a:p>
        </p:txBody>
      </p:sp>
      <p:grpSp>
        <p:nvGrpSpPr>
          <p:cNvPr id="110" name="Google Shape;1067;p27">
            <a:extLst>
              <a:ext uri="{FF2B5EF4-FFF2-40B4-BE49-F238E27FC236}">
                <a16:creationId xmlns:a16="http://schemas.microsoft.com/office/drawing/2014/main" id="{7A2AA573-3265-96AB-D3C6-2D3669FA8E9D}"/>
              </a:ext>
            </a:extLst>
          </p:cNvPr>
          <p:cNvGrpSpPr/>
          <p:nvPr/>
        </p:nvGrpSpPr>
        <p:grpSpPr>
          <a:xfrm>
            <a:off x="1687377" y="6634674"/>
            <a:ext cx="7038922" cy="230832"/>
            <a:chOff x="454585" y="453468"/>
            <a:chExt cx="8868441" cy="502040"/>
          </a:xfrm>
        </p:grpSpPr>
        <p:sp>
          <p:nvSpPr>
            <p:cNvPr id="111" name="Google Shape;1068;p27">
              <a:extLst>
                <a:ext uri="{FF2B5EF4-FFF2-40B4-BE49-F238E27FC236}">
                  <a16:creationId xmlns:a16="http://schemas.microsoft.com/office/drawing/2014/main" id="{5CEF27D9-2D34-4A7A-AB44-48FF81436D4A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12" name="Google Shape;1069;p27">
              <a:extLst>
                <a:ext uri="{FF2B5EF4-FFF2-40B4-BE49-F238E27FC236}">
                  <a16:creationId xmlns:a16="http://schemas.microsoft.com/office/drawing/2014/main" id="{47A7A936-CB2C-047A-75B1-7ABD00206D2C}"/>
                </a:ext>
              </a:extLst>
            </p:cNvPr>
            <p:cNvSpPr/>
            <p:nvPr/>
          </p:nvSpPr>
          <p:spPr>
            <a:xfrm>
              <a:off x="454586" y="607891"/>
              <a:ext cx="8868440" cy="185007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113" name="타원 112">
            <a:extLst>
              <a:ext uri="{FF2B5EF4-FFF2-40B4-BE49-F238E27FC236}">
                <a16:creationId xmlns:a16="http://schemas.microsoft.com/office/drawing/2014/main" id="{E0A53359-1422-A05A-C878-956E2FA07186}"/>
              </a:ext>
            </a:extLst>
          </p:cNvPr>
          <p:cNvSpPr/>
          <p:nvPr/>
        </p:nvSpPr>
        <p:spPr>
          <a:xfrm>
            <a:off x="1609600" y="134254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4" name="타원 113">
            <a:extLst>
              <a:ext uri="{FF2B5EF4-FFF2-40B4-BE49-F238E27FC236}">
                <a16:creationId xmlns:a16="http://schemas.microsoft.com/office/drawing/2014/main" id="{D62C3429-5834-4566-2AA0-70D61E9FD98F}"/>
              </a:ext>
            </a:extLst>
          </p:cNvPr>
          <p:cNvSpPr/>
          <p:nvPr/>
        </p:nvSpPr>
        <p:spPr>
          <a:xfrm>
            <a:off x="2779652" y="99797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5" name="타원 114">
            <a:extLst>
              <a:ext uri="{FF2B5EF4-FFF2-40B4-BE49-F238E27FC236}">
                <a16:creationId xmlns:a16="http://schemas.microsoft.com/office/drawing/2014/main" id="{B93DBD3C-9562-0396-CF45-8BCC7FDDB75F}"/>
              </a:ext>
            </a:extLst>
          </p:cNvPr>
          <p:cNvSpPr/>
          <p:nvPr/>
        </p:nvSpPr>
        <p:spPr>
          <a:xfrm>
            <a:off x="1611375" y="158295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6" name="타원 115">
            <a:extLst>
              <a:ext uri="{FF2B5EF4-FFF2-40B4-BE49-F238E27FC236}">
                <a16:creationId xmlns:a16="http://schemas.microsoft.com/office/drawing/2014/main" id="{4EEB2BC4-9437-AA03-8002-0275E6537D54}"/>
              </a:ext>
            </a:extLst>
          </p:cNvPr>
          <p:cNvSpPr/>
          <p:nvPr/>
        </p:nvSpPr>
        <p:spPr>
          <a:xfrm>
            <a:off x="1979064" y="429246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E294506D-35E7-CF81-AEFE-B97AC9ECBFFD}"/>
              </a:ext>
            </a:extLst>
          </p:cNvPr>
          <p:cNvSpPr/>
          <p:nvPr/>
        </p:nvSpPr>
        <p:spPr>
          <a:xfrm>
            <a:off x="166528" y="4731699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5723470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B953F898-D9B0-884B-C998-37D7D305D6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1379553"/>
              </p:ext>
            </p:extLst>
          </p:nvPr>
        </p:nvGraphicFramePr>
        <p:xfrm>
          <a:off x="1207363" y="400393"/>
          <a:ext cx="9010835" cy="8517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108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51719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P-FE-GN-20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ko-KR" altLang="en-US" dirty="0"/>
              <a:t>메인 화면에 </a:t>
            </a:r>
            <a:r>
              <a:rPr lang="en-US" altLang="ko-KR" dirty="0"/>
              <a:t>Header Type1</a:t>
            </a:r>
            <a:r>
              <a:rPr lang="ko-KR" altLang="en-US" dirty="0"/>
              <a:t>을 적용한 예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1A54AFEC-5736-AE24-64D7-E8AA79CA99E1}"/>
              </a:ext>
            </a:extLst>
          </p:cNvPr>
          <p:cNvSpPr/>
          <p:nvPr/>
        </p:nvSpPr>
        <p:spPr>
          <a:xfrm>
            <a:off x="2101819" y="758049"/>
            <a:ext cx="13271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600" b="1" spc="-3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</a:t>
            </a:r>
            <a:endParaRPr lang="ko-KR" altLang="en-US" sz="1600" b="1" spc="-3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94246FD7-2C74-F229-1216-9C3CA0EF32DB}"/>
              </a:ext>
            </a:extLst>
          </p:cNvPr>
          <p:cNvSpPr/>
          <p:nvPr/>
        </p:nvSpPr>
        <p:spPr>
          <a:xfrm>
            <a:off x="7973314" y="507545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회원가입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로그인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비회원 주문조회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20" name="Border">
            <a:extLst>
              <a:ext uri="{FF2B5EF4-FFF2-40B4-BE49-F238E27FC236}">
                <a16:creationId xmlns:a16="http://schemas.microsoft.com/office/drawing/2014/main" id="{5DA29D05-7659-17AD-3E26-5BC05EBCC88A}"/>
              </a:ext>
            </a:extLst>
          </p:cNvPr>
          <p:cNvSpPr>
            <a:spLocks/>
          </p:cNvSpPr>
          <p:nvPr/>
        </p:nvSpPr>
        <p:spPr bwMode="auto">
          <a:xfrm>
            <a:off x="1537448" y="2063968"/>
            <a:ext cx="8351657" cy="2809877"/>
          </a:xfrm>
          <a:prstGeom prst="rect">
            <a:avLst/>
          </a:prstGeom>
          <a:pattFill prst="dk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ko-KR">
                <a:uFillTx/>
              </a:defRPr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  <a:cs typeface="Segoe UI" panose="020B0502040204020203" pitchFamily="34" charset="0"/>
              </a:rPr>
              <a:t>Main Banner</a:t>
            </a: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FF080EB0-16F8-2D92-D6C3-E06579D4FD51}"/>
              </a:ext>
            </a:extLst>
          </p:cNvPr>
          <p:cNvGrpSpPr/>
          <p:nvPr/>
        </p:nvGrpSpPr>
        <p:grpSpPr>
          <a:xfrm>
            <a:off x="8503513" y="4287962"/>
            <a:ext cx="1183373" cy="100690"/>
            <a:chOff x="4231934" y="3454722"/>
            <a:chExt cx="1183373" cy="100690"/>
          </a:xfrm>
        </p:grpSpPr>
        <p:sp>
          <p:nvSpPr>
            <p:cNvPr id="22" name="타원 21">
              <a:extLst>
                <a:ext uri="{FF2B5EF4-FFF2-40B4-BE49-F238E27FC236}">
                  <a16:creationId xmlns:a16="http://schemas.microsoft.com/office/drawing/2014/main" id="{D8564947-4ED5-212F-BA46-AE8F4A67B89B}"/>
                </a:ext>
              </a:extLst>
            </p:cNvPr>
            <p:cNvSpPr>
              <a:spLocks/>
            </p:cNvSpPr>
            <p:nvPr/>
          </p:nvSpPr>
          <p:spPr>
            <a:xfrm>
              <a:off x="4231934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1" name="타원 50">
              <a:extLst>
                <a:ext uri="{FF2B5EF4-FFF2-40B4-BE49-F238E27FC236}">
                  <a16:creationId xmlns:a16="http://schemas.microsoft.com/office/drawing/2014/main" id="{60262CD0-101D-9CD7-A7E2-DCECD0FDA1AF}"/>
                </a:ext>
              </a:extLst>
            </p:cNvPr>
            <p:cNvSpPr>
              <a:spLocks/>
            </p:cNvSpPr>
            <p:nvPr/>
          </p:nvSpPr>
          <p:spPr>
            <a:xfrm>
              <a:off x="4412381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2" name="타원 51">
              <a:extLst>
                <a:ext uri="{FF2B5EF4-FFF2-40B4-BE49-F238E27FC236}">
                  <a16:creationId xmlns:a16="http://schemas.microsoft.com/office/drawing/2014/main" id="{BA09B914-C111-5468-C41A-A59AB3FA60EA}"/>
                </a:ext>
              </a:extLst>
            </p:cNvPr>
            <p:cNvSpPr>
              <a:spLocks/>
            </p:cNvSpPr>
            <p:nvPr/>
          </p:nvSpPr>
          <p:spPr>
            <a:xfrm>
              <a:off x="4592828" y="3454722"/>
              <a:ext cx="100690" cy="10069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3" name="타원 52">
              <a:extLst>
                <a:ext uri="{FF2B5EF4-FFF2-40B4-BE49-F238E27FC236}">
                  <a16:creationId xmlns:a16="http://schemas.microsoft.com/office/drawing/2014/main" id="{5E2A619A-0158-1D08-8C35-6C30090624EF}"/>
                </a:ext>
              </a:extLst>
            </p:cNvPr>
            <p:cNvSpPr>
              <a:spLocks/>
            </p:cNvSpPr>
            <p:nvPr/>
          </p:nvSpPr>
          <p:spPr>
            <a:xfrm>
              <a:off x="4773275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4" name="타원 53">
              <a:extLst>
                <a:ext uri="{FF2B5EF4-FFF2-40B4-BE49-F238E27FC236}">
                  <a16:creationId xmlns:a16="http://schemas.microsoft.com/office/drawing/2014/main" id="{1CF50929-B7F2-88DF-8953-862A76A93BE4}"/>
                </a:ext>
              </a:extLst>
            </p:cNvPr>
            <p:cNvSpPr>
              <a:spLocks/>
            </p:cNvSpPr>
            <p:nvPr/>
          </p:nvSpPr>
          <p:spPr>
            <a:xfrm>
              <a:off x="4953722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5" name="타원 54">
              <a:extLst>
                <a:ext uri="{FF2B5EF4-FFF2-40B4-BE49-F238E27FC236}">
                  <a16:creationId xmlns:a16="http://schemas.microsoft.com/office/drawing/2014/main" id="{4543C76C-653E-304F-FCD5-BF86BE526E1D}"/>
                </a:ext>
              </a:extLst>
            </p:cNvPr>
            <p:cNvSpPr>
              <a:spLocks/>
            </p:cNvSpPr>
            <p:nvPr/>
          </p:nvSpPr>
          <p:spPr>
            <a:xfrm>
              <a:off x="5134169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6" name="타원 55">
              <a:extLst>
                <a:ext uri="{FF2B5EF4-FFF2-40B4-BE49-F238E27FC236}">
                  <a16:creationId xmlns:a16="http://schemas.microsoft.com/office/drawing/2014/main" id="{1F977235-02E8-AF34-BD80-19CF79962BB3}"/>
                </a:ext>
              </a:extLst>
            </p:cNvPr>
            <p:cNvSpPr>
              <a:spLocks/>
            </p:cNvSpPr>
            <p:nvPr/>
          </p:nvSpPr>
          <p:spPr>
            <a:xfrm>
              <a:off x="5314617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</p:grpSp>
      <p:sp>
        <p:nvSpPr>
          <p:cNvPr id="99" name="모서리가 둥근 직사각형 50">
            <a:extLst>
              <a:ext uri="{FF2B5EF4-FFF2-40B4-BE49-F238E27FC236}">
                <a16:creationId xmlns:a16="http://schemas.microsoft.com/office/drawing/2014/main" id="{3BA4CB5C-AFF1-CD67-94FE-243448BA6522}"/>
              </a:ext>
            </a:extLst>
          </p:cNvPr>
          <p:cNvSpPr/>
          <p:nvPr/>
        </p:nvSpPr>
        <p:spPr>
          <a:xfrm>
            <a:off x="1935276" y="1408743"/>
            <a:ext cx="1152000" cy="446695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0" name="모서리가 둥근 직사각형 50">
            <a:extLst>
              <a:ext uri="{FF2B5EF4-FFF2-40B4-BE49-F238E27FC236}">
                <a16:creationId xmlns:a16="http://schemas.microsoft.com/office/drawing/2014/main" id="{14C844BC-0F0A-FBF6-7602-02997952035C}"/>
              </a:ext>
            </a:extLst>
          </p:cNvPr>
          <p:cNvSpPr/>
          <p:nvPr/>
        </p:nvSpPr>
        <p:spPr>
          <a:xfrm>
            <a:off x="3225332" y="1420939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4" name="직사각형 103">
            <a:extLst>
              <a:ext uri="{FF2B5EF4-FFF2-40B4-BE49-F238E27FC236}">
                <a16:creationId xmlns:a16="http://schemas.microsoft.com/office/drawing/2014/main" id="{678375AD-D824-A4C5-544A-9380C59F6A06}"/>
              </a:ext>
            </a:extLst>
          </p:cNvPr>
          <p:cNvSpPr/>
          <p:nvPr/>
        </p:nvSpPr>
        <p:spPr>
          <a:xfrm>
            <a:off x="2074340" y="582373"/>
            <a:ext cx="180710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나의 특별한 옷 구매 법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114" name="사각형: 둥근 모서리 33">
            <a:hlinkClick r:id="" action="ppaction://noaction"/>
            <a:extLst>
              <a:ext uri="{FF2B5EF4-FFF2-40B4-BE49-F238E27FC236}">
                <a16:creationId xmlns:a16="http://schemas.microsoft.com/office/drawing/2014/main" id="{571E5A4F-94E8-0184-A003-D52D80EA2D40}"/>
              </a:ext>
            </a:extLst>
          </p:cNvPr>
          <p:cNvSpPr>
            <a:spLocks/>
          </p:cNvSpPr>
          <p:nvPr/>
        </p:nvSpPr>
        <p:spPr>
          <a:xfrm>
            <a:off x="6817318" y="1460642"/>
            <a:ext cx="2948229" cy="36816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0" rIns="36000" bIns="0" numCol="1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000" dirty="0">
              <a:solidFill>
                <a:schemeClr val="bg1">
                  <a:lumMod val="65000"/>
                </a:schemeClr>
              </a:solidFill>
              <a:uFillTx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82036672-6C2C-58D3-57AC-0ABA1D5C4210}"/>
              </a:ext>
            </a:extLst>
          </p:cNvPr>
          <p:cNvSpPr txBox="1"/>
          <p:nvPr/>
        </p:nvSpPr>
        <p:spPr>
          <a:xfrm>
            <a:off x="6849459" y="1541318"/>
            <a:ext cx="74352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전체검색       </a:t>
            </a:r>
          </a:p>
        </p:txBody>
      </p:sp>
      <p:cxnSp>
        <p:nvCxnSpPr>
          <p:cNvPr id="125" name="직선 연결선 124">
            <a:extLst>
              <a:ext uri="{FF2B5EF4-FFF2-40B4-BE49-F238E27FC236}">
                <a16:creationId xmlns:a16="http://schemas.microsoft.com/office/drawing/2014/main" id="{7BB30706-378F-2BEE-F616-40FF945AE71E}"/>
              </a:ext>
            </a:extLst>
          </p:cNvPr>
          <p:cNvCxnSpPr>
            <a:cxnSpLocks/>
          </p:cNvCxnSpPr>
          <p:nvPr/>
        </p:nvCxnSpPr>
        <p:spPr>
          <a:xfrm>
            <a:off x="7703797" y="1567235"/>
            <a:ext cx="0" cy="144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Chevron">
            <a:extLst>
              <a:ext uri="{FF2B5EF4-FFF2-40B4-BE49-F238E27FC236}">
                <a16:creationId xmlns:a16="http://schemas.microsoft.com/office/drawing/2014/main" id="{9323DD85-09A4-35C3-9508-21580A9A07C2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7488452" y="1629013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10" name="표 10">
            <a:extLst>
              <a:ext uri="{FF2B5EF4-FFF2-40B4-BE49-F238E27FC236}">
                <a16:creationId xmlns:a16="http://schemas.microsoft.com/office/drawing/2014/main" id="{070905BB-43B2-8936-A17D-688F0E46BA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8128734"/>
              </p:ext>
            </p:extLst>
          </p:nvPr>
        </p:nvGraphicFramePr>
        <p:xfrm>
          <a:off x="5709391" y="870145"/>
          <a:ext cx="4118944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9736">
                  <a:extLst>
                    <a:ext uri="{9D8B030D-6E8A-4147-A177-3AD203B41FA5}">
                      <a16:colId xmlns:a16="http://schemas.microsoft.com/office/drawing/2014/main" val="203394674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374555007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838262310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1074087556"/>
                    </a:ext>
                  </a:extLst>
                </a:gridCol>
              </a:tblGrid>
              <a:tr h="233329"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라라마켓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 소개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상품리뷰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고객센터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7852953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C9335423-5661-3B0C-74FD-E8C9ED935D3D}"/>
              </a:ext>
            </a:extLst>
          </p:cNvPr>
          <p:cNvSpPr txBox="1"/>
          <p:nvPr/>
        </p:nvSpPr>
        <p:spPr>
          <a:xfrm>
            <a:off x="1852463" y="1579866"/>
            <a:ext cx="1116244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내 옷 팔고사고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92792F-5BC6-92DC-B14F-B4DBD1B00789}"/>
              </a:ext>
            </a:extLst>
          </p:cNvPr>
          <p:cNvSpPr txBox="1"/>
          <p:nvPr/>
        </p:nvSpPr>
        <p:spPr>
          <a:xfrm>
            <a:off x="3234220" y="1589105"/>
            <a:ext cx="709131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새 옷 구매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217A436-2E84-FF6C-A3B9-869811B5BD8B}"/>
              </a:ext>
            </a:extLst>
          </p:cNvPr>
          <p:cNvSpPr txBox="1"/>
          <p:nvPr/>
        </p:nvSpPr>
        <p:spPr>
          <a:xfrm>
            <a:off x="1967466" y="1443846"/>
            <a:ext cx="70913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 오픈 숍</a:t>
            </a:r>
            <a:endParaRPr lang="ko-KR" altLang="en-US" sz="10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84270D8-99FC-DB06-1A9C-C4AEF056B21C}"/>
              </a:ext>
            </a:extLst>
          </p:cNvPr>
          <p:cNvSpPr txBox="1"/>
          <p:nvPr/>
        </p:nvSpPr>
        <p:spPr>
          <a:xfrm>
            <a:off x="3276936" y="1450574"/>
            <a:ext cx="84427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스타일 숍</a:t>
            </a: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C2AC556A-2E17-CF22-65FF-DBEC148D3DA3}"/>
              </a:ext>
            </a:extLst>
          </p:cNvPr>
          <p:cNvSpPr/>
          <p:nvPr/>
        </p:nvSpPr>
        <p:spPr>
          <a:xfrm>
            <a:off x="9432383" y="1504154"/>
            <a:ext cx="281137" cy="28113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27" name="Picture 2" descr="C:\Users\user\Downloads\iconmonstr-magnifier-1-240.png">
            <a:extLst>
              <a:ext uri="{FF2B5EF4-FFF2-40B4-BE49-F238E27FC236}">
                <a16:creationId xmlns:a16="http://schemas.microsoft.com/office/drawing/2014/main" id="{B771C369-3756-429C-78F1-C4528BCF9A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520408" y="1587454"/>
            <a:ext cx="112146" cy="112146"/>
          </a:xfrm>
          <a:prstGeom prst="rect">
            <a:avLst/>
          </a:prstGeom>
          <a:noFill/>
        </p:spPr>
      </p:pic>
      <p:sp>
        <p:nvSpPr>
          <p:cNvPr id="28" name="Chevron">
            <a:extLst>
              <a:ext uri="{FF2B5EF4-FFF2-40B4-BE49-F238E27FC236}">
                <a16:creationId xmlns:a16="http://schemas.microsoft.com/office/drawing/2014/main" id="{059825D0-7B1A-1068-7125-BD4FDEC9992A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2862911" y="1613823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9" name="Chevron">
            <a:extLst>
              <a:ext uri="{FF2B5EF4-FFF2-40B4-BE49-F238E27FC236}">
                <a16:creationId xmlns:a16="http://schemas.microsoft.com/office/drawing/2014/main" id="{B36C8AB0-EA6C-834C-592B-A204221E0A61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4144311" y="1616167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0" name="Border">
            <a:extLst>
              <a:ext uri="{FF2B5EF4-FFF2-40B4-BE49-F238E27FC236}">
                <a16:creationId xmlns:a16="http://schemas.microsoft.com/office/drawing/2014/main" id="{E8FD9954-DC02-78EF-1A89-B8A62A3C4BAB}"/>
              </a:ext>
            </a:extLst>
          </p:cNvPr>
          <p:cNvSpPr>
            <a:spLocks/>
          </p:cNvSpPr>
          <p:nvPr/>
        </p:nvSpPr>
        <p:spPr bwMode="auto">
          <a:xfrm>
            <a:off x="1755030" y="4603663"/>
            <a:ext cx="1780892" cy="2279009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90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thumbnail image</a:t>
            </a:r>
            <a:endParaRPr lang="ko-KR" altLang="en-US" sz="90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087EF053-ADBA-BF19-4BCC-8C3E5BD5F791}"/>
              </a:ext>
            </a:extLst>
          </p:cNvPr>
          <p:cNvSpPr>
            <a:spLocks/>
          </p:cNvSpPr>
          <p:nvPr/>
        </p:nvSpPr>
        <p:spPr>
          <a:xfrm>
            <a:off x="1812691" y="6305361"/>
            <a:ext cx="84350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</a:t>
            </a:r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제목 호출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}</a:t>
            </a:r>
            <a:endParaRPr lang="ko-KR" altLang="en-US" sz="11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22B00983-8437-E3FB-4C30-A440977BD1C9}"/>
              </a:ext>
            </a:extLst>
          </p:cNvPr>
          <p:cNvSpPr>
            <a:spLocks/>
          </p:cNvSpPr>
          <p:nvPr/>
        </p:nvSpPr>
        <p:spPr>
          <a:xfrm>
            <a:off x="1812825" y="6566971"/>
            <a:ext cx="973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{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서브 설명 호출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}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6" name="Border">
            <a:extLst>
              <a:ext uri="{FF2B5EF4-FFF2-40B4-BE49-F238E27FC236}">
                <a16:creationId xmlns:a16="http://schemas.microsoft.com/office/drawing/2014/main" id="{83A0D2BC-EA0D-590A-A91E-0ECF14709FEF}"/>
              </a:ext>
            </a:extLst>
          </p:cNvPr>
          <p:cNvSpPr>
            <a:spLocks/>
          </p:cNvSpPr>
          <p:nvPr/>
        </p:nvSpPr>
        <p:spPr bwMode="auto">
          <a:xfrm>
            <a:off x="5792072" y="4603663"/>
            <a:ext cx="1780892" cy="2279009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90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thumbnail image</a:t>
            </a:r>
            <a:endParaRPr lang="ko-KR" altLang="en-US" sz="90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B3A9F779-E952-1E5A-8530-31A2C849090A}"/>
              </a:ext>
            </a:extLst>
          </p:cNvPr>
          <p:cNvSpPr>
            <a:spLocks/>
          </p:cNvSpPr>
          <p:nvPr/>
        </p:nvSpPr>
        <p:spPr>
          <a:xfrm>
            <a:off x="5849733" y="6305361"/>
            <a:ext cx="8899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100" dirty="0" err="1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히든</a:t>
            </a:r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 </a:t>
            </a:r>
            <a:r>
              <a:rPr lang="ko-KR" altLang="en-US" sz="1100" dirty="0" err="1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슬랙스</a:t>
            </a:r>
            <a:endParaRPr lang="ko-KR" altLang="en-US" sz="11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D86B915C-FCF7-08FF-7803-C9D47735C28B}"/>
              </a:ext>
            </a:extLst>
          </p:cNvPr>
          <p:cNvSpPr>
            <a:spLocks/>
          </p:cNvSpPr>
          <p:nvPr/>
        </p:nvSpPr>
        <p:spPr>
          <a:xfrm>
            <a:off x="5867623" y="6575849"/>
            <a:ext cx="62709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\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66,000</a:t>
            </a:r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9" name="Border">
            <a:extLst>
              <a:ext uri="{FF2B5EF4-FFF2-40B4-BE49-F238E27FC236}">
                <a16:creationId xmlns:a16="http://schemas.microsoft.com/office/drawing/2014/main" id="{9334CD31-E100-E54F-2A72-B636EB7210EB}"/>
              </a:ext>
            </a:extLst>
          </p:cNvPr>
          <p:cNvSpPr>
            <a:spLocks/>
          </p:cNvSpPr>
          <p:nvPr/>
        </p:nvSpPr>
        <p:spPr bwMode="auto">
          <a:xfrm>
            <a:off x="1759428" y="4600344"/>
            <a:ext cx="1776493" cy="161637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{image}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44" name="Border">
            <a:extLst>
              <a:ext uri="{FF2B5EF4-FFF2-40B4-BE49-F238E27FC236}">
                <a16:creationId xmlns:a16="http://schemas.microsoft.com/office/drawing/2014/main" id="{FE56C3B0-1A32-9DCB-B5D6-D59B6CADF77F}"/>
              </a:ext>
            </a:extLst>
          </p:cNvPr>
          <p:cNvSpPr>
            <a:spLocks/>
          </p:cNvSpPr>
          <p:nvPr/>
        </p:nvSpPr>
        <p:spPr bwMode="auto">
          <a:xfrm>
            <a:off x="5791177" y="4605466"/>
            <a:ext cx="1784615" cy="161637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50" name="Border">
            <a:extLst>
              <a:ext uri="{FF2B5EF4-FFF2-40B4-BE49-F238E27FC236}">
                <a16:creationId xmlns:a16="http://schemas.microsoft.com/office/drawing/2014/main" id="{BD2A81C0-19FF-5F22-17EA-CAF5DF1B20C7}"/>
              </a:ext>
            </a:extLst>
          </p:cNvPr>
          <p:cNvSpPr>
            <a:spLocks/>
          </p:cNvSpPr>
          <p:nvPr/>
        </p:nvSpPr>
        <p:spPr bwMode="auto">
          <a:xfrm>
            <a:off x="7819211" y="4603663"/>
            <a:ext cx="1780892" cy="2279009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90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thumbnail image</a:t>
            </a:r>
            <a:endParaRPr lang="ko-KR" altLang="en-US" sz="90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0D16916F-119F-5FEF-86F6-68851836FAC2}"/>
              </a:ext>
            </a:extLst>
          </p:cNvPr>
          <p:cNvSpPr>
            <a:spLocks/>
          </p:cNvSpPr>
          <p:nvPr/>
        </p:nvSpPr>
        <p:spPr>
          <a:xfrm>
            <a:off x="7876872" y="6305361"/>
            <a:ext cx="150425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ko-KR" altLang="en-US" sz="1100" spc="-30" dirty="0">
                <a:solidFill>
                  <a:prstClr val="black">
                    <a:lumMod val="65000"/>
                    <a:lumOff val="35000"/>
                  </a:prstClr>
                </a:solidFill>
              </a:rPr>
              <a:t>겨울 시즌 마감 이벤트</a:t>
            </a:r>
          </a:p>
        </p:txBody>
      </p:sp>
      <p:sp>
        <p:nvSpPr>
          <p:cNvPr id="60" name="Border">
            <a:extLst>
              <a:ext uri="{FF2B5EF4-FFF2-40B4-BE49-F238E27FC236}">
                <a16:creationId xmlns:a16="http://schemas.microsoft.com/office/drawing/2014/main" id="{A1E1D297-EE55-01B0-B21F-755E302EACC2}"/>
              </a:ext>
            </a:extLst>
          </p:cNvPr>
          <p:cNvSpPr>
            <a:spLocks/>
          </p:cNvSpPr>
          <p:nvPr/>
        </p:nvSpPr>
        <p:spPr bwMode="auto">
          <a:xfrm>
            <a:off x="7818316" y="4605466"/>
            <a:ext cx="1778445" cy="161637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D6E4EA5-C269-A77C-D290-FD66B1DD0D5A}"/>
              </a:ext>
            </a:extLst>
          </p:cNvPr>
          <p:cNvSpPr txBox="1">
            <a:spLocks/>
          </p:cNvSpPr>
          <p:nvPr/>
        </p:nvSpPr>
        <p:spPr>
          <a:xfrm>
            <a:off x="7872298" y="6582358"/>
            <a:ext cx="13064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-3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맑은 고딕"/>
                <a:ea typeface="맑은 고딕" panose="020B0503020000020004" pitchFamily="50" charset="-127"/>
                <a:cs typeface="+mn-cs"/>
              </a:rPr>
              <a:t>2023-02-01 ~ 2022-02-28</a:t>
            </a:r>
            <a:endParaRPr kumimoji="0" lang="ko-KR" altLang="en-US" sz="800" b="0" i="0" u="none" strike="noStrike" kern="1200" cap="none" spc="-3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69" name="Border">
            <a:extLst>
              <a:ext uri="{FF2B5EF4-FFF2-40B4-BE49-F238E27FC236}">
                <a16:creationId xmlns:a16="http://schemas.microsoft.com/office/drawing/2014/main" id="{9AE63848-9185-4B8B-9F93-563638CC4724}"/>
              </a:ext>
            </a:extLst>
          </p:cNvPr>
          <p:cNvSpPr>
            <a:spLocks/>
          </p:cNvSpPr>
          <p:nvPr/>
        </p:nvSpPr>
        <p:spPr bwMode="auto">
          <a:xfrm>
            <a:off x="3763844" y="4598541"/>
            <a:ext cx="1780892" cy="2279009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90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thumbnail image</a:t>
            </a:r>
            <a:endParaRPr lang="ko-KR" altLang="en-US" sz="90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CDDAF4DF-E608-C739-D9F2-EAD4580844CF}"/>
              </a:ext>
            </a:extLst>
          </p:cNvPr>
          <p:cNvSpPr>
            <a:spLocks/>
          </p:cNvSpPr>
          <p:nvPr/>
        </p:nvSpPr>
        <p:spPr>
          <a:xfrm>
            <a:off x="3821505" y="6300239"/>
            <a:ext cx="11031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볼드 맨투맨 티 </a:t>
            </a:r>
            <a:endParaRPr lang="ko-KR" altLang="en-US" sz="11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4DEC1BB6-41CA-595B-8C0E-5DF51C1FF61A}"/>
              </a:ext>
            </a:extLst>
          </p:cNvPr>
          <p:cNvSpPr>
            <a:spLocks/>
          </p:cNvSpPr>
          <p:nvPr/>
        </p:nvSpPr>
        <p:spPr>
          <a:xfrm>
            <a:off x="3839395" y="6570727"/>
            <a:ext cx="62709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\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66,000</a:t>
            </a:r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72" name="Border">
            <a:extLst>
              <a:ext uri="{FF2B5EF4-FFF2-40B4-BE49-F238E27FC236}">
                <a16:creationId xmlns:a16="http://schemas.microsoft.com/office/drawing/2014/main" id="{F61D7508-CB34-4451-F368-DC0070B05F83}"/>
              </a:ext>
            </a:extLst>
          </p:cNvPr>
          <p:cNvSpPr>
            <a:spLocks/>
          </p:cNvSpPr>
          <p:nvPr/>
        </p:nvSpPr>
        <p:spPr bwMode="auto">
          <a:xfrm>
            <a:off x="3762949" y="4600344"/>
            <a:ext cx="1784615" cy="161637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pic>
        <p:nvPicPr>
          <p:cNvPr id="74" name="그림 73">
            <a:extLst>
              <a:ext uri="{FF2B5EF4-FFF2-40B4-BE49-F238E27FC236}">
                <a16:creationId xmlns:a16="http://schemas.microsoft.com/office/drawing/2014/main" id="{5CCBD7D1-0618-26FB-4EF5-BFE4CC4B17BF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6181" y="3982245"/>
            <a:ext cx="228746" cy="228746"/>
          </a:xfrm>
          <a:prstGeom prst="rect">
            <a:avLst/>
          </a:prstGeom>
        </p:spPr>
      </p:pic>
      <p:pic>
        <p:nvPicPr>
          <p:cNvPr id="76" name="그림 75">
            <a:extLst>
              <a:ext uri="{FF2B5EF4-FFF2-40B4-BE49-F238E27FC236}">
                <a16:creationId xmlns:a16="http://schemas.microsoft.com/office/drawing/2014/main" id="{4E100E0C-15FF-5351-E158-9B8AF1A4CE91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2085" y="4240860"/>
            <a:ext cx="194695" cy="194695"/>
          </a:xfrm>
          <a:prstGeom prst="rect">
            <a:avLst/>
          </a:prstGeom>
        </p:spPr>
      </p:pic>
      <p:sp>
        <p:nvSpPr>
          <p:cNvPr id="77" name="타원 76">
            <a:extLst>
              <a:ext uri="{FF2B5EF4-FFF2-40B4-BE49-F238E27FC236}">
                <a16:creationId xmlns:a16="http://schemas.microsoft.com/office/drawing/2014/main" id="{E7C48AAF-478D-1CBA-FF93-173384C60DAD}"/>
              </a:ext>
            </a:extLst>
          </p:cNvPr>
          <p:cNvSpPr/>
          <p:nvPr/>
        </p:nvSpPr>
        <p:spPr>
          <a:xfrm>
            <a:off x="8214480" y="3972221"/>
            <a:ext cx="252148" cy="252148"/>
          </a:xfrm>
          <a:prstGeom prst="ellips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348513059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P-FE-MP-145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게시판 이용내역 </a:t>
            </a:r>
            <a:r>
              <a:rPr lang="en-US" altLang="ko-KR" dirty="0"/>
              <a:t>&gt; </a:t>
            </a:r>
            <a:r>
              <a:rPr lang="ko-KR" altLang="en-US" dirty="0"/>
              <a:t>나의 상품리뷰</a:t>
            </a:r>
            <a:r>
              <a:rPr lang="en-US" altLang="ko-KR" dirty="0"/>
              <a:t>] </a:t>
            </a:r>
            <a:r>
              <a:rPr lang="ko-KR" altLang="en-US" dirty="0"/>
              <a:t>상품문의 수정</a:t>
            </a:r>
            <a:endParaRPr lang="en-US" altLang="ko-KR" dirty="0"/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2EFF4465-B2D8-1850-3B3A-D95145EDB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795" y="412349"/>
            <a:ext cx="4091508" cy="4816598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1524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ko-KR" altLang="en-US" sz="1100" b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8CF0104D-67BC-C904-2BCE-BA4D9C021FD4}"/>
              </a:ext>
            </a:extLst>
          </p:cNvPr>
          <p:cNvSpPr/>
          <p:nvPr/>
        </p:nvSpPr>
        <p:spPr>
          <a:xfrm>
            <a:off x="307413" y="571206"/>
            <a:ext cx="2704010" cy="3803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상품문의 수정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9" name="Close Button">
            <a:extLst>
              <a:ext uri="{FF2B5EF4-FFF2-40B4-BE49-F238E27FC236}">
                <a16:creationId xmlns:a16="http://schemas.microsoft.com/office/drawing/2014/main" id="{5CB7AA89-4447-6FF1-84A1-C613246D3ECA}"/>
              </a:ext>
            </a:extLst>
          </p:cNvPr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3729718" y="637224"/>
            <a:ext cx="221550" cy="214403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42" name="모서리가 둥근 직사각형 151">
            <a:extLst>
              <a:ext uri="{FF2B5EF4-FFF2-40B4-BE49-F238E27FC236}">
                <a16:creationId xmlns:a16="http://schemas.microsoft.com/office/drawing/2014/main" id="{77D471A1-A2A4-12BD-A313-C0EBA71634A7}"/>
              </a:ext>
            </a:extLst>
          </p:cNvPr>
          <p:cNvSpPr/>
          <p:nvPr/>
        </p:nvSpPr>
        <p:spPr>
          <a:xfrm>
            <a:off x="1555585" y="4627816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수정</a:t>
            </a: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50E65831-E7FD-73A0-8543-A5FDAE9FB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265" y="1076501"/>
            <a:ext cx="3552004" cy="3149269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lIns="36000" tIns="36000" rIns="36000" bIns="36000" anchor="t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altLang="ko-KR" sz="10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8A4682E5-C7A6-D3AB-D861-5A2BF947C79F}"/>
              </a:ext>
            </a:extLst>
          </p:cNvPr>
          <p:cNvSpPr/>
          <p:nvPr/>
        </p:nvSpPr>
        <p:spPr>
          <a:xfrm>
            <a:off x="3062883" y="4235288"/>
            <a:ext cx="88838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1,000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/ 0</a:t>
            </a:r>
            <a:r>
              <a:rPr lang="ko-KR" altLang="en-US" sz="900" dirty="0">
                <a:latin typeface="+mn-ea"/>
              </a:rPr>
              <a:t>자</a:t>
            </a:r>
            <a:endParaRPr lang="ko-KR" altLang="en-US" sz="1400" dirty="0">
              <a:latin typeface="+mn-ea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618867-D6DA-C2EE-36AC-07B8C3195240}"/>
              </a:ext>
            </a:extLst>
          </p:cNvPr>
          <p:cNvSpPr txBox="1"/>
          <p:nvPr/>
        </p:nvSpPr>
        <p:spPr>
          <a:xfrm>
            <a:off x="399265" y="1151782"/>
            <a:ext cx="147813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1000" kern="0" spc="0" dirty="0">
                <a:solidFill>
                  <a:srgbClr val="4C4C4C"/>
                </a:solidFill>
                <a:effectLst/>
                <a:latin typeface="나눔고딕" panose="020D0604000000000000" pitchFamily="50" charset="-127"/>
                <a:ea typeface="나눔고딕" panose="020D0604000000000000" pitchFamily="50" charset="-127"/>
              </a:rPr>
              <a:t> {</a:t>
            </a:r>
            <a:r>
              <a:rPr lang="ko-KR" altLang="en-US" sz="1000" kern="0" spc="0" dirty="0">
                <a:solidFill>
                  <a:srgbClr val="4C4C4C"/>
                </a:solidFill>
                <a:effectLst/>
                <a:latin typeface="나눔고딕" panose="020D0604000000000000" pitchFamily="50" charset="-127"/>
                <a:ea typeface="나눔고딕" panose="020D0604000000000000" pitchFamily="50" charset="-127"/>
              </a:rPr>
              <a:t>작성된 문의 내용 호출</a:t>
            </a:r>
            <a:r>
              <a:rPr lang="en-US" altLang="ko-KR" sz="1000" kern="0" spc="0" dirty="0">
                <a:solidFill>
                  <a:srgbClr val="4C4C4C"/>
                </a:solidFill>
                <a:effectLst/>
                <a:latin typeface="나눔고딕" panose="020D0604000000000000" pitchFamily="50" charset="-127"/>
                <a:ea typeface="나눔고딕" panose="020D0604000000000000" pitchFamily="50" charset="-127"/>
              </a:rPr>
              <a:t>}</a:t>
            </a:r>
            <a:endParaRPr lang="ko-KR" altLang="en-US" sz="1000" dirty="0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7BAD263A-77B3-86A8-0CFD-EA2C954EAC7A}"/>
              </a:ext>
            </a:extLst>
          </p:cNvPr>
          <p:cNvSpPr/>
          <p:nvPr/>
        </p:nvSpPr>
        <p:spPr>
          <a:xfrm>
            <a:off x="433658" y="1374560"/>
            <a:ext cx="3517609" cy="6887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이 옷은 어떻게 세탁하면 되나요</a:t>
            </a:r>
            <a:r>
              <a:rPr lang="en-US" altLang="ko-KR" sz="900" dirty="0">
                <a:latin typeface="+mn-ea"/>
              </a:rPr>
              <a:t>? 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사진으로 보기에는 손빨래를 해야 할 것 같은데</a:t>
            </a:r>
            <a:r>
              <a:rPr lang="en-US" altLang="ko-KR" sz="900" dirty="0">
                <a:latin typeface="+mn-ea"/>
              </a:rPr>
              <a:t>, </a:t>
            </a:r>
            <a:r>
              <a:rPr lang="ko-KR" altLang="en-US" sz="900" dirty="0">
                <a:latin typeface="+mn-ea"/>
              </a:rPr>
              <a:t>세탁기를 써도 되나요</a:t>
            </a:r>
            <a:r>
              <a:rPr lang="en-US" altLang="ko-KR" sz="900" dirty="0">
                <a:latin typeface="+mn-ea"/>
              </a:rPr>
              <a:t>?</a:t>
            </a:r>
            <a:endParaRPr lang="ko-KR" altLang="en-US" sz="9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09821208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B39926DD-73A9-ACD9-0AA1-8BC231C421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P-FE-MP-150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개인정보 수정</a:t>
            </a:r>
            <a:r>
              <a:rPr lang="en-US" altLang="ko-KR" dirty="0"/>
              <a:t>] </a:t>
            </a:r>
            <a:r>
              <a:rPr lang="ko-KR" altLang="en-US" dirty="0"/>
              <a:t>비밀번호 확인</a:t>
            </a:r>
            <a:endParaRPr lang="en-US" altLang="ko-KR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146B1B57-694D-4613-B511-9EAD38099941}"/>
              </a:ext>
            </a:extLst>
          </p:cNvPr>
          <p:cNvSpPr/>
          <p:nvPr/>
        </p:nvSpPr>
        <p:spPr>
          <a:xfrm>
            <a:off x="3141326" y="1360019"/>
            <a:ext cx="288252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1000" dirty="0">
                <a:latin typeface="+mn-ea"/>
              </a:rPr>
              <a:t>사용자 확인을 위해 비밀번호를 입력해 주세요</a:t>
            </a:r>
            <a:r>
              <a:rPr lang="en-US" altLang="ko-KR" sz="1000" dirty="0">
                <a:latin typeface="+mn-ea"/>
              </a:rPr>
              <a:t>!</a:t>
            </a:r>
          </a:p>
        </p:txBody>
      </p:sp>
      <p:sp>
        <p:nvSpPr>
          <p:cNvPr id="7" name="모서리가 둥근 직사각형 35">
            <a:extLst>
              <a:ext uri="{FF2B5EF4-FFF2-40B4-BE49-F238E27FC236}">
                <a16:creationId xmlns:a16="http://schemas.microsoft.com/office/drawing/2014/main" id="{7DCB0527-F0D8-467F-9447-51CC3467C200}"/>
              </a:ext>
            </a:extLst>
          </p:cNvPr>
          <p:cNvSpPr/>
          <p:nvPr/>
        </p:nvSpPr>
        <p:spPr>
          <a:xfrm>
            <a:off x="6278086" y="1738759"/>
            <a:ext cx="735448" cy="248469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>
                <a:solidFill>
                  <a:schemeClr val="bg1"/>
                </a:solidFill>
                <a:latin typeface="+mn-ea"/>
              </a:rPr>
              <a:t>확인</a:t>
            </a: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47FEE990-67AC-4AF7-9F06-FED4A21169A8}"/>
              </a:ext>
            </a:extLst>
          </p:cNvPr>
          <p:cNvSpPr/>
          <p:nvPr/>
        </p:nvSpPr>
        <p:spPr>
          <a:xfrm>
            <a:off x="3129380" y="1754993"/>
            <a:ext cx="104387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1000" b="1" dirty="0">
                <a:latin typeface="+mn-ea"/>
              </a:rPr>
              <a:t>비밀번호 입력</a:t>
            </a:r>
            <a:r>
              <a:rPr lang="en-US" altLang="ko-KR" sz="1000" b="1" dirty="0">
                <a:latin typeface="+mn-ea"/>
              </a:rPr>
              <a:t> </a:t>
            </a:r>
            <a:endParaRPr lang="ko-KR" altLang="en-US" sz="1000" b="1" dirty="0">
              <a:latin typeface="+mn-ea"/>
            </a:endParaRP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71C4A592-8F89-40BC-B94C-7926AE421291}"/>
              </a:ext>
            </a:extLst>
          </p:cNvPr>
          <p:cNvSpPr/>
          <p:nvPr/>
        </p:nvSpPr>
        <p:spPr>
          <a:xfrm>
            <a:off x="2954084" y="177898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3" name="표 12">
            <a:extLst>
              <a:ext uri="{FF2B5EF4-FFF2-40B4-BE49-F238E27FC236}">
                <a16:creationId xmlns:a16="http://schemas.microsoft.com/office/drawing/2014/main" id="{25614B56-16B7-447B-8DB2-97D6623766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261580"/>
              </p:ext>
            </p:extLst>
          </p:nvPr>
        </p:nvGraphicFramePr>
        <p:xfrm>
          <a:off x="2186241" y="5039333"/>
          <a:ext cx="5852540" cy="762000"/>
        </p:xfrm>
        <a:graphic>
          <a:graphicData uri="http://schemas.openxmlformats.org/drawingml/2006/table">
            <a:tbl>
              <a:tblPr/>
              <a:tblGrid>
                <a:gridCol w="46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36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05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Button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예측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Action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Type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확인 클릭 시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95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확인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비밀번호를 입력하지 않고 확인 버튼 클릭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비밀번호를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비밀번호 불일치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비밀번호가 일치하지 않습니다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.</a:t>
                      </a:r>
                      <a:b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</a:b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비밀번호를 다시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5" name="타원 14">
            <a:extLst>
              <a:ext uri="{FF2B5EF4-FFF2-40B4-BE49-F238E27FC236}">
                <a16:creationId xmlns:a16="http://schemas.microsoft.com/office/drawing/2014/main" id="{DF623B79-7F6F-4794-A656-407364580F68}"/>
              </a:ext>
            </a:extLst>
          </p:cNvPr>
          <p:cNvSpPr/>
          <p:nvPr/>
        </p:nvSpPr>
        <p:spPr>
          <a:xfrm>
            <a:off x="2056289" y="490069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36B599BB-456C-4ECA-A5B6-9D40EDE1394F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26" name="직사각형 25">
              <a:extLst>
                <a:ext uri="{FF2B5EF4-FFF2-40B4-BE49-F238E27FC236}">
                  <a16:creationId xmlns:a16="http://schemas.microsoft.com/office/drawing/2014/main" id="{C000CC53-CD1F-418B-89D2-0B65DE308805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비밀번호 확인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27" name="직선 연결선 26">
              <a:extLst>
                <a:ext uri="{FF2B5EF4-FFF2-40B4-BE49-F238E27FC236}">
                  <a16:creationId xmlns:a16="http://schemas.microsoft.com/office/drawing/2014/main" id="{2A81CE6A-1503-4D2C-ACDE-B9FADC24232B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28" name="표 4">
            <a:extLst>
              <a:ext uri="{FF2B5EF4-FFF2-40B4-BE49-F238E27FC236}">
                <a16:creationId xmlns:a16="http://schemas.microsoft.com/office/drawing/2014/main" id="{A301659C-56A8-4358-BF55-6C576F5C0C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8362673"/>
              </p:ext>
            </p:extLst>
          </p:nvPr>
        </p:nvGraphicFramePr>
        <p:xfrm>
          <a:off x="9016139" y="234980"/>
          <a:ext cx="2508867" cy="69643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694164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입력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개인정보 수정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접근 시 마다 비밀번호 확인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입력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Password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처리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849373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Validation Check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[2.1]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확인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개인정보 수정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7474657"/>
                  </a:ext>
                </a:extLst>
              </a:tr>
              <a:tr h="5420796">
                <a:tc gridSpan="2">
                  <a:txBody>
                    <a:bodyPr/>
                    <a:lstStyle/>
                    <a:p>
                      <a:pPr marL="144000" indent="-108000" algn="l" defTabSz="999073" rtl="0" eaLnBrk="1" fontAlgn="ctr" latinLnBrk="1" hangingPunct="1">
                        <a:buFont typeface="Arial" panose="020B0604020202020204" pitchFamily="34" charset="0"/>
                        <a:buChar char="•"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11" name="모서리가 둥근 직사각형 63">
            <a:extLst>
              <a:ext uri="{FF2B5EF4-FFF2-40B4-BE49-F238E27FC236}">
                <a16:creationId xmlns:a16="http://schemas.microsoft.com/office/drawing/2014/main" id="{BC96651D-60CB-1498-1D31-50A897D74F1B}"/>
              </a:ext>
            </a:extLst>
          </p:cNvPr>
          <p:cNvSpPr/>
          <p:nvPr/>
        </p:nvSpPr>
        <p:spPr>
          <a:xfrm>
            <a:off x="4071655" y="1741344"/>
            <a:ext cx="2055116" cy="2447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2D61188A-10D6-B58B-AD24-B69B8297AC3F}"/>
              </a:ext>
            </a:extLst>
          </p:cNvPr>
          <p:cNvSpPr/>
          <p:nvPr/>
        </p:nvSpPr>
        <p:spPr>
          <a:xfrm>
            <a:off x="6152573" y="176122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ACF49AA8-941B-EBF8-60EF-A516E92828F2}"/>
              </a:ext>
            </a:extLst>
          </p:cNvPr>
          <p:cNvSpPr/>
          <p:nvPr/>
        </p:nvSpPr>
        <p:spPr>
          <a:xfrm>
            <a:off x="166528" y="5344255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11622392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55284114-97DD-0F26-0ECA-79CA2B2F2F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P-FE-MP-155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개인정보 수정 </a:t>
            </a:r>
            <a:r>
              <a:rPr lang="en-US" altLang="ko-KR" dirty="0"/>
              <a:t>&gt; </a:t>
            </a:r>
            <a:r>
              <a:rPr lang="ko-KR" altLang="en-US" dirty="0"/>
              <a:t>개인정보 수정</a:t>
            </a:r>
            <a:r>
              <a:rPr lang="en-US" altLang="ko-KR" dirty="0"/>
              <a:t>] </a:t>
            </a:r>
            <a:r>
              <a:rPr lang="ko-KR" altLang="en-US" dirty="0"/>
              <a:t>개인정보 수정</a:t>
            </a:r>
            <a:endParaRPr lang="en-US" altLang="ko-KR" dirty="0"/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0120076E-26D6-4E12-B056-1EECD28A67D2}"/>
              </a:ext>
            </a:extLst>
          </p:cNvPr>
          <p:cNvSpPr/>
          <p:nvPr/>
        </p:nvSpPr>
        <p:spPr>
          <a:xfrm>
            <a:off x="1618573" y="97041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8" name="표 27">
            <a:extLst>
              <a:ext uri="{FF2B5EF4-FFF2-40B4-BE49-F238E27FC236}">
                <a16:creationId xmlns:a16="http://schemas.microsoft.com/office/drawing/2014/main" id="{6CF09627-2DCE-46BF-8FE6-54E3839C59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226113"/>
              </p:ext>
            </p:extLst>
          </p:nvPr>
        </p:nvGraphicFramePr>
        <p:xfrm>
          <a:off x="1937823" y="6424578"/>
          <a:ext cx="6165934" cy="628650"/>
        </p:xfrm>
        <a:graphic>
          <a:graphicData uri="http://schemas.openxmlformats.org/drawingml/2006/table">
            <a:tbl>
              <a:tblPr/>
              <a:tblGrid>
                <a:gridCol w="6503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258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877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168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85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Button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예측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Action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Type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확인 클릭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95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수정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이메일</a:t>
                      </a:r>
                      <a:r>
                        <a:rPr lang="ko-KR" altLang="en-US" sz="9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주소 </a:t>
                      </a:r>
                      <a:r>
                        <a:rPr lang="ko-KR" altLang="en-US" sz="900" b="0" i="0" u="none" strike="noStrike" baseline="0" dirty="0" err="1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이메일 주소를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955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이메일 주소 형식 불일치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올바른 이메일 주소를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0" name="직사각형 29">
            <a:extLst>
              <a:ext uri="{FF2B5EF4-FFF2-40B4-BE49-F238E27FC236}">
                <a16:creationId xmlns:a16="http://schemas.microsoft.com/office/drawing/2014/main" id="{8208A1D0-BB9D-41EC-BD18-79D91D353533}"/>
              </a:ext>
            </a:extLst>
          </p:cNvPr>
          <p:cNvSpPr/>
          <p:nvPr/>
        </p:nvSpPr>
        <p:spPr>
          <a:xfrm>
            <a:off x="1861207" y="3167703"/>
            <a:ext cx="1863011" cy="2923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300" dirty="0">
                <a:latin typeface="+mn-ea"/>
              </a:rPr>
              <a:t>마케팅 정보 제공 동의</a:t>
            </a:r>
          </a:p>
        </p:txBody>
      </p:sp>
      <p:pic>
        <p:nvPicPr>
          <p:cNvPr id="31" name="Picture 2">
            <a:extLst>
              <a:ext uri="{FF2B5EF4-FFF2-40B4-BE49-F238E27FC236}">
                <a16:creationId xmlns:a16="http://schemas.microsoft.com/office/drawing/2014/main" id="{255F0912-AB4B-40A3-8B0F-A48990C3BB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4400" y="4464801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직사각형 31">
            <a:extLst>
              <a:ext uri="{FF2B5EF4-FFF2-40B4-BE49-F238E27FC236}">
                <a16:creationId xmlns:a16="http://schemas.microsoft.com/office/drawing/2014/main" id="{14F779D8-1C14-4504-BB4D-AFB4CC8D65CC}"/>
              </a:ext>
            </a:extLst>
          </p:cNvPr>
          <p:cNvSpPr/>
          <p:nvPr/>
        </p:nvSpPr>
        <p:spPr>
          <a:xfrm>
            <a:off x="1993233" y="4415032"/>
            <a:ext cx="53091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900" dirty="0">
                <a:latin typeface="+mn-ea"/>
              </a:rPr>
              <a:t>동의함</a:t>
            </a:r>
            <a:endParaRPr lang="en-US" altLang="ko-KR" sz="900" dirty="0">
              <a:latin typeface="+mn-ea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41B55037-458A-49DB-9362-46A3B2465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7768" y="3505853"/>
            <a:ext cx="182527" cy="81327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36000" tIns="36000" rIns="36000" bIns="3600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▲</a:t>
            </a:r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endParaRPr lang="en-US" altLang="ko-KR" sz="7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 algn="ctr"/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▼</a:t>
            </a: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63522C9-1037-4862-97A3-E0525C48EBC2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42" name="직사각형 41">
              <a:extLst>
                <a:ext uri="{FF2B5EF4-FFF2-40B4-BE49-F238E27FC236}">
                  <a16:creationId xmlns:a16="http://schemas.microsoft.com/office/drawing/2014/main" id="{18049B9D-CC02-4E29-8C8B-1E83F613137E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개인정보 수정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43" name="직선 연결선 42">
              <a:extLst>
                <a:ext uri="{FF2B5EF4-FFF2-40B4-BE49-F238E27FC236}">
                  <a16:creationId xmlns:a16="http://schemas.microsoft.com/office/drawing/2014/main" id="{F58EE76D-1D81-4A1A-B07B-06FE90DB323F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4" name="표 43">
            <a:extLst>
              <a:ext uri="{FF2B5EF4-FFF2-40B4-BE49-F238E27FC236}">
                <a16:creationId xmlns:a16="http://schemas.microsoft.com/office/drawing/2014/main" id="{8CF6C3C4-C9FE-49E3-9751-C2236D2BE4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8739335"/>
              </p:ext>
            </p:extLst>
          </p:nvPr>
        </p:nvGraphicFramePr>
        <p:xfrm>
          <a:off x="1901711" y="1283068"/>
          <a:ext cx="6899389" cy="1728000"/>
        </p:xfrm>
        <a:graphic>
          <a:graphicData uri="http://schemas.openxmlformats.org/drawingml/2006/table">
            <a:tbl>
              <a:tblPr/>
              <a:tblGrid>
                <a:gridCol w="1326891">
                  <a:extLst>
                    <a:ext uri="{9D8B030D-6E8A-4147-A177-3AD203B41FA5}">
                      <a16:colId xmlns:a16="http://schemas.microsoft.com/office/drawing/2014/main" val="2602319180"/>
                    </a:ext>
                  </a:extLst>
                </a:gridCol>
                <a:gridCol w="5572498">
                  <a:extLst>
                    <a:ext uri="{9D8B030D-6E8A-4147-A177-3AD203B41FA5}">
                      <a16:colId xmlns:a16="http://schemas.microsoft.com/office/drawing/2014/main" val="4222011279"/>
                    </a:ext>
                  </a:extLst>
                </a:gridCol>
              </a:tblGrid>
              <a:tr h="43200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아이디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{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가입 </a:t>
                      </a: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ID 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표기</a:t>
                      </a: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}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4860385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이름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{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가입 이름 표기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}</a:t>
                      </a: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72420075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휴대폰 번호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</a:pP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0757211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/>
                        </a:rPr>
                        <a:t>*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이메일</a:t>
                      </a:r>
                    </a:p>
                  </a:txBody>
                  <a:tcPr marL="72000" marR="72000" marT="72000" marB="72000" anchor="ctr">
                    <a:lnL>
                      <a:noFill/>
                    </a:lnL>
                    <a:lnR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</a:pP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4098466"/>
                  </a:ext>
                </a:extLst>
              </a:tr>
            </a:tbl>
          </a:graphicData>
        </a:graphic>
      </p:graphicFrame>
      <p:sp>
        <p:nvSpPr>
          <p:cNvPr id="49" name="직사각형 48">
            <a:extLst>
              <a:ext uri="{FF2B5EF4-FFF2-40B4-BE49-F238E27FC236}">
                <a16:creationId xmlns:a16="http://schemas.microsoft.com/office/drawing/2014/main" id="{6E56A13E-4756-4B52-AF05-85A9F9E338B0}"/>
              </a:ext>
            </a:extLst>
          </p:cNvPr>
          <p:cNvSpPr/>
          <p:nvPr/>
        </p:nvSpPr>
        <p:spPr>
          <a:xfrm>
            <a:off x="3883852" y="2214525"/>
            <a:ext cx="24718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200">
                <a:latin typeface="+mn-ea"/>
              </a:rPr>
              <a:t>-</a:t>
            </a:r>
            <a:endParaRPr lang="ko-KR" altLang="en-US" sz="1200">
              <a:latin typeface="+mn-ea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A59139ED-27E0-484B-9F6F-25855737C1E1}"/>
              </a:ext>
            </a:extLst>
          </p:cNvPr>
          <p:cNvSpPr/>
          <p:nvPr/>
        </p:nvSpPr>
        <p:spPr>
          <a:xfrm>
            <a:off x="4633849" y="2222381"/>
            <a:ext cx="24718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200" dirty="0">
                <a:latin typeface="+mn-ea"/>
              </a:rPr>
              <a:t>-</a:t>
            </a:r>
            <a:endParaRPr lang="ko-KR" altLang="en-US" sz="1200" dirty="0">
              <a:latin typeface="+mn-ea"/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710DB9E1-80D0-41E3-B88A-FCCC8183772E}"/>
              </a:ext>
            </a:extLst>
          </p:cNvPr>
          <p:cNvSpPr/>
          <p:nvPr/>
        </p:nvSpPr>
        <p:spPr>
          <a:xfrm>
            <a:off x="4399381" y="2666718"/>
            <a:ext cx="29848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@</a:t>
            </a:r>
          </a:p>
        </p:txBody>
      </p:sp>
      <p:sp>
        <p:nvSpPr>
          <p:cNvPr id="56" name="모서리가 둥근 직사각형 151">
            <a:extLst>
              <a:ext uri="{FF2B5EF4-FFF2-40B4-BE49-F238E27FC236}">
                <a16:creationId xmlns:a16="http://schemas.microsoft.com/office/drawing/2014/main" id="{5349BB26-A903-45D0-B7EE-F807FCD0D85F}"/>
              </a:ext>
            </a:extLst>
          </p:cNvPr>
          <p:cNvSpPr/>
          <p:nvPr/>
        </p:nvSpPr>
        <p:spPr>
          <a:xfrm>
            <a:off x="4830956" y="5891971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수정</a:t>
            </a:r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7C9E7B90-18D9-4DD9-852B-AE9DEE4D1F6F}"/>
              </a:ext>
            </a:extLst>
          </p:cNvPr>
          <p:cNvSpPr/>
          <p:nvPr/>
        </p:nvSpPr>
        <p:spPr>
          <a:xfrm>
            <a:off x="4697861" y="595495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60" name="표 4">
            <a:extLst>
              <a:ext uri="{FF2B5EF4-FFF2-40B4-BE49-F238E27FC236}">
                <a16:creationId xmlns:a16="http://schemas.microsoft.com/office/drawing/2014/main" id="{56C281C7-2AEF-4960-AFBA-09171FA88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5722923"/>
              </p:ext>
            </p:extLst>
          </p:nvPr>
        </p:nvGraphicFramePr>
        <p:xfrm>
          <a:off x="9016139" y="252736"/>
          <a:ext cx="2508867" cy="694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개인정보 수정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아이디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이름 수정 불가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연락처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이메일 수정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마케팅 정보 제공 동의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마케팅 정보 제공 동의 내용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013139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3.1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시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Confirm(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개인정보를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수정하시겠습니까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?)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마케팅 정보 제공 동의가 변경된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팝업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3.2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마케팅 정보 제공 동의가 변경되지 않은 경우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Alert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수정이 완료되었습니다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 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페이지 이동 없음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└ 마케팅 정보 제공 동의 여부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설정일 갱신 되지 않음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Confirm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747465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마케팅 정보 제공 확인 팝업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동의여부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}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동의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철회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버튼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딛힘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변경된 마케팅 정보 동의 여부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설정일 갱신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51256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쇼핑 이용 정보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 내역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 조회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895338"/>
                  </a:ext>
                </a:extLst>
              </a:tr>
              <a:tr h="2016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6" name="모서리가 둥근 직사각형 63">
            <a:extLst>
              <a:ext uri="{FF2B5EF4-FFF2-40B4-BE49-F238E27FC236}">
                <a16:creationId xmlns:a16="http://schemas.microsoft.com/office/drawing/2014/main" id="{0EC40AA6-D2D0-C3E4-E7FA-08ABFC68518F}"/>
              </a:ext>
            </a:extLst>
          </p:cNvPr>
          <p:cNvSpPr/>
          <p:nvPr/>
        </p:nvSpPr>
        <p:spPr>
          <a:xfrm>
            <a:off x="3318379" y="2219678"/>
            <a:ext cx="610378" cy="285716"/>
          </a:xfrm>
          <a:prstGeom prst="roundRect">
            <a:avLst>
              <a:gd name="adj" fmla="val 9035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" name="모서리가 둥근 직사각형 63">
            <a:extLst>
              <a:ext uri="{FF2B5EF4-FFF2-40B4-BE49-F238E27FC236}">
                <a16:creationId xmlns:a16="http://schemas.microsoft.com/office/drawing/2014/main" id="{3C6664FC-C704-CC7D-AB07-727AABBB9442}"/>
              </a:ext>
            </a:extLst>
          </p:cNvPr>
          <p:cNvSpPr/>
          <p:nvPr/>
        </p:nvSpPr>
        <p:spPr>
          <a:xfrm>
            <a:off x="4065417" y="2220817"/>
            <a:ext cx="610378" cy="285716"/>
          </a:xfrm>
          <a:prstGeom prst="roundRect">
            <a:avLst>
              <a:gd name="adj" fmla="val 9035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" name="모서리가 둥근 직사각형 63">
            <a:extLst>
              <a:ext uri="{FF2B5EF4-FFF2-40B4-BE49-F238E27FC236}">
                <a16:creationId xmlns:a16="http://schemas.microsoft.com/office/drawing/2014/main" id="{E34EAC86-4C75-996A-F78C-ECEA320C1718}"/>
              </a:ext>
            </a:extLst>
          </p:cNvPr>
          <p:cNvSpPr/>
          <p:nvPr/>
        </p:nvSpPr>
        <p:spPr>
          <a:xfrm>
            <a:off x="4835440" y="2216046"/>
            <a:ext cx="610378" cy="285716"/>
          </a:xfrm>
          <a:prstGeom prst="roundRect">
            <a:avLst>
              <a:gd name="adj" fmla="val 9035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9" name="모서리가 둥근 직사각형 63">
            <a:extLst>
              <a:ext uri="{FF2B5EF4-FFF2-40B4-BE49-F238E27FC236}">
                <a16:creationId xmlns:a16="http://schemas.microsoft.com/office/drawing/2014/main" id="{33BCA5D7-2D00-B010-1A95-6BF26204B27B}"/>
              </a:ext>
            </a:extLst>
          </p:cNvPr>
          <p:cNvSpPr/>
          <p:nvPr/>
        </p:nvSpPr>
        <p:spPr>
          <a:xfrm>
            <a:off x="3318379" y="2647346"/>
            <a:ext cx="1107636" cy="285716"/>
          </a:xfrm>
          <a:prstGeom prst="roundRect">
            <a:avLst>
              <a:gd name="adj" fmla="val 9035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" name="모서리가 둥근 직사각형 63">
            <a:extLst>
              <a:ext uri="{FF2B5EF4-FFF2-40B4-BE49-F238E27FC236}">
                <a16:creationId xmlns:a16="http://schemas.microsoft.com/office/drawing/2014/main" id="{A34C4080-6876-DA1B-1C9C-2A138A9F3FBF}"/>
              </a:ext>
            </a:extLst>
          </p:cNvPr>
          <p:cNvSpPr/>
          <p:nvPr/>
        </p:nvSpPr>
        <p:spPr>
          <a:xfrm>
            <a:off x="4660058" y="2648975"/>
            <a:ext cx="1545433" cy="285716"/>
          </a:xfrm>
          <a:prstGeom prst="roundRect">
            <a:avLst>
              <a:gd name="adj" fmla="val 9035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3" name="모서리가 둥근 직사각형 63">
            <a:extLst>
              <a:ext uri="{FF2B5EF4-FFF2-40B4-BE49-F238E27FC236}">
                <a16:creationId xmlns:a16="http://schemas.microsoft.com/office/drawing/2014/main" id="{27F557D4-03A7-CD20-FFB3-41A9D51B7B08}"/>
              </a:ext>
            </a:extLst>
          </p:cNvPr>
          <p:cNvSpPr/>
          <p:nvPr/>
        </p:nvSpPr>
        <p:spPr>
          <a:xfrm>
            <a:off x="1913233" y="3444095"/>
            <a:ext cx="6870111" cy="915335"/>
          </a:xfrm>
          <a:prstGeom prst="roundRect">
            <a:avLst>
              <a:gd name="adj" fmla="val 3216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07F35D08-8C87-195C-D719-9E7E8634F237}"/>
              </a:ext>
            </a:extLst>
          </p:cNvPr>
          <p:cNvSpPr/>
          <p:nvPr/>
        </p:nvSpPr>
        <p:spPr>
          <a:xfrm>
            <a:off x="1941479" y="3492956"/>
            <a:ext cx="176871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마케팅 정보제공 동의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.txt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3896D030-328B-E70F-B843-A712F8517002}"/>
              </a:ext>
            </a:extLst>
          </p:cNvPr>
          <p:cNvSpPr/>
          <p:nvPr/>
        </p:nvSpPr>
        <p:spPr>
          <a:xfrm>
            <a:off x="1834573" y="932225"/>
            <a:ext cx="851515" cy="2923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300" dirty="0">
                <a:latin typeface="+mn-ea"/>
              </a:rPr>
              <a:t>가입정보</a:t>
            </a:r>
          </a:p>
        </p:txBody>
      </p:sp>
      <p:sp>
        <p:nvSpPr>
          <p:cNvPr id="2" name="모서리가 둥근 직사각형 63">
            <a:extLst>
              <a:ext uri="{FF2B5EF4-FFF2-40B4-BE49-F238E27FC236}">
                <a16:creationId xmlns:a16="http://schemas.microsoft.com/office/drawing/2014/main" id="{ABBC3A35-24E4-5156-ADD5-643C1D46DD86}"/>
              </a:ext>
            </a:extLst>
          </p:cNvPr>
          <p:cNvSpPr/>
          <p:nvPr/>
        </p:nvSpPr>
        <p:spPr>
          <a:xfrm>
            <a:off x="6272630" y="2642897"/>
            <a:ext cx="1273382" cy="285716"/>
          </a:xfrm>
          <a:prstGeom prst="roundRect">
            <a:avLst>
              <a:gd name="adj" fmla="val 9035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선택</a:t>
            </a:r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A5DAC43C-43BE-AA05-1B96-221196AA2F2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53000"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7290847" y="2679635"/>
            <a:ext cx="193664" cy="216000"/>
          </a:xfrm>
          <a:prstGeom prst="rect">
            <a:avLst/>
          </a:prstGeom>
        </p:spPr>
      </p:pic>
      <p:sp>
        <p:nvSpPr>
          <p:cNvPr id="17" name="모서리가 둥근 직사각형 152">
            <a:extLst>
              <a:ext uri="{FF2B5EF4-FFF2-40B4-BE49-F238E27FC236}">
                <a16:creationId xmlns:a16="http://schemas.microsoft.com/office/drawing/2014/main" id="{A258D00A-67DE-6AAA-6BCA-DAD1F76270A2}"/>
              </a:ext>
            </a:extLst>
          </p:cNvPr>
          <p:cNvSpPr/>
          <p:nvPr/>
        </p:nvSpPr>
        <p:spPr>
          <a:xfrm>
            <a:off x="3799314" y="3798048"/>
            <a:ext cx="2832373" cy="1228135"/>
          </a:xfrm>
          <a:prstGeom prst="roundRect">
            <a:avLst>
              <a:gd name="adj" fmla="val 9620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defTabSz="914400">
              <a:lnSpc>
                <a:spcPct val="150000"/>
              </a:lnSpc>
            </a:pP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마케팅 정보 제공에 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{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동의여부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}</a:t>
            </a:r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하였습니다</a:t>
            </a:r>
            <a:r>
              <a:rPr lang="en-US" altLang="ko-KR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.</a:t>
            </a:r>
          </a:p>
          <a:p>
            <a:pPr defTabSz="914400">
              <a:lnSpc>
                <a:spcPct val="150000"/>
              </a:lnSpc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- </a:t>
            </a:r>
            <a:r>
              <a:rPr lang="ko-KR" altLang="en-US" sz="9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제공처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lang="ko-KR" altLang="en-US" sz="9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라라마켓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defTabSz="914400">
              <a:lnSpc>
                <a:spcPct val="150000"/>
              </a:lnSpc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-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설정일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2022-12-30</a:t>
            </a:r>
          </a:p>
        </p:txBody>
      </p:sp>
      <p:sp>
        <p:nvSpPr>
          <p:cNvPr id="18" name="모서리가 둥근 직사각형 151">
            <a:extLst>
              <a:ext uri="{FF2B5EF4-FFF2-40B4-BE49-F238E27FC236}">
                <a16:creationId xmlns:a16="http://schemas.microsoft.com/office/drawing/2014/main" id="{F8AEC3A4-1154-8679-C29B-924D7A49EDBD}"/>
              </a:ext>
            </a:extLst>
          </p:cNvPr>
          <p:cNvSpPr/>
          <p:nvPr/>
        </p:nvSpPr>
        <p:spPr>
          <a:xfrm>
            <a:off x="4899901" y="4660503"/>
            <a:ext cx="642350" cy="265644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>
                <a:solidFill>
                  <a:schemeClr val="bg1"/>
                </a:solidFill>
                <a:latin typeface="+mn-ea"/>
              </a:rPr>
              <a:t>확인</a:t>
            </a:r>
            <a:endParaRPr lang="ko-KR" altLang="en-US" sz="9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5943466F-FB81-8BA2-E802-68E132CDE93D}"/>
              </a:ext>
            </a:extLst>
          </p:cNvPr>
          <p:cNvSpPr/>
          <p:nvPr/>
        </p:nvSpPr>
        <p:spPr>
          <a:xfrm>
            <a:off x="1665333" y="319789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D999EA87-4F5C-3A94-DB8F-BB13147D618A}"/>
              </a:ext>
            </a:extLst>
          </p:cNvPr>
          <p:cNvSpPr/>
          <p:nvPr/>
        </p:nvSpPr>
        <p:spPr>
          <a:xfrm>
            <a:off x="1793711" y="6324228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BCD91648-CB5D-EDA9-EB2C-5A443BCD2D48}"/>
              </a:ext>
            </a:extLst>
          </p:cNvPr>
          <p:cNvSpPr/>
          <p:nvPr/>
        </p:nvSpPr>
        <p:spPr>
          <a:xfrm>
            <a:off x="3691619" y="370604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" name="모서리가 둥근 직사각형 152">
            <a:extLst>
              <a:ext uri="{FF2B5EF4-FFF2-40B4-BE49-F238E27FC236}">
                <a16:creationId xmlns:a16="http://schemas.microsoft.com/office/drawing/2014/main" id="{9456FC9F-BD15-AF64-4B44-5526077B72E7}"/>
              </a:ext>
            </a:extLst>
          </p:cNvPr>
          <p:cNvSpPr/>
          <p:nvPr/>
        </p:nvSpPr>
        <p:spPr>
          <a:xfrm>
            <a:off x="7830105" y="5912613"/>
            <a:ext cx="677654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6AC0BB3E-F661-2A1D-E7D8-DDF6C63B1246}"/>
              </a:ext>
            </a:extLst>
          </p:cNvPr>
          <p:cNvSpPr/>
          <p:nvPr/>
        </p:nvSpPr>
        <p:spPr>
          <a:xfrm>
            <a:off x="7669301" y="5981315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E2001607-EF6A-4289-3250-6C22540C39FF}"/>
              </a:ext>
            </a:extLst>
          </p:cNvPr>
          <p:cNvSpPr/>
          <p:nvPr/>
        </p:nvSpPr>
        <p:spPr>
          <a:xfrm>
            <a:off x="166528" y="5344255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7876201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C6D6CA26-F02E-93B8-F87C-2182CED3CF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P-FE-MP-160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개인정보 수정 </a:t>
            </a:r>
            <a:r>
              <a:rPr lang="en-US" altLang="ko-KR" dirty="0"/>
              <a:t>&gt; </a:t>
            </a:r>
            <a:r>
              <a:rPr lang="ko-KR" altLang="en-US" dirty="0"/>
              <a:t>비밀번호 변경</a:t>
            </a:r>
            <a:r>
              <a:rPr lang="en-US" altLang="ko-KR" dirty="0"/>
              <a:t>] </a:t>
            </a:r>
            <a:r>
              <a:rPr lang="ko-KR" altLang="en-US" dirty="0"/>
              <a:t>비밀번호 변경</a:t>
            </a:r>
            <a:endParaRPr lang="en-US" altLang="ko-KR" dirty="0"/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9C067497-1920-4226-AB82-13907D17ED42}"/>
              </a:ext>
            </a:extLst>
          </p:cNvPr>
          <p:cNvSpPr/>
          <p:nvPr/>
        </p:nvSpPr>
        <p:spPr>
          <a:xfrm>
            <a:off x="3278681" y="1136209"/>
            <a:ext cx="172515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  <a:defRPr/>
            </a:pPr>
            <a:r>
              <a:rPr lang="ko-KR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현재의 비밀번호 입력 </a:t>
            </a:r>
            <a:r>
              <a:rPr lang="en-US" altLang="ko-KR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endParaRPr lang="ko-KR" altLang="en-US" sz="1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99423659-210B-4639-AA38-C049F5B22FE9}"/>
              </a:ext>
            </a:extLst>
          </p:cNvPr>
          <p:cNvSpPr/>
          <p:nvPr/>
        </p:nvSpPr>
        <p:spPr>
          <a:xfrm>
            <a:off x="3271510" y="1968337"/>
            <a:ext cx="164660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  <a:defRPr/>
            </a:pPr>
            <a:r>
              <a:rPr lang="ko-KR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변경할 비밀번호 입력 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B966F1E5-B01E-4BC4-88C6-2AE913215DD8}"/>
              </a:ext>
            </a:extLst>
          </p:cNvPr>
          <p:cNvSpPr/>
          <p:nvPr/>
        </p:nvSpPr>
        <p:spPr>
          <a:xfrm>
            <a:off x="3271510" y="2286085"/>
            <a:ext cx="169148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  <a:defRPr/>
            </a:pPr>
            <a:r>
              <a:rPr lang="ko-KR" altLang="en-US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변경할 비밀번호 확인 </a:t>
            </a:r>
            <a:r>
              <a:rPr lang="en-US" altLang="ko-KR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endParaRPr lang="ko-KR" altLang="en-US" sz="10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C829D27C-6FE5-4BAC-A5D4-5F86038DFD97}"/>
              </a:ext>
            </a:extLst>
          </p:cNvPr>
          <p:cNvCxnSpPr>
            <a:cxnSpLocks/>
          </p:cNvCxnSpPr>
          <p:nvPr/>
        </p:nvCxnSpPr>
        <p:spPr>
          <a:xfrm>
            <a:off x="3013729" y="1655415"/>
            <a:ext cx="446144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5C7B6194-4C82-43FC-A881-8FD2ED778BD1}"/>
              </a:ext>
            </a:extLst>
          </p:cNvPr>
          <p:cNvSpPr/>
          <p:nvPr/>
        </p:nvSpPr>
        <p:spPr>
          <a:xfrm>
            <a:off x="3271510" y="2560882"/>
            <a:ext cx="3037278" cy="2774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※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영문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,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숫자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, 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특수문자 필수 조합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, 8~20</a:t>
            </a:r>
            <a:r>
              <a:rPr lang="ko-KR" altLang="en-US" sz="9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자 이내로 입력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!</a:t>
            </a:r>
          </a:p>
        </p:txBody>
      </p:sp>
      <p:graphicFrame>
        <p:nvGraphicFramePr>
          <p:cNvPr id="22" name="표 21">
            <a:extLst>
              <a:ext uri="{FF2B5EF4-FFF2-40B4-BE49-F238E27FC236}">
                <a16:creationId xmlns:a16="http://schemas.microsoft.com/office/drawing/2014/main" id="{B7820B05-96E6-47ED-A00B-8A90C048652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2875791"/>
              </p:ext>
            </p:extLst>
          </p:nvPr>
        </p:nvGraphicFramePr>
        <p:xfrm>
          <a:off x="2028892" y="4613751"/>
          <a:ext cx="6336430" cy="2428150"/>
        </p:xfrm>
        <a:graphic>
          <a:graphicData uri="http://schemas.openxmlformats.org/drawingml/2006/table">
            <a:tbl>
              <a:tblPr/>
              <a:tblGrid>
                <a:gridCol w="5903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4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2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220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71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4281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Button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예측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Action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Type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확인 클릭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5630">
                <a:tc rowSpan="6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변경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현재의 비밀번호 불일치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현재의 비밀번호가 일치하지 않습니다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.</a:t>
                      </a:r>
                    </a:p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비밀번호를 다시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81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현재의 비밀번호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현재의 비밀번호를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281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새로운 비밀번호 입력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: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새로운 비밀번호를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281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새로운 비밀번호 확인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: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미입력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확인 비밀번호를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563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새로운 비밀번호 입력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/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확인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: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불일치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새로운 비밀번호가 일치하지 않습니다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.</a:t>
                      </a:r>
                    </a:p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다시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563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비밀번호 생성 규칙에 어긋나는 경우</a:t>
                      </a:r>
                      <a:b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</a:br>
                      <a:r>
                        <a:rPr lang="en-US" altLang="ko-KR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/>
                        </a:rPr>
                        <a:t>(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영문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숫자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특수문자 필수 조합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, 8~20</a:t>
                      </a:r>
                      <a:r>
                        <a:rPr lang="ko-KR" altLang="en-US" sz="900" dirty="0">
                          <a:solidFill>
                            <a:schemeClr val="tx1"/>
                          </a:solidFill>
                        </a:rPr>
                        <a:t>자 이내가 아닌 경우</a:t>
                      </a:r>
                      <a:r>
                        <a:rPr lang="en-US" altLang="ko-KR" sz="9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900" b="0" i="0" u="none" strike="noStrike" dirty="0">
                        <a:solidFill>
                          <a:schemeClr val="tx1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비밀번호 생성 규칙에 맞게 다시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6" name="타원 25">
            <a:extLst>
              <a:ext uri="{FF2B5EF4-FFF2-40B4-BE49-F238E27FC236}">
                <a16:creationId xmlns:a16="http://schemas.microsoft.com/office/drawing/2014/main" id="{8DF8638C-3A15-4497-BE48-8A3E43C76397}"/>
              </a:ext>
            </a:extLst>
          </p:cNvPr>
          <p:cNvSpPr/>
          <p:nvPr/>
        </p:nvSpPr>
        <p:spPr>
          <a:xfrm>
            <a:off x="2992861" y="114563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EF122446-720D-476D-955E-68E245EE04DD}"/>
              </a:ext>
            </a:extLst>
          </p:cNvPr>
          <p:cNvSpPr/>
          <p:nvPr/>
        </p:nvSpPr>
        <p:spPr>
          <a:xfrm>
            <a:off x="1896316" y="4497013"/>
            <a:ext cx="216000" cy="23347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459EC37F-15C2-44FC-8F00-30D763CB2057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86BCE405-1565-4608-9AE3-0245BCBE5546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비밀번호 변경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37" name="직선 연결선 36">
              <a:extLst>
                <a:ext uri="{FF2B5EF4-FFF2-40B4-BE49-F238E27FC236}">
                  <a16:creationId xmlns:a16="http://schemas.microsoft.com/office/drawing/2014/main" id="{EF400F60-F407-4264-8FAD-268F78E619C3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모서리가 둥근 직사각형 151">
            <a:extLst>
              <a:ext uri="{FF2B5EF4-FFF2-40B4-BE49-F238E27FC236}">
                <a16:creationId xmlns:a16="http://schemas.microsoft.com/office/drawing/2014/main" id="{3B0D95DE-96D7-4CF3-A740-28253F5BEA3F}"/>
              </a:ext>
            </a:extLst>
          </p:cNvPr>
          <p:cNvSpPr/>
          <p:nvPr/>
        </p:nvSpPr>
        <p:spPr>
          <a:xfrm>
            <a:off x="4691650" y="3607999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변경</a:t>
            </a:r>
          </a:p>
        </p:txBody>
      </p:sp>
      <p:sp>
        <p:nvSpPr>
          <p:cNvPr id="40" name="타원 39">
            <a:extLst>
              <a:ext uri="{FF2B5EF4-FFF2-40B4-BE49-F238E27FC236}">
                <a16:creationId xmlns:a16="http://schemas.microsoft.com/office/drawing/2014/main" id="{D473F3E6-2DEE-41DD-8234-009FC5497382}"/>
              </a:ext>
            </a:extLst>
          </p:cNvPr>
          <p:cNvSpPr/>
          <p:nvPr/>
        </p:nvSpPr>
        <p:spPr>
          <a:xfrm>
            <a:off x="4767804" y="366863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43" name="표 4">
            <a:extLst>
              <a:ext uri="{FF2B5EF4-FFF2-40B4-BE49-F238E27FC236}">
                <a16:creationId xmlns:a16="http://schemas.microsoft.com/office/drawing/2014/main" id="{E6E69432-8CCA-4B7A-9798-EECB44F398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7154330"/>
              </p:ext>
            </p:extLst>
          </p:nvPr>
        </p:nvGraphicFramePr>
        <p:xfrm>
          <a:off x="9011621" y="243857"/>
          <a:ext cx="2508867" cy="695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현재의 비밀번호 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입력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Password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처리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새로운 비밀번호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입력 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Password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처리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생성 규칙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숫자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특수문자 조합 필수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8~20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 이내로 입력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512117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변경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Validation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Check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[3-1]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참고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Check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완료 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새로운 비밀번호로 설정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저장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Alert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변경이 완료 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: 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이용내역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주문내역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747465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이용내역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주문내역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895338"/>
                  </a:ext>
                </a:extLst>
              </a:tr>
              <a:tr h="3924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14" name="모서리가 둥근 직사각형 63">
            <a:extLst>
              <a:ext uri="{FF2B5EF4-FFF2-40B4-BE49-F238E27FC236}">
                <a16:creationId xmlns:a16="http://schemas.microsoft.com/office/drawing/2014/main" id="{35F1E435-1C4C-F098-8DF3-1A668114DC95}"/>
              </a:ext>
            </a:extLst>
          </p:cNvPr>
          <p:cNvSpPr/>
          <p:nvPr/>
        </p:nvSpPr>
        <p:spPr>
          <a:xfrm>
            <a:off x="5073653" y="1136209"/>
            <a:ext cx="2055116" cy="2447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" name="모서리가 둥근 직사각형 63">
            <a:extLst>
              <a:ext uri="{FF2B5EF4-FFF2-40B4-BE49-F238E27FC236}">
                <a16:creationId xmlns:a16="http://schemas.microsoft.com/office/drawing/2014/main" id="{43A07A7B-A72B-04EF-9FAF-C4A943F8FFDC}"/>
              </a:ext>
            </a:extLst>
          </p:cNvPr>
          <p:cNvSpPr/>
          <p:nvPr/>
        </p:nvSpPr>
        <p:spPr>
          <a:xfrm>
            <a:off x="5073653" y="1973286"/>
            <a:ext cx="2055116" cy="2447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" name="모서리가 둥근 직사각형 63">
            <a:extLst>
              <a:ext uri="{FF2B5EF4-FFF2-40B4-BE49-F238E27FC236}">
                <a16:creationId xmlns:a16="http://schemas.microsoft.com/office/drawing/2014/main" id="{3381F08B-7968-25B9-8CC1-71D372BAC548}"/>
              </a:ext>
            </a:extLst>
          </p:cNvPr>
          <p:cNvSpPr/>
          <p:nvPr/>
        </p:nvSpPr>
        <p:spPr>
          <a:xfrm>
            <a:off x="5072554" y="2278345"/>
            <a:ext cx="2055116" cy="244759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2E603693-2F77-36B3-60E0-DB7A8AC3C7D0}"/>
              </a:ext>
            </a:extLst>
          </p:cNvPr>
          <p:cNvSpPr/>
          <p:nvPr/>
        </p:nvSpPr>
        <p:spPr>
          <a:xfrm>
            <a:off x="3003428" y="200810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" name="모서리가 둥근 직사각형 152">
            <a:extLst>
              <a:ext uri="{FF2B5EF4-FFF2-40B4-BE49-F238E27FC236}">
                <a16:creationId xmlns:a16="http://schemas.microsoft.com/office/drawing/2014/main" id="{F51821E0-5A9C-6754-68E2-24C7D4924855}"/>
              </a:ext>
            </a:extLst>
          </p:cNvPr>
          <p:cNvSpPr/>
          <p:nvPr/>
        </p:nvSpPr>
        <p:spPr>
          <a:xfrm>
            <a:off x="7830105" y="3613295"/>
            <a:ext cx="677654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9071FDC8-8DCE-A8D0-353B-579E5C04FFC5}"/>
              </a:ext>
            </a:extLst>
          </p:cNvPr>
          <p:cNvSpPr/>
          <p:nvPr/>
        </p:nvSpPr>
        <p:spPr>
          <a:xfrm>
            <a:off x="7669301" y="368199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AD855414-65F3-B558-08EE-7996A8D35110}"/>
              </a:ext>
            </a:extLst>
          </p:cNvPr>
          <p:cNvSpPr/>
          <p:nvPr/>
        </p:nvSpPr>
        <p:spPr>
          <a:xfrm>
            <a:off x="166528" y="5539565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13805721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06540CE7-C4DD-7C23-B2CB-F3939B9311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P-FE-MP-165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회원탈퇴</a:t>
            </a:r>
            <a:r>
              <a:rPr lang="en-US" altLang="ko-KR" dirty="0"/>
              <a:t>] </a:t>
            </a:r>
            <a:r>
              <a:rPr lang="ko-KR" altLang="en-US" dirty="0"/>
              <a:t>회원탈퇴 </a:t>
            </a:r>
            <a:r>
              <a:rPr lang="en-US" altLang="ko-KR" dirty="0"/>
              <a:t>- 1</a:t>
            </a: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B6B9F0BB-7420-4E28-8DB8-92D01AF003CE}"/>
              </a:ext>
            </a:extLst>
          </p:cNvPr>
          <p:cNvSpPr/>
          <p:nvPr/>
        </p:nvSpPr>
        <p:spPr>
          <a:xfrm>
            <a:off x="1769517" y="909706"/>
            <a:ext cx="1235918" cy="230832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회원 탈퇴 안내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9D48BA3C-9E8D-45BC-B826-FD2F4FD6C2B7}"/>
              </a:ext>
            </a:extLst>
          </p:cNvPr>
          <p:cNvSpPr/>
          <p:nvPr/>
        </p:nvSpPr>
        <p:spPr>
          <a:xfrm>
            <a:off x="1833859" y="1194911"/>
            <a:ext cx="6810112" cy="965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050" b="1" dirty="0">
                <a:latin typeface="+mn-ea"/>
              </a:rPr>
              <a:t>{</a:t>
            </a:r>
            <a:r>
              <a:rPr lang="ko-KR" altLang="en-US" sz="1050" b="1" dirty="0">
                <a:latin typeface="+mn-ea"/>
              </a:rPr>
              <a:t>고객명</a:t>
            </a:r>
            <a:r>
              <a:rPr lang="en-US" altLang="ko-KR" sz="1050" b="1" dirty="0">
                <a:latin typeface="+mn-ea"/>
              </a:rPr>
              <a:t>} </a:t>
            </a:r>
            <a:r>
              <a:rPr lang="ko-KR" altLang="en-US" sz="1050" b="1" dirty="0">
                <a:latin typeface="+mn-ea"/>
              </a:rPr>
              <a:t>고객님</a:t>
            </a:r>
            <a:r>
              <a:rPr lang="en-US" altLang="ko-KR" sz="1050" b="1" dirty="0">
                <a:latin typeface="+mn-ea"/>
              </a:rPr>
              <a:t>!</a:t>
            </a:r>
          </a:p>
          <a:p>
            <a:pPr>
              <a:lnSpc>
                <a:spcPct val="150000"/>
              </a:lnSpc>
            </a:pPr>
            <a:r>
              <a:rPr lang="ko-KR" altLang="en-US" sz="1050" b="1" dirty="0">
                <a:latin typeface="+mn-ea"/>
              </a:rPr>
              <a:t>지금까지 저희 쇼핑몰을 이용해 주셔서 감사합니다</a:t>
            </a:r>
            <a:r>
              <a:rPr lang="en-US" altLang="ko-KR" sz="1050" b="1" dirty="0">
                <a:latin typeface="+mn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아래의 사항을 확인 하시고</a:t>
            </a:r>
            <a:r>
              <a:rPr lang="en-US" altLang="ko-KR" sz="900" dirty="0">
                <a:latin typeface="+mn-ea"/>
              </a:rPr>
              <a:t>,</a:t>
            </a:r>
            <a:r>
              <a:rPr lang="ko-KR" altLang="en-US" sz="900" dirty="0">
                <a:latin typeface="+mn-ea"/>
              </a:rPr>
              <a:t> 개선해야 할 점이 있다면 남겨 주세요</a:t>
            </a:r>
            <a:r>
              <a:rPr lang="en-US" altLang="ko-KR" sz="900" dirty="0">
                <a:latin typeface="+mn-ea"/>
              </a:rPr>
              <a:t>! </a:t>
            </a: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고객님의 의견을 적극 반영하여 이용에 불편이 없도록 개선하겠습니다</a:t>
            </a:r>
            <a:r>
              <a:rPr lang="en-US" altLang="ko-KR" sz="900" dirty="0">
                <a:latin typeface="+mn-ea"/>
              </a:rPr>
              <a:t>. 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85BA82FF-1066-4F77-88A9-DC1B718FBD74}"/>
              </a:ext>
            </a:extLst>
          </p:cNvPr>
          <p:cNvSpPr/>
          <p:nvPr/>
        </p:nvSpPr>
        <p:spPr>
          <a:xfrm>
            <a:off x="1989518" y="2232052"/>
            <a:ext cx="5485480" cy="6887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ko-KR" altLang="en-US" sz="900" dirty="0">
                <a:latin typeface="+mn-ea"/>
              </a:rPr>
              <a:t>탈퇴할 경우</a:t>
            </a:r>
            <a:r>
              <a:rPr lang="en-US" altLang="ko-KR" sz="900" dirty="0">
                <a:latin typeface="+mn-ea"/>
              </a:rPr>
              <a:t> 3</a:t>
            </a:r>
            <a:r>
              <a:rPr lang="ko-KR" altLang="en-US" sz="900" dirty="0">
                <a:latin typeface="+mn-ea"/>
              </a:rPr>
              <a:t>개월간 같은 명의로 재 가입이 불가 합니다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ko-KR" altLang="en-US" sz="900" dirty="0">
                <a:latin typeface="+mn-ea"/>
              </a:rPr>
              <a:t>오픈 숍에서 판매중인 제품은 모두 거래중지 상태로 변경 됩니다</a:t>
            </a:r>
            <a:r>
              <a:rPr lang="en-US" altLang="ko-KR" sz="900" dirty="0">
                <a:latin typeface="+mn-ea"/>
              </a:rPr>
              <a:t>.</a:t>
            </a: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ko-KR" altLang="en-US" sz="900" dirty="0">
                <a:latin typeface="+mn-ea"/>
              </a:rPr>
              <a:t>탈퇴 후 보유 포인트는 모두 삭제 됩니다</a:t>
            </a:r>
            <a:r>
              <a:rPr lang="en-US" altLang="ko-KR" sz="900" dirty="0">
                <a:latin typeface="+mn-ea"/>
              </a:rPr>
              <a:t>.</a:t>
            </a:r>
            <a:r>
              <a:rPr lang="ko-KR" altLang="en-US" sz="900" dirty="0">
                <a:latin typeface="+mn-ea"/>
              </a:rPr>
              <a:t> </a:t>
            </a:r>
            <a:endParaRPr lang="en-US" altLang="ko-KR" sz="900" dirty="0">
              <a:latin typeface="+mn-ea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6E2F7486-A7B1-46B8-AB53-F30C75356390}"/>
              </a:ext>
            </a:extLst>
          </p:cNvPr>
          <p:cNvSpPr/>
          <p:nvPr/>
        </p:nvSpPr>
        <p:spPr>
          <a:xfrm>
            <a:off x="1769516" y="4016657"/>
            <a:ext cx="4481940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이용에 개선해야 할 사항 있다면 의견을 남겨 주세요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! (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선택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F0AE94F3-54E8-48E8-82BB-B4181BDA9577}"/>
              </a:ext>
            </a:extLst>
          </p:cNvPr>
          <p:cNvSpPr/>
          <p:nvPr/>
        </p:nvSpPr>
        <p:spPr>
          <a:xfrm>
            <a:off x="1769517" y="5940865"/>
            <a:ext cx="1302157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rgbClr val="FF0000"/>
                </a:solidFill>
                <a:latin typeface="+mn-ea"/>
              </a:rPr>
              <a:t>*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비밀번호 입력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AB5E73A7-E65B-464B-8819-DD7D1E57F32A}"/>
              </a:ext>
            </a:extLst>
          </p:cNvPr>
          <p:cNvSpPr/>
          <p:nvPr/>
        </p:nvSpPr>
        <p:spPr>
          <a:xfrm>
            <a:off x="1769517" y="3042264"/>
            <a:ext cx="2969467" cy="200055"/>
          </a:xfrm>
          <a:prstGeom prst="rect">
            <a:avLst/>
          </a:prstGeom>
        </p:spPr>
        <p:txBody>
          <a:bodyPr wrap="square" lIns="72000" tIns="0" rIns="72000" bIns="0">
            <a:spAutoFit/>
          </a:bodyPr>
          <a:lstStyle/>
          <a:p>
            <a:r>
              <a:rPr lang="en-US" altLang="ko-KR" sz="1300" spc="-100" dirty="0">
                <a:solidFill>
                  <a:srgbClr val="FF0000"/>
                </a:solidFill>
                <a:latin typeface="+mn-ea"/>
              </a:rPr>
              <a:t>*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탈퇴 사유를 선택해 주세요</a:t>
            </a:r>
            <a:r>
              <a:rPr lang="en-US" altLang="ko-KR" sz="130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! </a:t>
            </a:r>
            <a:r>
              <a:rPr lang="en-US" altLang="ko-KR" sz="105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(1</a:t>
            </a:r>
            <a:r>
              <a:rPr lang="ko-KR" altLang="en-US" sz="105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개 이상 선택</a:t>
            </a:r>
            <a:r>
              <a:rPr lang="en-US" altLang="ko-KR" sz="1050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  <a:endParaRPr lang="en-US" altLang="ko-KR" sz="1300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5BC65762-CABB-462E-AA22-1243CE89C6D4}"/>
              </a:ext>
            </a:extLst>
          </p:cNvPr>
          <p:cNvSpPr/>
          <p:nvPr/>
        </p:nvSpPr>
        <p:spPr>
          <a:xfrm>
            <a:off x="1993081" y="3251631"/>
            <a:ext cx="5117630" cy="4810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이용률 감소      상품 저 품질      상품 가격 불만  </a:t>
            </a:r>
            <a:endParaRPr lang="en-US" altLang="ko-KR" sz="9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900" dirty="0">
                <a:latin typeface="+mn-ea"/>
              </a:rPr>
              <a:t>오픈 숍</a:t>
            </a:r>
            <a:r>
              <a:rPr lang="en-US" altLang="ko-KR" sz="900" dirty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구매 가능 상품 수 저조</a:t>
            </a:r>
            <a:r>
              <a:rPr lang="en-US" altLang="ko-KR" sz="900" dirty="0">
                <a:latin typeface="+mn-ea"/>
              </a:rPr>
              <a:t>         </a:t>
            </a:r>
            <a:r>
              <a:rPr lang="ko-KR" altLang="en-US" sz="900" dirty="0">
                <a:latin typeface="+mn-ea"/>
              </a:rPr>
              <a:t>오픈 숍</a:t>
            </a:r>
            <a:r>
              <a:rPr lang="en-US" altLang="ko-KR" sz="900" dirty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사기성 상품 과다       기타</a:t>
            </a:r>
            <a:endParaRPr lang="en-US" altLang="ko-KR" sz="900" dirty="0">
              <a:latin typeface="+mn-ea"/>
            </a:endParaRPr>
          </a:p>
        </p:txBody>
      </p:sp>
      <p:pic>
        <p:nvPicPr>
          <p:cNvPr id="21" name="Picture 2">
            <a:extLst>
              <a:ext uri="{FF2B5EF4-FFF2-40B4-BE49-F238E27FC236}">
                <a16:creationId xmlns:a16="http://schemas.microsoft.com/office/drawing/2014/main" id="{8969E595-D798-4674-BD03-044069DA37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9532" y="3332767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2">
            <a:extLst>
              <a:ext uri="{FF2B5EF4-FFF2-40B4-BE49-F238E27FC236}">
                <a16:creationId xmlns:a16="http://schemas.microsoft.com/office/drawing/2014/main" id="{E99E6021-9C64-4809-B2C5-7B55D02BD9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8942" y="3331626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2">
            <a:extLst>
              <a:ext uri="{FF2B5EF4-FFF2-40B4-BE49-F238E27FC236}">
                <a16:creationId xmlns:a16="http://schemas.microsoft.com/office/drawing/2014/main" id="{7CDCACCA-04F5-47E2-AB74-7198771F1C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0775" y="3341151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Picture 2">
            <a:extLst>
              <a:ext uri="{FF2B5EF4-FFF2-40B4-BE49-F238E27FC236}">
                <a16:creationId xmlns:a16="http://schemas.microsoft.com/office/drawing/2014/main" id="{7778F0D8-98C3-4C6F-A4C2-1295219C05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3724" y="3553554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2">
            <a:extLst>
              <a:ext uri="{FF2B5EF4-FFF2-40B4-BE49-F238E27FC236}">
                <a16:creationId xmlns:a16="http://schemas.microsoft.com/office/drawing/2014/main" id="{64B87F5B-83A6-4F8F-84B4-F483B16581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7940" y="3553554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그룹 47">
            <a:extLst>
              <a:ext uri="{FF2B5EF4-FFF2-40B4-BE49-F238E27FC236}">
                <a16:creationId xmlns:a16="http://schemas.microsoft.com/office/drawing/2014/main" id="{48BAA648-752A-4A35-9C0A-69E2AB44A85B}"/>
              </a:ext>
            </a:extLst>
          </p:cNvPr>
          <p:cNvGrpSpPr/>
          <p:nvPr/>
        </p:nvGrpSpPr>
        <p:grpSpPr>
          <a:xfrm>
            <a:off x="1748520" y="479207"/>
            <a:ext cx="7052580" cy="287878"/>
            <a:chOff x="1321916" y="479207"/>
            <a:chExt cx="7326784" cy="287878"/>
          </a:xfrm>
        </p:grpSpPr>
        <p:sp>
          <p:nvSpPr>
            <p:cNvPr id="49" name="직사각형 48">
              <a:extLst>
                <a:ext uri="{FF2B5EF4-FFF2-40B4-BE49-F238E27FC236}">
                  <a16:creationId xmlns:a16="http://schemas.microsoft.com/office/drawing/2014/main" id="{947E0C27-EE28-4F80-9F3A-B62625977376}"/>
                </a:ext>
              </a:extLst>
            </p:cNvPr>
            <p:cNvSpPr/>
            <p:nvPr/>
          </p:nvSpPr>
          <p:spPr>
            <a:xfrm>
              <a:off x="1321916" y="479207"/>
              <a:ext cx="289391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1400" b="1" spc="-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</a:rPr>
                <a:t>회원탈퇴</a:t>
              </a:r>
              <a:endPara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cxnSp>
          <p:nvCxnSpPr>
            <p:cNvPr id="50" name="직선 연결선 49">
              <a:extLst>
                <a:ext uri="{FF2B5EF4-FFF2-40B4-BE49-F238E27FC236}">
                  <a16:creationId xmlns:a16="http://schemas.microsoft.com/office/drawing/2014/main" id="{312BD09C-CCE7-4C74-939E-292EB3272C70}"/>
                </a:ext>
              </a:extLst>
            </p:cNvPr>
            <p:cNvCxnSpPr>
              <a:cxnSpLocks/>
            </p:cNvCxnSpPr>
            <p:nvPr/>
          </p:nvCxnSpPr>
          <p:spPr>
            <a:xfrm>
              <a:off x="1343729" y="767085"/>
              <a:ext cx="7304971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모서리가 둥근 직사각형 151">
            <a:extLst>
              <a:ext uri="{FF2B5EF4-FFF2-40B4-BE49-F238E27FC236}">
                <a16:creationId xmlns:a16="http://schemas.microsoft.com/office/drawing/2014/main" id="{DBB66E87-8A86-4261-AB31-F4FC6A61681F}"/>
              </a:ext>
            </a:extLst>
          </p:cNvPr>
          <p:cNvSpPr/>
          <p:nvPr/>
        </p:nvSpPr>
        <p:spPr>
          <a:xfrm>
            <a:off x="4079093" y="6622829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회원탈퇴</a:t>
            </a:r>
          </a:p>
        </p:txBody>
      </p:sp>
      <p:sp>
        <p:nvSpPr>
          <p:cNvPr id="55" name="타원 54">
            <a:extLst>
              <a:ext uri="{FF2B5EF4-FFF2-40B4-BE49-F238E27FC236}">
                <a16:creationId xmlns:a16="http://schemas.microsoft.com/office/drawing/2014/main" id="{F7DB8FF7-14BA-4B20-94D0-F757612E4242}"/>
              </a:ext>
            </a:extLst>
          </p:cNvPr>
          <p:cNvSpPr/>
          <p:nvPr/>
        </p:nvSpPr>
        <p:spPr>
          <a:xfrm>
            <a:off x="1617859" y="88206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E8C6D5AB-9C49-4B31-8045-FE6A1F17EB3A}"/>
              </a:ext>
            </a:extLst>
          </p:cNvPr>
          <p:cNvSpPr/>
          <p:nvPr/>
        </p:nvSpPr>
        <p:spPr>
          <a:xfrm>
            <a:off x="1557967" y="301963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005FF0F0-63CD-4D52-B7DF-83F4A56C7D67}"/>
              </a:ext>
            </a:extLst>
          </p:cNvPr>
          <p:cNvSpPr/>
          <p:nvPr/>
        </p:nvSpPr>
        <p:spPr>
          <a:xfrm>
            <a:off x="1557967" y="400071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61" name="표 4">
            <a:extLst>
              <a:ext uri="{FF2B5EF4-FFF2-40B4-BE49-F238E27FC236}">
                <a16:creationId xmlns:a16="http://schemas.microsoft.com/office/drawing/2014/main" id="{182BBBDE-7D3B-4080-AFB9-FD133F5866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5748128"/>
              </p:ext>
            </p:extLst>
          </p:nvPr>
        </p:nvGraphicFramePr>
        <p:xfrm>
          <a:off x="9011621" y="261613"/>
          <a:ext cx="2508867" cy="6932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 탈퇴 안내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{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고객명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}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탈퇴 </a:t>
                      </a:r>
                      <a:r>
                        <a:rPr lang="ko-KR" altLang="en-US" sz="9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회원명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같은 명의로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개월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(90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간 재 가입 불가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탈퇴 사유 선택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 필수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중복 선택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747465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개선 사항 작성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1,000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이하로 입력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8953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입력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필수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Password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처리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9446849"/>
                  </a:ext>
                </a:extLst>
              </a:tr>
              <a:tr h="4968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6" name="모서리가 둥근 직사각형 63">
            <a:extLst>
              <a:ext uri="{FF2B5EF4-FFF2-40B4-BE49-F238E27FC236}">
                <a16:creationId xmlns:a16="http://schemas.microsoft.com/office/drawing/2014/main" id="{99A05AAF-646E-6ABE-3F1B-C555435FE270}"/>
              </a:ext>
            </a:extLst>
          </p:cNvPr>
          <p:cNvSpPr/>
          <p:nvPr/>
        </p:nvSpPr>
        <p:spPr>
          <a:xfrm>
            <a:off x="1846724" y="4294059"/>
            <a:ext cx="6684717" cy="1440918"/>
          </a:xfrm>
          <a:prstGeom prst="roundRect">
            <a:avLst>
              <a:gd name="adj" fmla="val 3216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ko-KR" altLang="en-US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내용을 입력해 주세요</a:t>
            </a:r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.</a:t>
            </a:r>
            <a:endParaRPr lang="ko-KR" altLang="en-US" sz="1000" dirty="0"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7" name="모서리가 둥근 직사각형 63">
            <a:extLst>
              <a:ext uri="{FF2B5EF4-FFF2-40B4-BE49-F238E27FC236}">
                <a16:creationId xmlns:a16="http://schemas.microsoft.com/office/drawing/2014/main" id="{650E51CC-CE05-1E6C-C9D3-509AFACF9430}"/>
              </a:ext>
            </a:extLst>
          </p:cNvPr>
          <p:cNvSpPr/>
          <p:nvPr/>
        </p:nvSpPr>
        <p:spPr>
          <a:xfrm>
            <a:off x="1841699" y="6183472"/>
            <a:ext cx="2055116" cy="297227"/>
          </a:xfrm>
          <a:prstGeom prst="roundRect">
            <a:avLst>
              <a:gd name="adj" fmla="val 13192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73C7345E-F11B-B571-20B8-51FCB3CB00B6}"/>
              </a:ext>
            </a:extLst>
          </p:cNvPr>
          <p:cNvSpPr/>
          <p:nvPr/>
        </p:nvSpPr>
        <p:spPr>
          <a:xfrm>
            <a:off x="1692219" y="624251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B7F2A101-876E-6382-5421-0734B4868F73}"/>
              </a:ext>
            </a:extLst>
          </p:cNvPr>
          <p:cNvSpPr/>
          <p:nvPr/>
        </p:nvSpPr>
        <p:spPr>
          <a:xfrm>
            <a:off x="7666116" y="5729008"/>
            <a:ext cx="9284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latin typeface="+mn-ea"/>
              </a:rPr>
              <a:t>0</a:t>
            </a:r>
            <a:r>
              <a:rPr lang="ko-KR" altLang="en-US" sz="900" dirty="0">
                <a:latin typeface="+mn-ea"/>
              </a:rPr>
              <a:t>자 </a:t>
            </a:r>
            <a:r>
              <a:rPr lang="en-US" altLang="ko-KR" sz="900" dirty="0">
                <a:latin typeface="+mn-ea"/>
              </a:rPr>
              <a:t>/ 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1,000</a:t>
            </a:r>
            <a:r>
              <a:rPr lang="ko-KR" altLang="en-US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자</a:t>
            </a:r>
            <a:r>
              <a:rPr lang="en-US" altLang="ko-KR" sz="9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 </a:t>
            </a:r>
            <a:endParaRPr lang="ko-KR" altLang="en-US" sz="900" dirty="0">
              <a:latin typeface="+mn-ea"/>
            </a:endParaRPr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4EACF983-7A41-8D7F-D937-D9D47A19F3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5273" y="3538818"/>
            <a:ext cx="1428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모서리가 둥근 직사각형 152">
            <a:extLst>
              <a:ext uri="{FF2B5EF4-FFF2-40B4-BE49-F238E27FC236}">
                <a16:creationId xmlns:a16="http://schemas.microsoft.com/office/drawing/2014/main" id="{C8A51348-7138-8F77-E7D4-DCF62849A711}"/>
              </a:ext>
            </a:extLst>
          </p:cNvPr>
          <p:cNvSpPr/>
          <p:nvPr/>
        </p:nvSpPr>
        <p:spPr>
          <a:xfrm>
            <a:off x="7830105" y="6622829"/>
            <a:ext cx="677654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A6FCEEA8-DDAA-804F-F2C2-B35C109D8F71}"/>
              </a:ext>
            </a:extLst>
          </p:cNvPr>
          <p:cNvSpPr/>
          <p:nvPr/>
        </p:nvSpPr>
        <p:spPr>
          <a:xfrm>
            <a:off x="166528" y="5965690"/>
            <a:ext cx="1404000" cy="216000"/>
          </a:xfrm>
          <a:prstGeom prst="rect">
            <a:avLst/>
          </a:prstGeom>
          <a:solidFill>
            <a:srgbClr val="0066FF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21171082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EA3B31AB-0999-4E20-EEE2-0B34390682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P-FE-MP-170</a:t>
            </a:r>
            <a:endParaRPr lang="ko-KR" altLang="en-US" dirty="0"/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A4E86A6B-DD48-869D-E7CC-5CB5F96A88D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마이페이지 </a:t>
            </a:r>
            <a:r>
              <a:rPr lang="en-US" altLang="ko-KR" dirty="0"/>
              <a:t>&gt; </a:t>
            </a:r>
            <a:r>
              <a:rPr lang="ko-KR" altLang="en-US" dirty="0"/>
              <a:t>회원탈퇴</a:t>
            </a:r>
            <a:r>
              <a:rPr lang="en-US" altLang="ko-KR" dirty="0"/>
              <a:t>] </a:t>
            </a:r>
            <a:r>
              <a:rPr lang="ko-KR" altLang="en-US" dirty="0"/>
              <a:t>회원탈퇴 </a:t>
            </a:r>
            <a:r>
              <a:rPr lang="en-US" altLang="ko-KR" dirty="0"/>
              <a:t>- 2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1B3E40E7-0881-BBA9-D61C-9DE7C73DF2C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</a:blip>
          <a:stretch>
            <a:fillRect/>
          </a:stretch>
        </p:blipFill>
        <p:spPr>
          <a:xfrm>
            <a:off x="114508" y="298776"/>
            <a:ext cx="8701018" cy="6150720"/>
          </a:xfrm>
          <a:prstGeom prst="rect">
            <a:avLst/>
          </a:prstGeom>
        </p:spPr>
      </p:pic>
      <p:graphicFrame>
        <p:nvGraphicFramePr>
          <p:cNvPr id="7" name="표 4">
            <a:extLst>
              <a:ext uri="{FF2B5EF4-FFF2-40B4-BE49-F238E27FC236}">
                <a16:creationId xmlns:a16="http://schemas.microsoft.com/office/drawing/2014/main" id="{139B69E5-485A-80FB-EDAA-2BADF425D5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5642503"/>
              </p:ext>
            </p:extLst>
          </p:nvPr>
        </p:nvGraphicFramePr>
        <p:xfrm>
          <a:off x="9011621" y="261613"/>
          <a:ext cx="2508867" cy="6936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1.1</a:t>
                      </a: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Validation Check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Alert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 탈퇴가 완료 되었습니다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이용해 주셔서 감사합니다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확인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쇼핑몰 메인 페이지로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 버튼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이용내역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주문내역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배송조회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화면으로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747465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 탈퇴 사유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관리자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통계에서 집계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탈퇴 회원 정보는 탈퇴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DB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보관 후 삭제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ctr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회원 탈퇴 후 이용 기록 보관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계약 또는 청약 철회 등에 관한 기록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대금 결제 및 재화 등의 공급에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관한 기록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  <a:b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소비자의 불만 또는 분쟁처리에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관한 기록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895338"/>
                  </a:ext>
                </a:extLst>
              </a:tr>
              <a:tr h="3672000">
                <a:tc gridSpan="2">
                  <a:txBody>
                    <a:bodyPr/>
                    <a:lstStyle/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2F6856EF-7917-4703-6878-A56FCB18D4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5626879"/>
              </p:ext>
            </p:extLst>
          </p:nvPr>
        </p:nvGraphicFramePr>
        <p:xfrm>
          <a:off x="1587576" y="2574284"/>
          <a:ext cx="7106789" cy="2788261"/>
        </p:xfrm>
        <a:graphic>
          <a:graphicData uri="http://schemas.openxmlformats.org/drawingml/2006/table">
            <a:tbl>
              <a:tblPr/>
              <a:tblGrid>
                <a:gridCol w="6621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53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81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4054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28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33128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Button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예측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Action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Type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Message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확인 클릭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2736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변경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비밀번호 불일치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비밀번호가 일치하지 않습니다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.</a:t>
                      </a:r>
                    </a:p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비밀번호 확인 후 다시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312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비밀번호 미 입력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비밀번호를 입력해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!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312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탈퇴 사유 미 선택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탈퇴 사유를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1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개 이상 선택해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.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988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스타일 숍에  배송완료 전 상품이 있는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회원 탈퇴는 주문한 상품이 모두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배송완료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'</a:t>
                      </a:r>
                    </a:p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상태가 되어야 탈퇴할 수 있습니다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.</a:t>
                      </a:r>
                    </a:p>
                    <a:p>
                      <a:pPr marL="0" marR="0" lvl="0" indent="0" algn="l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주문 상품이 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배송완료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'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된 후 진행해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.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64017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6625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D9F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오픈 숍에 주문된 상품이 있는 경우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오픈 숍 주문 접수 건 중 아직 배송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및 거래가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되지 않은 주문이 있습니다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. </a:t>
                      </a:r>
                    </a:p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접수된 주문 건을 모두 거래 완료 후 회원 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  <a:p>
                      <a:pPr algn="l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탈퇴를 진행해 주세요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.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 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Alert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닫힘</a:t>
                      </a:r>
                    </a:p>
                  </a:txBody>
                  <a:tcPr marL="36000" marR="3600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모서리가 둥근 직사각형 151">
            <a:extLst>
              <a:ext uri="{FF2B5EF4-FFF2-40B4-BE49-F238E27FC236}">
                <a16:creationId xmlns:a16="http://schemas.microsoft.com/office/drawing/2014/main" id="{61C88656-A5DE-7778-6D5D-3B2E81071DD3}"/>
              </a:ext>
            </a:extLst>
          </p:cNvPr>
          <p:cNvSpPr/>
          <p:nvPr/>
        </p:nvSpPr>
        <p:spPr>
          <a:xfrm>
            <a:off x="4079093" y="6622829"/>
            <a:ext cx="1286223" cy="35605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 defTabSz="914400"/>
            <a:r>
              <a:rPr lang="ko-KR" altLang="en-US" sz="900" b="1" dirty="0">
                <a:solidFill>
                  <a:schemeClr val="bg1"/>
                </a:solidFill>
                <a:latin typeface="+mn-ea"/>
              </a:rPr>
              <a:t>회원탈퇴</a:t>
            </a: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61CDC488-34B7-B6C7-39AE-586580C0958E}"/>
              </a:ext>
            </a:extLst>
          </p:cNvPr>
          <p:cNvSpPr/>
          <p:nvPr/>
        </p:nvSpPr>
        <p:spPr>
          <a:xfrm>
            <a:off x="3971093" y="668453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" name="모서리가 둥근 직사각형 152">
            <a:extLst>
              <a:ext uri="{FF2B5EF4-FFF2-40B4-BE49-F238E27FC236}">
                <a16:creationId xmlns:a16="http://schemas.microsoft.com/office/drawing/2014/main" id="{FECD8947-0329-2C75-2BBD-8F564784D08F}"/>
              </a:ext>
            </a:extLst>
          </p:cNvPr>
          <p:cNvSpPr/>
          <p:nvPr/>
        </p:nvSpPr>
        <p:spPr>
          <a:xfrm>
            <a:off x="7830105" y="6622829"/>
            <a:ext cx="677654" cy="35605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취소</a:t>
            </a: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1592B800-EBC6-EB7C-57EC-2E44CFA5F9D0}"/>
              </a:ext>
            </a:extLst>
          </p:cNvPr>
          <p:cNvSpPr/>
          <p:nvPr/>
        </p:nvSpPr>
        <p:spPr>
          <a:xfrm>
            <a:off x="7669301" y="669153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9B519237-02E3-AD18-6CAF-B7AD3976619C}"/>
              </a:ext>
            </a:extLst>
          </p:cNvPr>
          <p:cNvSpPr/>
          <p:nvPr/>
        </p:nvSpPr>
        <p:spPr>
          <a:xfrm>
            <a:off x="1479576" y="246628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04444703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49ABF5-299F-41AC-B9D8-A0432382FB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ko-KR" altLang="en-US" dirty="0"/>
              <a:t>메인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D744462-5D01-488A-B3E1-FBD046C8A0D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11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326013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B953F898-D9B0-884B-C998-37D7D305D6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7639930"/>
              </p:ext>
            </p:extLst>
          </p:nvPr>
        </p:nvGraphicFramePr>
        <p:xfrm>
          <a:off x="0" y="258346"/>
          <a:ext cx="9010835" cy="8517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108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51719"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180000" marR="180000" marT="36000" marB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P-FE-MI-00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메인</a:t>
            </a:r>
            <a:r>
              <a:rPr lang="en-US" altLang="ko-KR" dirty="0"/>
              <a:t>] </a:t>
            </a:r>
            <a:r>
              <a:rPr lang="ko-KR" altLang="en-US" dirty="0"/>
              <a:t>메인 </a:t>
            </a:r>
            <a:r>
              <a:rPr lang="en-US" altLang="ko-KR" dirty="0"/>
              <a:t>- 1 (</a:t>
            </a:r>
            <a:r>
              <a:rPr lang="ko-KR" altLang="en-US" dirty="0"/>
              <a:t>메인 배너</a:t>
            </a:r>
            <a:r>
              <a:rPr lang="en-US" altLang="ko-KR" dirty="0"/>
              <a:t>, </a:t>
            </a:r>
            <a:r>
              <a:rPr lang="ko-KR" altLang="en-US" dirty="0"/>
              <a:t>연관 콘텐츠</a:t>
            </a:r>
            <a:r>
              <a:rPr lang="en-US" altLang="ko-KR" dirty="0"/>
              <a:t>)</a:t>
            </a:r>
          </a:p>
        </p:txBody>
      </p:sp>
      <p:graphicFrame>
        <p:nvGraphicFramePr>
          <p:cNvPr id="83" name="표 4">
            <a:extLst>
              <a:ext uri="{FF2B5EF4-FFF2-40B4-BE49-F238E27FC236}">
                <a16:creationId xmlns:a16="http://schemas.microsoft.com/office/drawing/2014/main" id="{1E14C14F-5500-4A10-B60C-1E1348FB32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1273554"/>
              </p:ext>
            </p:extLst>
          </p:nvPr>
        </p:nvGraphicFramePr>
        <p:xfrm>
          <a:off x="9016139" y="261613"/>
          <a:ext cx="2508867" cy="694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2687569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 배너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이미지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링크 관리 가능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배너가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개인 경우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배너 고정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Stop, Play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marR="0" lvl="0" indent="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배너 내비게이션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숨김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배너가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이상인 경우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배너 슬라이딩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Default : Play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Stop, Play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Stop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Play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버튼으로 변경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Play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Stop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버튼으로 변경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 간격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우에서 좌로 이동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배너 내비게이션 클릭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해당 배너 이미지로 이동 됨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하단의 연관 콘텐츠도 배너 이미지와 연결 등록된 콘텐츠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1605478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메인 배너와 연관된 콘텐츠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배너 등록 시 연관 콘텐츠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가능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최대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등록 가능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등록되지 않은 경우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 </a:t>
                      </a:r>
                      <a:r>
                        <a:rPr lang="ko-KR" altLang="en-US" sz="9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숨김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연관 콘텐츠 구성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정보 호출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제목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서브 설명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설정한 화면으로 이동</a:t>
                      </a:r>
                      <a:r>
                        <a:rPr lang="en-US" altLang="ko-KR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(Blank)</a:t>
                      </a:r>
                      <a:r>
                        <a:rPr lang="ko-KR" altLang="en-US" sz="9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2654953">
                <a:tc gridSpan="2">
                  <a:txBody>
                    <a:bodyPr/>
                    <a:lstStyle/>
                    <a:p>
                      <a:pPr algn="l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4" name="직사각형 3">
            <a:extLst>
              <a:ext uri="{FF2B5EF4-FFF2-40B4-BE49-F238E27FC236}">
                <a16:creationId xmlns:a16="http://schemas.microsoft.com/office/drawing/2014/main" id="{1A54AFEC-5736-AE24-64D7-E8AA79CA99E1}"/>
              </a:ext>
            </a:extLst>
          </p:cNvPr>
          <p:cNvSpPr/>
          <p:nvPr/>
        </p:nvSpPr>
        <p:spPr>
          <a:xfrm>
            <a:off x="894456" y="616002"/>
            <a:ext cx="13271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600" b="1" spc="-3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라라마켓</a:t>
            </a:r>
            <a:endParaRPr lang="ko-KR" altLang="en-US" sz="1600" b="1" spc="-3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94246FD7-2C74-F229-1216-9C3CA0EF32DB}"/>
              </a:ext>
            </a:extLst>
          </p:cNvPr>
          <p:cNvSpPr/>
          <p:nvPr/>
        </p:nvSpPr>
        <p:spPr>
          <a:xfrm>
            <a:off x="6765951" y="365498"/>
            <a:ext cx="1880652" cy="253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회원가입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로그인  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비회원 주문조회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20" name="Border">
            <a:extLst>
              <a:ext uri="{FF2B5EF4-FFF2-40B4-BE49-F238E27FC236}">
                <a16:creationId xmlns:a16="http://schemas.microsoft.com/office/drawing/2014/main" id="{5DA29D05-7659-17AD-3E26-5BC05EBCC88A}"/>
              </a:ext>
            </a:extLst>
          </p:cNvPr>
          <p:cNvSpPr>
            <a:spLocks/>
          </p:cNvSpPr>
          <p:nvPr/>
        </p:nvSpPr>
        <p:spPr bwMode="auto">
          <a:xfrm>
            <a:off x="330085" y="1921921"/>
            <a:ext cx="8351657" cy="2809877"/>
          </a:xfrm>
          <a:prstGeom prst="rect">
            <a:avLst/>
          </a:prstGeom>
          <a:pattFill prst="dk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ko-KR">
                <a:uFillTx/>
              </a:defRPr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  <a:cs typeface="Segoe UI" panose="020B0502040204020203" pitchFamily="34" charset="0"/>
              </a:rPr>
              <a:t>Main Banner</a:t>
            </a: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FF080EB0-16F8-2D92-D6C3-E06579D4FD51}"/>
              </a:ext>
            </a:extLst>
          </p:cNvPr>
          <p:cNvGrpSpPr/>
          <p:nvPr/>
        </p:nvGrpSpPr>
        <p:grpSpPr>
          <a:xfrm>
            <a:off x="7296150" y="4145915"/>
            <a:ext cx="1183373" cy="100690"/>
            <a:chOff x="4231934" y="3454722"/>
            <a:chExt cx="1183373" cy="100690"/>
          </a:xfrm>
        </p:grpSpPr>
        <p:sp>
          <p:nvSpPr>
            <p:cNvPr id="22" name="타원 21">
              <a:extLst>
                <a:ext uri="{FF2B5EF4-FFF2-40B4-BE49-F238E27FC236}">
                  <a16:creationId xmlns:a16="http://schemas.microsoft.com/office/drawing/2014/main" id="{D8564947-4ED5-212F-BA46-AE8F4A67B89B}"/>
                </a:ext>
              </a:extLst>
            </p:cNvPr>
            <p:cNvSpPr>
              <a:spLocks/>
            </p:cNvSpPr>
            <p:nvPr/>
          </p:nvSpPr>
          <p:spPr>
            <a:xfrm>
              <a:off x="4231934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1" name="타원 50">
              <a:extLst>
                <a:ext uri="{FF2B5EF4-FFF2-40B4-BE49-F238E27FC236}">
                  <a16:creationId xmlns:a16="http://schemas.microsoft.com/office/drawing/2014/main" id="{60262CD0-101D-9CD7-A7E2-DCECD0FDA1AF}"/>
                </a:ext>
              </a:extLst>
            </p:cNvPr>
            <p:cNvSpPr>
              <a:spLocks/>
            </p:cNvSpPr>
            <p:nvPr/>
          </p:nvSpPr>
          <p:spPr>
            <a:xfrm>
              <a:off x="4412381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2" name="타원 51">
              <a:extLst>
                <a:ext uri="{FF2B5EF4-FFF2-40B4-BE49-F238E27FC236}">
                  <a16:creationId xmlns:a16="http://schemas.microsoft.com/office/drawing/2014/main" id="{BA09B914-C111-5468-C41A-A59AB3FA60EA}"/>
                </a:ext>
              </a:extLst>
            </p:cNvPr>
            <p:cNvSpPr>
              <a:spLocks/>
            </p:cNvSpPr>
            <p:nvPr/>
          </p:nvSpPr>
          <p:spPr>
            <a:xfrm>
              <a:off x="4592828" y="3454722"/>
              <a:ext cx="100690" cy="10069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3" name="타원 52">
              <a:extLst>
                <a:ext uri="{FF2B5EF4-FFF2-40B4-BE49-F238E27FC236}">
                  <a16:creationId xmlns:a16="http://schemas.microsoft.com/office/drawing/2014/main" id="{5E2A619A-0158-1D08-8C35-6C30090624EF}"/>
                </a:ext>
              </a:extLst>
            </p:cNvPr>
            <p:cNvSpPr>
              <a:spLocks/>
            </p:cNvSpPr>
            <p:nvPr/>
          </p:nvSpPr>
          <p:spPr>
            <a:xfrm>
              <a:off x="4773275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4" name="타원 53">
              <a:extLst>
                <a:ext uri="{FF2B5EF4-FFF2-40B4-BE49-F238E27FC236}">
                  <a16:creationId xmlns:a16="http://schemas.microsoft.com/office/drawing/2014/main" id="{1CF50929-B7F2-88DF-8953-862A76A93BE4}"/>
                </a:ext>
              </a:extLst>
            </p:cNvPr>
            <p:cNvSpPr>
              <a:spLocks/>
            </p:cNvSpPr>
            <p:nvPr/>
          </p:nvSpPr>
          <p:spPr>
            <a:xfrm>
              <a:off x="4953722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5" name="타원 54">
              <a:extLst>
                <a:ext uri="{FF2B5EF4-FFF2-40B4-BE49-F238E27FC236}">
                  <a16:creationId xmlns:a16="http://schemas.microsoft.com/office/drawing/2014/main" id="{4543C76C-653E-304F-FCD5-BF86BE526E1D}"/>
                </a:ext>
              </a:extLst>
            </p:cNvPr>
            <p:cNvSpPr>
              <a:spLocks/>
            </p:cNvSpPr>
            <p:nvPr/>
          </p:nvSpPr>
          <p:spPr>
            <a:xfrm>
              <a:off x="5134169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56" name="타원 55">
              <a:extLst>
                <a:ext uri="{FF2B5EF4-FFF2-40B4-BE49-F238E27FC236}">
                  <a16:creationId xmlns:a16="http://schemas.microsoft.com/office/drawing/2014/main" id="{1F977235-02E8-AF34-BD80-19CF79962BB3}"/>
                </a:ext>
              </a:extLst>
            </p:cNvPr>
            <p:cNvSpPr>
              <a:spLocks/>
            </p:cNvSpPr>
            <p:nvPr/>
          </p:nvSpPr>
          <p:spPr>
            <a:xfrm>
              <a:off x="5314617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</p:grpSp>
      <p:sp>
        <p:nvSpPr>
          <p:cNvPr id="99" name="모서리가 둥근 직사각형 50">
            <a:extLst>
              <a:ext uri="{FF2B5EF4-FFF2-40B4-BE49-F238E27FC236}">
                <a16:creationId xmlns:a16="http://schemas.microsoft.com/office/drawing/2014/main" id="{3BA4CB5C-AFF1-CD67-94FE-243448BA6522}"/>
              </a:ext>
            </a:extLst>
          </p:cNvPr>
          <p:cNvSpPr/>
          <p:nvPr/>
        </p:nvSpPr>
        <p:spPr>
          <a:xfrm>
            <a:off x="727913" y="1266696"/>
            <a:ext cx="1152000" cy="44669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0" name="모서리가 둥근 직사각형 50">
            <a:extLst>
              <a:ext uri="{FF2B5EF4-FFF2-40B4-BE49-F238E27FC236}">
                <a16:creationId xmlns:a16="http://schemas.microsoft.com/office/drawing/2014/main" id="{14C844BC-0F0A-FBF6-7602-02997952035C}"/>
              </a:ext>
            </a:extLst>
          </p:cNvPr>
          <p:cNvSpPr/>
          <p:nvPr/>
        </p:nvSpPr>
        <p:spPr>
          <a:xfrm>
            <a:off x="2017969" y="1278892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4" name="직사각형 103">
            <a:extLst>
              <a:ext uri="{FF2B5EF4-FFF2-40B4-BE49-F238E27FC236}">
                <a16:creationId xmlns:a16="http://schemas.microsoft.com/office/drawing/2014/main" id="{678375AD-D824-A4C5-544A-9380C59F6A06}"/>
              </a:ext>
            </a:extLst>
          </p:cNvPr>
          <p:cNvSpPr/>
          <p:nvPr/>
        </p:nvSpPr>
        <p:spPr>
          <a:xfrm>
            <a:off x="866977" y="440326"/>
            <a:ext cx="180710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나의 특별한 옷 구매 법</a:t>
            </a:r>
            <a:r>
              <a:rPr lang="en-US" altLang="ko-KR" sz="800" spc="7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!</a:t>
            </a:r>
          </a:p>
        </p:txBody>
      </p:sp>
      <p:sp>
        <p:nvSpPr>
          <p:cNvPr id="114" name="사각형: 둥근 모서리 33">
            <a:hlinkClick r:id="" action="ppaction://noaction"/>
            <a:extLst>
              <a:ext uri="{FF2B5EF4-FFF2-40B4-BE49-F238E27FC236}">
                <a16:creationId xmlns:a16="http://schemas.microsoft.com/office/drawing/2014/main" id="{571E5A4F-94E8-0184-A003-D52D80EA2D40}"/>
              </a:ext>
            </a:extLst>
          </p:cNvPr>
          <p:cNvSpPr>
            <a:spLocks/>
          </p:cNvSpPr>
          <p:nvPr/>
        </p:nvSpPr>
        <p:spPr>
          <a:xfrm>
            <a:off x="5609955" y="1318595"/>
            <a:ext cx="2948229" cy="36816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0" rIns="36000" bIns="0" numCol="1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000" dirty="0">
              <a:solidFill>
                <a:schemeClr val="bg1">
                  <a:lumMod val="65000"/>
                </a:schemeClr>
              </a:solidFill>
              <a:uFillTx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82036672-6C2C-58D3-57AC-0ABA1D5C4210}"/>
              </a:ext>
            </a:extLst>
          </p:cNvPr>
          <p:cNvSpPr txBox="1"/>
          <p:nvPr/>
        </p:nvSpPr>
        <p:spPr>
          <a:xfrm>
            <a:off x="5642096" y="1399271"/>
            <a:ext cx="74352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전체검색       </a:t>
            </a:r>
          </a:p>
        </p:txBody>
      </p:sp>
      <p:cxnSp>
        <p:nvCxnSpPr>
          <p:cNvPr id="125" name="직선 연결선 124">
            <a:extLst>
              <a:ext uri="{FF2B5EF4-FFF2-40B4-BE49-F238E27FC236}">
                <a16:creationId xmlns:a16="http://schemas.microsoft.com/office/drawing/2014/main" id="{7BB30706-378F-2BEE-F616-40FF945AE71E}"/>
              </a:ext>
            </a:extLst>
          </p:cNvPr>
          <p:cNvCxnSpPr>
            <a:cxnSpLocks/>
          </p:cNvCxnSpPr>
          <p:nvPr/>
        </p:nvCxnSpPr>
        <p:spPr>
          <a:xfrm>
            <a:off x="6496434" y="1425188"/>
            <a:ext cx="0" cy="1440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Chevron">
            <a:extLst>
              <a:ext uri="{FF2B5EF4-FFF2-40B4-BE49-F238E27FC236}">
                <a16:creationId xmlns:a16="http://schemas.microsoft.com/office/drawing/2014/main" id="{9323DD85-09A4-35C3-9508-21580A9A07C2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6281089" y="1486966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10" name="표 10">
            <a:extLst>
              <a:ext uri="{FF2B5EF4-FFF2-40B4-BE49-F238E27FC236}">
                <a16:creationId xmlns:a16="http://schemas.microsoft.com/office/drawing/2014/main" id="{070905BB-43B2-8936-A17D-688F0E46BA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5128480"/>
              </p:ext>
            </p:extLst>
          </p:nvPr>
        </p:nvGraphicFramePr>
        <p:xfrm>
          <a:off x="4502028" y="728098"/>
          <a:ext cx="4118944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9736">
                  <a:extLst>
                    <a:ext uri="{9D8B030D-6E8A-4147-A177-3AD203B41FA5}">
                      <a16:colId xmlns:a16="http://schemas.microsoft.com/office/drawing/2014/main" val="203394674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3745550076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838262310"/>
                    </a:ext>
                  </a:extLst>
                </a:gridCol>
                <a:gridCol w="1029736">
                  <a:extLst>
                    <a:ext uri="{9D8B030D-6E8A-4147-A177-3AD203B41FA5}">
                      <a16:colId xmlns:a16="http://schemas.microsoft.com/office/drawing/2014/main" val="1074087556"/>
                    </a:ext>
                  </a:extLst>
                </a:gridCol>
              </a:tblGrid>
              <a:tr h="233329"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라라마켓</a:t>
                      </a: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 소개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상품리뷰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>
                        <a:lnSpc>
                          <a:spcPct val="100000"/>
                        </a:lnSpc>
                      </a:pPr>
                      <a:r>
                        <a:rPr lang="ko-KR" altLang="en-US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고객센터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7852953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C9335423-5661-3B0C-74FD-E8C9ED935D3D}"/>
              </a:ext>
            </a:extLst>
          </p:cNvPr>
          <p:cNvSpPr txBox="1"/>
          <p:nvPr/>
        </p:nvSpPr>
        <p:spPr>
          <a:xfrm>
            <a:off x="645100" y="1437819"/>
            <a:ext cx="1116244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내 옷 팔고사고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92792F-5BC6-92DC-B14F-B4DBD1B00789}"/>
              </a:ext>
            </a:extLst>
          </p:cNvPr>
          <p:cNvSpPr txBox="1"/>
          <p:nvPr/>
        </p:nvSpPr>
        <p:spPr>
          <a:xfrm>
            <a:off x="2026857" y="1447058"/>
            <a:ext cx="709131" cy="2330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새 옷 구매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217A436-2E84-FF6C-A3B9-869811B5BD8B}"/>
              </a:ext>
            </a:extLst>
          </p:cNvPr>
          <p:cNvSpPr txBox="1"/>
          <p:nvPr/>
        </p:nvSpPr>
        <p:spPr>
          <a:xfrm>
            <a:off x="760103" y="1301799"/>
            <a:ext cx="70913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 오픈 숍</a:t>
            </a:r>
            <a:endParaRPr lang="ko-KR" altLang="en-US" sz="10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84270D8-99FC-DB06-1A9C-C4AEF056B21C}"/>
              </a:ext>
            </a:extLst>
          </p:cNvPr>
          <p:cNvSpPr txBox="1"/>
          <p:nvPr/>
        </p:nvSpPr>
        <p:spPr>
          <a:xfrm>
            <a:off x="2069573" y="1308527"/>
            <a:ext cx="84427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스타일 숍</a:t>
            </a: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C2AC556A-2E17-CF22-65FF-DBEC148D3DA3}"/>
              </a:ext>
            </a:extLst>
          </p:cNvPr>
          <p:cNvSpPr/>
          <p:nvPr/>
        </p:nvSpPr>
        <p:spPr>
          <a:xfrm>
            <a:off x="8225020" y="1362107"/>
            <a:ext cx="281137" cy="28113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pic>
        <p:nvPicPr>
          <p:cNvPr id="27" name="Picture 2" descr="C:\Users\user\Downloads\iconmonstr-magnifier-1-240.png">
            <a:extLst>
              <a:ext uri="{FF2B5EF4-FFF2-40B4-BE49-F238E27FC236}">
                <a16:creationId xmlns:a16="http://schemas.microsoft.com/office/drawing/2014/main" id="{B771C369-3756-429C-78F1-C4528BCF9A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313045" y="1445407"/>
            <a:ext cx="112146" cy="112146"/>
          </a:xfrm>
          <a:prstGeom prst="rect">
            <a:avLst/>
          </a:prstGeom>
          <a:noFill/>
        </p:spPr>
      </p:pic>
      <p:sp>
        <p:nvSpPr>
          <p:cNvPr id="28" name="Chevron">
            <a:extLst>
              <a:ext uri="{FF2B5EF4-FFF2-40B4-BE49-F238E27FC236}">
                <a16:creationId xmlns:a16="http://schemas.microsoft.com/office/drawing/2014/main" id="{059825D0-7B1A-1068-7125-BD4FDEC9992A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655548" y="1471776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9" name="Chevron">
            <a:extLst>
              <a:ext uri="{FF2B5EF4-FFF2-40B4-BE49-F238E27FC236}">
                <a16:creationId xmlns:a16="http://schemas.microsoft.com/office/drawing/2014/main" id="{B36C8AB0-EA6C-834C-592B-A204221E0A61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2936948" y="1474120"/>
            <a:ext cx="105146" cy="61798"/>
          </a:xfrm>
          <a:custGeom>
            <a:avLst/>
            <a:gdLst>
              <a:gd name="T0" fmla="*/ 0 w 197"/>
              <a:gd name="T1" fmla="*/ 0 h 115"/>
              <a:gd name="T2" fmla="*/ 99 w 197"/>
              <a:gd name="T3" fmla="*/ 115 h 115"/>
              <a:gd name="T4" fmla="*/ 197 w 197"/>
              <a:gd name="T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7" h="115">
                <a:moveTo>
                  <a:pt x="0" y="0"/>
                </a:moveTo>
                <a:lnTo>
                  <a:pt x="99" y="115"/>
                </a:lnTo>
                <a:lnTo>
                  <a:pt x="197" y="0"/>
                </a:lnTo>
              </a:path>
            </a:pathLst>
          </a:custGeom>
          <a:noFill/>
          <a:ln w="6350" cap="sq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0" name="Border">
            <a:extLst>
              <a:ext uri="{FF2B5EF4-FFF2-40B4-BE49-F238E27FC236}">
                <a16:creationId xmlns:a16="http://schemas.microsoft.com/office/drawing/2014/main" id="{E8FD9954-DC02-78EF-1A89-B8A62A3C4BAB}"/>
              </a:ext>
            </a:extLst>
          </p:cNvPr>
          <p:cNvSpPr>
            <a:spLocks/>
          </p:cNvSpPr>
          <p:nvPr/>
        </p:nvSpPr>
        <p:spPr bwMode="auto">
          <a:xfrm>
            <a:off x="547667" y="4461616"/>
            <a:ext cx="1780892" cy="2279009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90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thumbnail image</a:t>
            </a:r>
            <a:endParaRPr lang="ko-KR" altLang="en-US" sz="90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087EF053-ADBA-BF19-4BCC-8C3E5BD5F791}"/>
              </a:ext>
            </a:extLst>
          </p:cNvPr>
          <p:cNvSpPr>
            <a:spLocks/>
          </p:cNvSpPr>
          <p:nvPr/>
        </p:nvSpPr>
        <p:spPr>
          <a:xfrm>
            <a:off x="605328" y="6163314"/>
            <a:ext cx="84350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</a:t>
            </a:r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제목 호출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}</a:t>
            </a:r>
            <a:endParaRPr lang="ko-KR" altLang="en-US" sz="11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22B00983-8437-E3FB-4C30-A440977BD1C9}"/>
              </a:ext>
            </a:extLst>
          </p:cNvPr>
          <p:cNvSpPr>
            <a:spLocks/>
          </p:cNvSpPr>
          <p:nvPr/>
        </p:nvSpPr>
        <p:spPr>
          <a:xfrm>
            <a:off x="605462" y="6424924"/>
            <a:ext cx="72327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{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설명 호출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}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6" name="Border">
            <a:extLst>
              <a:ext uri="{FF2B5EF4-FFF2-40B4-BE49-F238E27FC236}">
                <a16:creationId xmlns:a16="http://schemas.microsoft.com/office/drawing/2014/main" id="{83A0D2BC-EA0D-590A-A91E-0ECF14709FEF}"/>
              </a:ext>
            </a:extLst>
          </p:cNvPr>
          <p:cNvSpPr>
            <a:spLocks/>
          </p:cNvSpPr>
          <p:nvPr/>
        </p:nvSpPr>
        <p:spPr bwMode="auto">
          <a:xfrm>
            <a:off x="4584709" y="4461616"/>
            <a:ext cx="1780892" cy="2279009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90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thumbnail image</a:t>
            </a:r>
            <a:endParaRPr lang="ko-KR" altLang="en-US" sz="90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B3A9F779-E952-1E5A-8530-31A2C849090A}"/>
              </a:ext>
            </a:extLst>
          </p:cNvPr>
          <p:cNvSpPr>
            <a:spLocks/>
          </p:cNvSpPr>
          <p:nvPr/>
        </p:nvSpPr>
        <p:spPr>
          <a:xfrm>
            <a:off x="4642370" y="6163314"/>
            <a:ext cx="8899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100" dirty="0" err="1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히든</a:t>
            </a:r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 </a:t>
            </a:r>
            <a:r>
              <a:rPr lang="ko-KR" altLang="en-US" sz="1100" dirty="0" err="1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슬랙스</a:t>
            </a:r>
            <a:endParaRPr lang="ko-KR" altLang="en-US" sz="11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D86B915C-FCF7-08FF-7803-C9D47735C28B}"/>
              </a:ext>
            </a:extLst>
          </p:cNvPr>
          <p:cNvSpPr>
            <a:spLocks/>
          </p:cNvSpPr>
          <p:nvPr/>
        </p:nvSpPr>
        <p:spPr>
          <a:xfrm>
            <a:off x="4660260" y="6433802"/>
            <a:ext cx="62709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\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66,000</a:t>
            </a:r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9" name="Border">
            <a:extLst>
              <a:ext uri="{FF2B5EF4-FFF2-40B4-BE49-F238E27FC236}">
                <a16:creationId xmlns:a16="http://schemas.microsoft.com/office/drawing/2014/main" id="{9334CD31-E100-E54F-2A72-B636EB7210EB}"/>
              </a:ext>
            </a:extLst>
          </p:cNvPr>
          <p:cNvSpPr>
            <a:spLocks/>
          </p:cNvSpPr>
          <p:nvPr/>
        </p:nvSpPr>
        <p:spPr bwMode="auto">
          <a:xfrm>
            <a:off x="552065" y="4458297"/>
            <a:ext cx="1776493" cy="161637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{image}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44" name="Border">
            <a:extLst>
              <a:ext uri="{FF2B5EF4-FFF2-40B4-BE49-F238E27FC236}">
                <a16:creationId xmlns:a16="http://schemas.microsoft.com/office/drawing/2014/main" id="{FE56C3B0-1A32-9DCB-B5D6-D59B6CADF77F}"/>
              </a:ext>
            </a:extLst>
          </p:cNvPr>
          <p:cNvSpPr>
            <a:spLocks/>
          </p:cNvSpPr>
          <p:nvPr/>
        </p:nvSpPr>
        <p:spPr bwMode="auto">
          <a:xfrm>
            <a:off x="4583814" y="4463419"/>
            <a:ext cx="1784615" cy="161637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50" name="Border">
            <a:extLst>
              <a:ext uri="{FF2B5EF4-FFF2-40B4-BE49-F238E27FC236}">
                <a16:creationId xmlns:a16="http://schemas.microsoft.com/office/drawing/2014/main" id="{BD2A81C0-19FF-5F22-17EA-CAF5DF1B20C7}"/>
              </a:ext>
            </a:extLst>
          </p:cNvPr>
          <p:cNvSpPr>
            <a:spLocks/>
          </p:cNvSpPr>
          <p:nvPr/>
        </p:nvSpPr>
        <p:spPr bwMode="auto">
          <a:xfrm>
            <a:off x="6611848" y="4461616"/>
            <a:ext cx="1780892" cy="2279009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90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thumbnail image</a:t>
            </a:r>
            <a:endParaRPr lang="ko-KR" altLang="en-US" sz="90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0D16916F-119F-5FEF-86F6-68851836FAC2}"/>
              </a:ext>
            </a:extLst>
          </p:cNvPr>
          <p:cNvSpPr>
            <a:spLocks/>
          </p:cNvSpPr>
          <p:nvPr/>
        </p:nvSpPr>
        <p:spPr>
          <a:xfrm>
            <a:off x="6669509" y="6163314"/>
            <a:ext cx="150425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ko-KR" altLang="en-US" sz="1100" spc="-30" dirty="0">
                <a:solidFill>
                  <a:prstClr val="black">
                    <a:lumMod val="65000"/>
                    <a:lumOff val="35000"/>
                  </a:prstClr>
                </a:solidFill>
              </a:rPr>
              <a:t>겨울 시즌 마감 이벤트</a:t>
            </a:r>
          </a:p>
        </p:txBody>
      </p:sp>
      <p:sp>
        <p:nvSpPr>
          <p:cNvPr id="60" name="Border">
            <a:extLst>
              <a:ext uri="{FF2B5EF4-FFF2-40B4-BE49-F238E27FC236}">
                <a16:creationId xmlns:a16="http://schemas.microsoft.com/office/drawing/2014/main" id="{A1E1D297-EE55-01B0-B21F-755E302EACC2}"/>
              </a:ext>
            </a:extLst>
          </p:cNvPr>
          <p:cNvSpPr>
            <a:spLocks/>
          </p:cNvSpPr>
          <p:nvPr/>
        </p:nvSpPr>
        <p:spPr bwMode="auto">
          <a:xfrm>
            <a:off x="6610953" y="4463419"/>
            <a:ext cx="1778445" cy="161637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D6E4EA5-C269-A77C-D290-FD66B1DD0D5A}"/>
              </a:ext>
            </a:extLst>
          </p:cNvPr>
          <p:cNvSpPr txBox="1">
            <a:spLocks/>
          </p:cNvSpPr>
          <p:nvPr/>
        </p:nvSpPr>
        <p:spPr>
          <a:xfrm>
            <a:off x="6664935" y="6440311"/>
            <a:ext cx="13064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0" i="0" u="none" strike="noStrike" kern="1200" cap="none" spc="-3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맑은 고딕"/>
                <a:ea typeface="맑은 고딕" panose="020B0503020000020004" pitchFamily="50" charset="-127"/>
                <a:cs typeface="+mn-cs"/>
              </a:rPr>
              <a:t>2023-02-01 ~ 2022-02-28</a:t>
            </a:r>
            <a:endParaRPr kumimoji="0" lang="ko-KR" altLang="en-US" sz="800" b="0" i="0" u="none" strike="noStrike" kern="1200" cap="none" spc="-3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맑은 고딕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69" name="Border">
            <a:extLst>
              <a:ext uri="{FF2B5EF4-FFF2-40B4-BE49-F238E27FC236}">
                <a16:creationId xmlns:a16="http://schemas.microsoft.com/office/drawing/2014/main" id="{9AE63848-9185-4B8B-9F93-563638CC4724}"/>
              </a:ext>
            </a:extLst>
          </p:cNvPr>
          <p:cNvSpPr>
            <a:spLocks/>
          </p:cNvSpPr>
          <p:nvPr/>
        </p:nvSpPr>
        <p:spPr bwMode="auto">
          <a:xfrm>
            <a:off x="2556481" y="4456494"/>
            <a:ext cx="1780892" cy="2279009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90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thumbnail image</a:t>
            </a:r>
            <a:endParaRPr lang="ko-KR" altLang="en-US" sz="90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CDDAF4DF-E608-C739-D9F2-EAD4580844CF}"/>
              </a:ext>
            </a:extLst>
          </p:cNvPr>
          <p:cNvSpPr>
            <a:spLocks/>
          </p:cNvSpPr>
          <p:nvPr/>
        </p:nvSpPr>
        <p:spPr>
          <a:xfrm>
            <a:off x="2614142" y="6158192"/>
            <a:ext cx="11031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볼드 맨투맨 티 </a:t>
            </a:r>
            <a:endParaRPr lang="ko-KR" altLang="en-US" sz="11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4DEC1BB6-41CA-595B-8C0E-5DF51C1FF61A}"/>
              </a:ext>
            </a:extLst>
          </p:cNvPr>
          <p:cNvSpPr>
            <a:spLocks/>
          </p:cNvSpPr>
          <p:nvPr/>
        </p:nvSpPr>
        <p:spPr>
          <a:xfrm>
            <a:off x="2632032" y="6428680"/>
            <a:ext cx="62709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\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66,000</a:t>
            </a:r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72" name="Border">
            <a:extLst>
              <a:ext uri="{FF2B5EF4-FFF2-40B4-BE49-F238E27FC236}">
                <a16:creationId xmlns:a16="http://schemas.microsoft.com/office/drawing/2014/main" id="{F61D7508-CB34-4451-F368-DC0070B05F83}"/>
              </a:ext>
            </a:extLst>
          </p:cNvPr>
          <p:cNvSpPr>
            <a:spLocks/>
          </p:cNvSpPr>
          <p:nvPr/>
        </p:nvSpPr>
        <p:spPr bwMode="auto">
          <a:xfrm>
            <a:off x="2555586" y="4458297"/>
            <a:ext cx="1784615" cy="161637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pic>
        <p:nvPicPr>
          <p:cNvPr id="74" name="그림 73">
            <a:extLst>
              <a:ext uri="{FF2B5EF4-FFF2-40B4-BE49-F238E27FC236}">
                <a16:creationId xmlns:a16="http://schemas.microsoft.com/office/drawing/2014/main" id="{5CCBD7D1-0618-26FB-4EF5-BFE4CC4B17BF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8818" y="3840198"/>
            <a:ext cx="228746" cy="228746"/>
          </a:xfrm>
          <a:prstGeom prst="rect">
            <a:avLst/>
          </a:prstGeom>
        </p:spPr>
      </p:pic>
      <p:pic>
        <p:nvPicPr>
          <p:cNvPr id="76" name="그림 75">
            <a:extLst>
              <a:ext uri="{FF2B5EF4-FFF2-40B4-BE49-F238E27FC236}">
                <a16:creationId xmlns:a16="http://schemas.microsoft.com/office/drawing/2014/main" id="{4E100E0C-15FF-5351-E158-9B8AF1A4CE91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4722" y="4098813"/>
            <a:ext cx="194695" cy="194695"/>
          </a:xfrm>
          <a:prstGeom prst="rect">
            <a:avLst/>
          </a:prstGeom>
        </p:spPr>
      </p:pic>
      <p:sp>
        <p:nvSpPr>
          <p:cNvPr id="77" name="타원 76">
            <a:extLst>
              <a:ext uri="{FF2B5EF4-FFF2-40B4-BE49-F238E27FC236}">
                <a16:creationId xmlns:a16="http://schemas.microsoft.com/office/drawing/2014/main" id="{E7C48AAF-478D-1CBA-FF93-173384C60DAD}"/>
              </a:ext>
            </a:extLst>
          </p:cNvPr>
          <p:cNvSpPr/>
          <p:nvPr/>
        </p:nvSpPr>
        <p:spPr>
          <a:xfrm>
            <a:off x="7007117" y="3830174"/>
            <a:ext cx="252148" cy="252148"/>
          </a:xfrm>
          <a:prstGeom prst="ellips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78" name="타원 77">
            <a:extLst>
              <a:ext uri="{FF2B5EF4-FFF2-40B4-BE49-F238E27FC236}">
                <a16:creationId xmlns:a16="http://schemas.microsoft.com/office/drawing/2014/main" id="{D3A404B2-8A8A-0AEE-F3A0-C7EEA9A5F04A}"/>
              </a:ext>
            </a:extLst>
          </p:cNvPr>
          <p:cNvSpPr/>
          <p:nvPr/>
        </p:nvSpPr>
        <p:spPr>
          <a:xfrm>
            <a:off x="217889" y="1813921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9" name="타원 78">
            <a:extLst>
              <a:ext uri="{FF2B5EF4-FFF2-40B4-BE49-F238E27FC236}">
                <a16:creationId xmlns:a16="http://schemas.microsoft.com/office/drawing/2014/main" id="{0AA251F9-BD4E-4E52-51CB-7AFD1E937437}"/>
              </a:ext>
            </a:extLst>
          </p:cNvPr>
          <p:cNvSpPr/>
          <p:nvPr/>
        </p:nvSpPr>
        <p:spPr>
          <a:xfrm>
            <a:off x="446228" y="4361859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" name="Google Shape;1067;p27">
            <a:extLst>
              <a:ext uri="{FF2B5EF4-FFF2-40B4-BE49-F238E27FC236}">
                <a16:creationId xmlns:a16="http://schemas.microsoft.com/office/drawing/2014/main" id="{D1342EDA-42F1-FCF6-0B81-5FA4BE6CDCE3}"/>
              </a:ext>
            </a:extLst>
          </p:cNvPr>
          <p:cNvGrpSpPr/>
          <p:nvPr/>
        </p:nvGrpSpPr>
        <p:grpSpPr>
          <a:xfrm>
            <a:off x="260788" y="6718390"/>
            <a:ext cx="8594612" cy="414911"/>
            <a:chOff x="454585" y="453468"/>
            <a:chExt cx="8868441" cy="502040"/>
          </a:xfrm>
        </p:grpSpPr>
        <p:sp>
          <p:nvSpPr>
            <p:cNvPr id="6" name="Google Shape;1068;p27">
              <a:extLst>
                <a:ext uri="{FF2B5EF4-FFF2-40B4-BE49-F238E27FC236}">
                  <a16:creationId xmlns:a16="http://schemas.microsoft.com/office/drawing/2014/main" id="{94326221-10C6-91B8-0DC1-BCD7D6F1497A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8" name="Google Shape;1069;p27">
              <a:extLst>
                <a:ext uri="{FF2B5EF4-FFF2-40B4-BE49-F238E27FC236}">
                  <a16:creationId xmlns:a16="http://schemas.microsoft.com/office/drawing/2014/main" id="{1EB9198C-7813-0358-3A44-778F4A9314B4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506836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P-FE-MI-05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메인</a:t>
            </a:r>
            <a:r>
              <a:rPr lang="en-US" altLang="ko-KR" dirty="0"/>
              <a:t>] </a:t>
            </a:r>
            <a:r>
              <a:rPr lang="ko-KR" altLang="en-US" dirty="0"/>
              <a:t>메인 </a:t>
            </a:r>
            <a:r>
              <a:rPr lang="en-US" altLang="ko-KR" dirty="0"/>
              <a:t>- 2 (</a:t>
            </a:r>
            <a:r>
              <a:rPr lang="ko-KR" altLang="en-US" dirty="0"/>
              <a:t>라라</a:t>
            </a:r>
            <a:r>
              <a:rPr lang="en-US" altLang="ko-KR" dirty="0"/>
              <a:t>'Pick' </a:t>
            </a:r>
            <a:r>
              <a:rPr lang="ko-KR" altLang="en-US" dirty="0"/>
              <a:t>코디</a:t>
            </a:r>
            <a:r>
              <a:rPr lang="en-US" altLang="ko-KR" dirty="0"/>
              <a:t>, </a:t>
            </a:r>
            <a:r>
              <a:rPr lang="ko-KR" altLang="en-US" dirty="0"/>
              <a:t>요즘 유행</a:t>
            </a:r>
            <a:r>
              <a:rPr lang="en-US" altLang="ko-KR" dirty="0"/>
              <a:t>)</a:t>
            </a:r>
            <a:endParaRPr lang="ko-KR" altLang="en-US" dirty="0"/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6D1F9EEF-F835-4639-B8D7-A3B3BAE17C01}"/>
              </a:ext>
            </a:extLst>
          </p:cNvPr>
          <p:cNvSpPr/>
          <p:nvPr/>
        </p:nvSpPr>
        <p:spPr>
          <a:xfrm>
            <a:off x="5084783" y="2457198"/>
            <a:ext cx="1449590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여성 정장 </a:t>
            </a:r>
            <a:r>
              <a:rPr lang="ko-KR" altLang="en-US" sz="900" b="1" dirty="0" err="1">
                <a:latin typeface="+mn-ea"/>
              </a:rPr>
              <a:t>슬랙스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다양한 상의를 깔끔하게 커버해줄 활용도 높은 </a:t>
            </a:r>
            <a:r>
              <a:rPr lang="ko-KR" altLang="en-US" sz="8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슬랙스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8" name="모서리가 둥근 직사각형 32">
            <a:extLst>
              <a:ext uri="{FF2B5EF4-FFF2-40B4-BE49-F238E27FC236}">
                <a16:creationId xmlns:a16="http://schemas.microsoft.com/office/drawing/2014/main" id="{D965ACD9-E81E-45C5-B510-9AFD7F9D6145}"/>
              </a:ext>
            </a:extLst>
          </p:cNvPr>
          <p:cNvSpPr/>
          <p:nvPr/>
        </p:nvSpPr>
        <p:spPr>
          <a:xfrm>
            <a:off x="5073441" y="3024396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9" name="모서리가 둥근 직사각형 33">
            <a:extLst>
              <a:ext uri="{FF2B5EF4-FFF2-40B4-BE49-F238E27FC236}">
                <a16:creationId xmlns:a16="http://schemas.microsoft.com/office/drawing/2014/main" id="{1307B773-3CCD-42D4-98BD-8F00CB1670F9}"/>
              </a:ext>
            </a:extLst>
          </p:cNvPr>
          <p:cNvSpPr/>
          <p:nvPr/>
        </p:nvSpPr>
        <p:spPr>
          <a:xfrm>
            <a:off x="5497407" y="3024396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10" name="모서리가 둥근 직사각형 34">
            <a:extLst>
              <a:ext uri="{FF2B5EF4-FFF2-40B4-BE49-F238E27FC236}">
                <a16:creationId xmlns:a16="http://schemas.microsoft.com/office/drawing/2014/main" id="{B3215E1F-9981-42DC-AF01-49E75FD54DFB}"/>
              </a:ext>
            </a:extLst>
          </p:cNvPr>
          <p:cNvSpPr/>
          <p:nvPr/>
        </p:nvSpPr>
        <p:spPr>
          <a:xfrm>
            <a:off x="5912165" y="3024396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12" name="모서리가 둥근 직사각형 36">
            <a:extLst>
              <a:ext uri="{FF2B5EF4-FFF2-40B4-BE49-F238E27FC236}">
                <a16:creationId xmlns:a16="http://schemas.microsoft.com/office/drawing/2014/main" id="{596A7320-1E94-4136-8894-14922A5C054E}"/>
              </a:ext>
            </a:extLst>
          </p:cNvPr>
          <p:cNvSpPr/>
          <p:nvPr/>
        </p:nvSpPr>
        <p:spPr>
          <a:xfrm>
            <a:off x="6698714" y="3024396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3A6188E9-C088-4FDF-A7A0-11A3C8A2045C}"/>
              </a:ext>
            </a:extLst>
          </p:cNvPr>
          <p:cNvSpPr/>
          <p:nvPr/>
        </p:nvSpPr>
        <p:spPr>
          <a:xfrm>
            <a:off x="6697964" y="2457198"/>
            <a:ext cx="1421257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더블 체크 자켓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퀄리티와 트렌드까지 모두 챙긴 분위기 있는 더블 자켓 </a:t>
            </a:r>
            <a:r>
              <a:rPr lang="en-US" altLang="ko-KR" sz="900" strike="sngStrike" dirty="0">
                <a:latin typeface="+mn-ea"/>
              </a:rPr>
              <a:t>150,000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800" b="1" dirty="0">
              <a:latin typeface="+mn-ea"/>
            </a:endParaRPr>
          </a:p>
        </p:txBody>
      </p:sp>
      <p:sp>
        <p:nvSpPr>
          <p:cNvPr id="21" name="모서리가 둥근 직사각형 47">
            <a:extLst>
              <a:ext uri="{FF2B5EF4-FFF2-40B4-BE49-F238E27FC236}">
                <a16:creationId xmlns:a16="http://schemas.microsoft.com/office/drawing/2014/main" id="{C506571A-2FA8-46CA-9B9A-CA8FEE8E5612}"/>
              </a:ext>
            </a:extLst>
          </p:cNvPr>
          <p:cNvSpPr/>
          <p:nvPr/>
        </p:nvSpPr>
        <p:spPr>
          <a:xfrm>
            <a:off x="7117528" y="3024396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graphicFrame>
        <p:nvGraphicFramePr>
          <p:cNvPr id="153" name="표 4">
            <a:extLst>
              <a:ext uri="{FF2B5EF4-FFF2-40B4-BE49-F238E27FC236}">
                <a16:creationId xmlns:a16="http://schemas.microsoft.com/office/drawing/2014/main" id="{F1B723D2-17C5-4127-82DC-002D072515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2973111"/>
              </p:ext>
            </p:extLst>
          </p:nvPr>
        </p:nvGraphicFramePr>
        <p:xfrm>
          <a:off x="9016139" y="252736"/>
          <a:ext cx="2508867" cy="6940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라라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'Pick' 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코디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 코디한 모델 이미지를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1.1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영역에 보여주고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모델이 착용한 상품 목록을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1.2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영역에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타이틀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타이틀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모델 이미지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이미지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</a:t>
                      </a:r>
                      <a:r>
                        <a:rPr lang="ko-KR" altLang="en-US" sz="9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코디명</a:t>
                      </a: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배너 내비게이션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이미지가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장인 경우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숨김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이미지가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 이상인 경우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798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1.2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모델이 착용한 상품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상품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- 3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이상인 경우 좌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 스크롤 생성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ko-KR" altLang="en-US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호출 항목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특징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속성 아이콘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3711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요즘 유행</a:t>
                      </a: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운영자가 지정한 상품 호출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marR="0" lvl="0" indent="-108000" algn="l" defTabSz="999073" rtl="0" eaLnBrk="1" fontAlgn="auto" latinLnBrk="1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타이틀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타이틀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42802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2.1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목록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등록한 상품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라인당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2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호출 항목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특징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속성 아이콘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5113951"/>
                  </a:ext>
                </a:extLst>
              </a:tr>
              <a:tr h="1008000">
                <a:tc gridSpan="2">
                  <a:txBody>
                    <a:bodyPr/>
                    <a:lstStyle/>
                    <a:p>
                      <a:pPr algn="l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5" name="Border">
            <a:extLst>
              <a:ext uri="{FF2B5EF4-FFF2-40B4-BE49-F238E27FC236}">
                <a16:creationId xmlns:a16="http://schemas.microsoft.com/office/drawing/2014/main" id="{EEE33FB2-1AFE-B1B7-E820-E19E2822A5D6}"/>
              </a:ext>
            </a:extLst>
          </p:cNvPr>
          <p:cNvSpPr>
            <a:spLocks/>
          </p:cNvSpPr>
          <p:nvPr/>
        </p:nvSpPr>
        <p:spPr bwMode="auto">
          <a:xfrm>
            <a:off x="399516" y="811515"/>
            <a:ext cx="2861381" cy="270066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7CC7421-3873-AF6C-227A-CF775C39C3F2}"/>
              </a:ext>
            </a:extLst>
          </p:cNvPr>
          <p:cNvSpPr txBox="1"/>
          <p:nvPr/>
        </p:nvSpPr>
        <p:spPr>
          <a:xfrm>
            <a:off x="1350302" y="2834140"/>
            <a:ext cx="106935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dirty="0">
                <a:latin typeface="+mn-ea"/>
              </a:rPr>
              <a:t>{</a:t>
            </a:r>
            <a:r>
              <a:rPr lang="ko-KR" altLang="en-US" sz="900" dirty="0">
                <a:latin typeface="+mn-ea"/>
              </a:rPr>
              <a:t>코디 명 호출 </a:t>
            </a:r>
            <a:r>
              <a:rPr lang="en-US" altLang="ko-KR" sz="900" dirty="0">
                <a:latin typeface="+mn-ea"/>
              </a:rPr>
              <a:t>}</a:t>
            </a:r>
          </a:p>
        </p:txBody>
      </p:sp>
      <p:sp>
        <p:nvSpPr>
          <p:cNvPr id="30" name="Border">
            <a:extLst>
              <a:ext uri="{FF2B5EF4-FFF2-40B4-BE49-F238E27FC236}">
                <a16:creationId xmlns:a16="http://schemas.microsoft.com/office/drawing/2014/main" id="{9B6A9507-555A-2118-C3E9-50BB05087798}"/>
              </a:ext>
            </a:extLst>
          </p:cNvPr>
          <p:cNvSpPr>
            <a:spLocks/>
          </p:cNvSpPr>
          <p:nvPr/>
        </p:nvSpPr>
        <p:spPr bwMode="auto">
          <a:xfrm>
            <a:off x="3468875" y="823194"/>
            <a:ext cx="1451725" cy="1541584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1" name="Border">
            <a:extLst>
              <a:ext uri="{FF2B5EF4-FFF2-40B4-BE49-F238E27FC236}">
                <a16:creationId xmlns:a16="http://schemas.microsoft.com/office/drawing/2014/main" id="{400CC9B2-9665-C499-557F-C0ACDE5FDF65}"/>
              </a:ext>
            </a:extLst>
          </p:cNvPr>
          <p:cNvSpPr>
            <a:spLocks/>
          </p:cNvSpPr>
          <p:nvPr/>
        </p:nvSpPr>
        <p:spPr bwMode="auto">
          <a:xfrm>
            <a:off x="5073984" y="824738"/>
            <a:ext cx="1451725" cy="1541584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2" name="Border">
            <a:extLst>
              <a:ext uri="{FF2B5EF4-FFF2-40B4-BE49-F238E27FC236}">
                <a16:creationId xmlns:a16="http://schemas.microsoft.com/office/drawing/2014/main" id="{B404E424-F2A1-24BB-463A-C80B49C92B3F}"/>
              </a:ext>
            </a:extLst>
          </p:cNvPr>
          <p:cNvSpPr>
            <a:spLocks/>
          </p:cNvSpPr>
          <p:nvPr/>
        </p:nvSpPr>
        <p:spPr bwMode="auto">
          <a:xfrm>
            <a:off x="6679093" y="823194"/>
            <a:ext cx="1451725" cy="1541584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3" name="Border">
            <a:extLst>
              <a:ext uri="{FF2B5EF4-FFF2-40B4-BE49-F238E27FC236}">
                <a16:creationId xmlns:a16="http://schemas.microsoft.com/office/drawing/2014/main" id="{59154500-B811-7AEF-AFD5-281FB748AEF0}"/>
              </a:ext>
            </a:extLst>
          </p:cNvPr>
          <p:cNvSpPr>
            <a:spLocks/>
          </p:cNvSpPr>
          <p:nvPr/>
        </p:nvSpPr>
        <p:spPr bwMode="auto">
          <a:xfrm>
            <a:off x="8248842" y="827504"/>
            <a:ext cx="477908" cy="1541584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52" name="모서리가 둥근 직사각형 36">
            <a:extLst>
              <a:ext uri="{FF2B5EF4-FFF2-40B4-BE49-F238E27FC236}">
                <a16:creationId xmlns:a16="http://schemas.microsoft.com/office/drawing/2014/main" id="{E12D6887-34C5-78DC-401C-D825997602EA}"/>
              </a:ext>
            </a:extLst>
          </p:cNvPr>
          <p:cNvSpPr/>
          <p:nvPr/>
        </p:nvSpPr>
        <p:spPr>
          <a:xfrm>
            <a:off x="8252830" y="3024396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신상품</a:t>
            </a:r>
          </a:p>
        </p:txBody>
      </p:sp>
      <p:sp>
        <p:nvSpPr>
          <p:cNvPr id="56" name="모서리가 둥근 직사각형 50">
            <a:extLst>
              <a:ext uri="{FF2B5EF4-FFF2-40B4-BE49-F238E27FC236}">
                <a16:creationId xmlns:a16="http://schemas.microsoft.com/office/drawing/2014/main" id="{47390600-B5C9-4997-29C2-ED02212C22EE}"/>
              </a:ext>
            </a:extLst>
          </p:cNvPr>
          <p:cNvSpPr/>
          <p:nvPr/>
        </p:nvSpPr>
        <p:spPr>
          <a:xfrm>
            <a:off x="3519415" y="3360779"/>
            <a:ext cx="1152000" cy="75698"/>
          </a:xfrm>
          <a:prstGeom prst="roundRect">
            <a:avLst>
              <a:gd name="adj" fmla="val 50000"/>
            </a:avLst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11E8593C-82D2-F4C4-AC35-C1E710679C53}"/>
              </a:ext>
            </a:extLst>
          </p:cNvPr>
          <p:cNvSpPr/>
          <p:nvPr/>
        </p:nvSpPr>
        <p:spPr>
          <a:xfrm>
            <a:off x="490437" y="3942406"/>
            <a:ext cx="2308758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요즘 유행</a:t>
            </a:r>
          </a:p>
        </p:txBody>
      </p:sp>
      <p:sp>
        <p:nvSpPr>
          <p:cNvPr id="69" name="직사각형 68">
            <a:extLst>
              <a:ext uri="{FF2B5EF4-FFF2-40B4-BE49-F238E27FC236}">
                <a16:creationId xmlns:a16="http://schemas.microsoft.com/office/drawing/2014/main" id="{CE4D61D6-54D2-0A05-3041-F1C2618E6DE4}"/>
              </a:ext>
            </a:extLst>
          </p:cNvPr>
          <p:cNvSpPr/>
          <p:nvPr/>
        </p:nvSpPr>
        <p:spPr>
          <a:xfrm>
            <a:off x="2125837" y="6031684"/>
            <a:ext cx="1449590" cy="53860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en-US" altLang="ko-KR" sz="900" dirty="0">
                <a:latin typeface="+mn-ea"/>
              </a:rPr>
              <a:t> </a:t>
            </a: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73" name="모서리가 둥근 직사각형 32">
            <a:extLst>
              <a:ext uri="{FF2B5EF4-FFF2-40B4-BE49-F238E27FC236}">
                <a16:creationId xmlns:a16="http://schemas.microsoft.com/office/drawing/2014/main" id="{2FA6129C-19E5-8B78-EA42-2BC62D9D2863}"/>
              </a:ext>
            </a:extLst>
          </p:cNvPr>
          <p:cNvSpPr/>
          <p:nvPr/>
        </p:nvSpPr>
        <p:spPr>
          <a:xfrm>
            <a:off x="2114495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74" name="모서리가 둥근 직사각형 33">
            <a:extLst>
              <a:ext uri="{FF2B5EF4-FFF2-40B4-BE49-F238E27FC236}">
                <a16:creationId xmlns:a16="http://schemas.microsoft.com/office/drawing/2014/main" id="{67FC7F55-D545-9E55-885B-3D0C1036FEA2}"/>
              </a:ext>
            </a:extLst>
          </p:cNvPr>
          <p:cNvSpPr/>
          <p:nvPr/>
        </p:nvSpPr>
        <p:spPr>
          <a:xfrm>
            <a:off x="2538461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75" name="모서리가 둥근 직사각형 34">
            <a:extLst>
              <a:ext uri="{FF2B5EF4-FFF2-40B4-BE49-F238E27FC236}">
                <a16:creationId xmlns:a16="http://schemas.microsoft.com/office/drawing/2014/main" id="{0F79F16F-CED3-FE9C-377E-ECC58426C0B8}"/>
              </a:ext>
            </a:extLst>
          </p:cNvPr>
          <p:cNvSpPr/>
          <p:nvPr/>
        </p:nvSpPr>
        <p:spPr>
          <a:xfrm>
            <a:off x="2953219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107" name="모서리가 둥근 직사각형 36">
            <a:extLst>
              <a:ext uri="{FF2B5EF4-FFF2-40B4-BE49-F238E27FC236}">
                <a16:creationId xmlns:a16="http://schemas.microsoft.com/office/drawing/2014/main" id="{26220152-BB8E-AE4D-665E-E2D85519F4C1}"/>
              </a:ext>
            </a:extLst>
          </p:cNvPr>
          <p:cNvSpPr/>
          <p:nvPr/>
        </p:nvSpPr>
        <p:spPr>
          <a:xfrm>
            <a:off x="3855177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1ED67867-0411-62B0-982D-7195EE2519A5}"/>
              </a:ext>
            </a:extLst>
          </p:cNvPr>
          <p:cNvSpPr/>
          <p:nvPr/>
        </p:nvSpPr>
        <p:spPr>
          <a:xfrm>
            <a:off x="3854427" y="6031684"/>
            <a:ext cx="1421257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109" name="모서리가 둥근 직사각형 47">
            <a:extLst>
              <a:ext uri="{FF2B5EF4-FFF2-40B4-BE49-F238E27FC236}">
                <a16:creationId xmlns:a16="http://schemas.microsoft.com/office/drawing/2014/main" id="{6F07F326-99DD-614D-BA48-76C6C0490349}"/>
              </a:ext>
            </a:extLst>
          </p:cNvPr>
          <p:cNvSpPr/>
          <p:nvPr/>
        </p:nvSpPr>
        <p:spPr>
          <a:xfrm>
            <a:off x="4273991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9C9D90B3-E6F8-F40A-1E55-ABF1572B0350}"/>
              </a:ext>
            </a:extLst>
          </p:cNvPr>
          <p:cNvSpPr/>
          <p:nvPr/>
        </p:nvSpPr>
        <p:spPr>
          <a:xfrm>
            <a:off x="5512934" y="6031684"/>
            <a:ext cx="1491657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123" name="모서리가 둥근 직사각형 37">
            <a:extLst>
              <a:ext uri="{FF2B5EF4-FFF2-40B4-BE49-F238E27FC236}">
                <a16:creationId xmlns:a16="http://schemas.microsoft.com/office/drawing/2014/main" id="{6A0DBB23-DA68-C2C8-25EE-CABD15CD0FE9}"/>
              </a:ext>
            </a:extLst>
          </p:cNvPr>
          <p:cNvSpPr/>
          <p:nvPr/>
        </p:nvSpPr>
        <p:spPr>
          <a:xfrm>
            <a:off x="5505666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161" name="직사각형 160">
            <a:extLst>
              <a:ext uri="{FF2B5EF4-FFF2-40B4-BE49-F238E27FC236}">
                <a16:creationId xmlns:a16="http://schemas.microsoft.com/office/drawing/2014/main" id="{E77671CB-A4DB-C73F-4CCB-93463D245212}"/>
              </a:ext>
            </a:extLst>
          </p:cNvPr>
          <p:cNvSpPr/>
          <p:nvPr/>
        </p:nvSpPr>
        <p:spPr>
          <a:xfrm>
            <a:off x="7168536" y="6031684"/>
            <a:ext cx="1491657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</p:txBody>
      </p:sp>
      <p:sp>
        <p:nvSpPr>
          <p:cNvPr id="162" name="모서리가 둥근 직사각형 37">
            <a:extLst>
              <a:ext uri="{FF2B5EF4-FFF2-40B4-BE49-F238E27FC236}">
                <a16:creationId xmlns:a16="http://schemas.microsoft.com/office/drawing/2014/main" id="{9881258F-FC03-855C-3096-875A795D57D1}"/>
              </a:ext>
            </a:extLst>
          </p:cNvPr>
          <p:cNvSpPr/>
          <p:nvPr/>
        </p:nvSpPr>
        <p:spPr>
          <a:xfrm>
            <a:off x="7161268" y="6598882"/>
            <a:ext cx="395719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169" name="직사각형 168">
            <a:extLst>
              <a:ext uri="{FF2B5EF4-FFF2-40B4-BE49-F238E27FC236}">
                <a16:creationId xmlns:a16="http://schemas.microsoft.com/office/drawing/2014/main" id="{B0D8D6C5-29A4-E0C0-6F6C-950B14E07A4B}"/>
              </a:ext>
            </a:extLst>
          </p:cNvPr>
          <p:cNvSpPr/>
          <p:nvPr/>
        </p:nvSpPr>
        <p:spPr>
          <a:xfrm>
            <a:off x="8672998" y="797483"/>
            <a:ext cx="160284" cy="241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ko-KR" altLang="en-US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4" name="Border">
            <a:extLst>
              <a:ext uri="{FF2B5EF4-FFF2-40B4-BE49-F238E27FC236}">
                <a16:creationId xmlns:a16="http://schemas.microsoft.com/office/drawing/2014/main" id="{EC181D05-8C0D-F244-8C06-0EB24EF796AC}"/>
              </a:ext>
            </a:extLst>
          </p:cNvPr>
          <p:cNvSpPr>
            <a:spLocks/>
          </p:cNvSpPr>
          <p:nvPr/>
        </p:nvSpPr>
        <p:spPr bwMode="auto">
          <a:xfrm>
            <a:off x="7185263" y="4320131"/>
            <a:ext cx="1511567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6" name="Border">
            <a:extLst>
              <a:ext uri="{FF2B5EF4-FFF2-40B4-BE49-F238E27FC236}">
                <a16:creationId xmlns:a16="http://schemas.microsoft.com/office/drawing/2014/main" id="{DA6C9D9B-B793-6DE4-E8D1-A886F3DE9883}"/>
              </a:ext>
            </a:extLst>
          </p:cNvPr>
          <p:cNvSpPr>
            <a:spLocks/>
          </p:cNvSpPr>
          <p:nvPr/>
        </p:nvSpPr>
        <p:spPr bwMode="auto">
          <a:xfrm>
            <a:off x="438736" y="4320132"/>
            <a:ext cx="1511567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7" name="Border">
            <a:extLst>
              <a:ext uri="{FF2B5EF4-FFF2-40B4-BE49-F238E27FC236}">
                <a16:creationId xmlns:a16="http://schemas.microsoft.com/office/drawing/2014/main" id="{71248E36-04DA-8114-2F28-BF0D4C2DF63A}"/>
              </a:ext>
            </a:extLst>
          </p:cNvPr>
          <p:cNvSpPr>
            <a:spLocks/>
          </p:cNvSpPr>
          <p:nvPr/>
        </p:nvSpPr>
        <p:spPr bwMode="auto">
          <a:xfrm>
            <a:off x="2126078" y="4320132"/>
            <a:ext cx="1511567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1" name="Border">
            <a:extLst>
              <a:ext uri="{FF2B5EF4-FFF2-40B4-BE49-F238E27FC236}">
                <a16:creationId xmlns:a16="http://schemas.microsoft.com/office/drawing/2014/main" id="{1D1C59C6-67EB-3E8F-266F-9A40080FEACC}"/>
              </a:ext>
            </a:extLst>
          </p:cNvPr>
          <p:cNvSpPr>
            <a:spLocks/>
          </p:cNvSpPr>
          <p:nvPr/>
        </p:nvSpPr>
        <p:spPr bwMode="auto">
          <a:xfrm>
            <a:off x="3831176" y="4321145"/>
            <a:ext cx="1511567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3" name="Border">
            <a:extLst>
              <a:ext uri="{FF2B5EF4-FFF2-40B4-BE49-F238E27FC236}">
                <a16:creationId xmlns:a16="http://schemas.microsoft.com/office/drawing/2014/main" id="{D73093C7-D03B-BC73-28ED-352EB7AEB6FA}"/>
              </a:ext>
            </a:extLst>
          </p:cNvPr>
          <p:cNvSpPr>
            <a:spLocks/>
          </p:cNvSpPr>
          <p:nvPr/>
        </p:nvSpPr>
        <p:spPr bwMode="auto">
          <a:xfrm>
            <a:off x="5523192" y="4320132"/>
            <a:ext cx="1511567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03A3BCD6-4556-E556-1138-3F82CBAE47C3}"/>
              </a:ext>
            </a:extLst>
          </p:cNvPr>
          <p:cNvSpPr/>
          <p:nvPr/>
        </p:nvSpPr>
        <p:spPr>
          <a:xfrm>
            <a:off x="291516" y="71519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A01DD408-946B-9D91-69CF-ADEAB6B98CE7}"/>
              </a:ext>
            </a:extLst>
          </p:cNvPr>
          <p:cNvSpPr/>
          <p:nvPr/>
        </p:nvSpPr>
        <p:spPr>
          <a:xfrm>
            <a:off x="3380927" y="72673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1.2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A2A79BD9-DE4B-57BE-9175-414FE51C1DC3}"/>
              </a:ext>
            </a:extLst>
          </p:cNvPr>
          <p:cNvGrpSpPr/>
          <p:nvPr/>
        </p:nvGrpSpPr>
        <p:grpSpPr>
          <a:xfrm>
            <a:off x="1411682" y="3295601"/>
            <a:ext cx="822478" cy="100690"/>
            <a:chOff x="4231934" y="3454722"/>
            <a:chExt cx="822478" cy="100690"/>
          </a:xfrm>
        </p:grpSpPr>
        <p:sp>
          <p:nvSpPr>
            <p:cNvPr id="22" name="타원 21">
              <a:extLst>
                <a:ext uri="{FF2B5EF4-FFF2-40B4-BE49-F238E27FC236}">
                  <a16:creationId xmlns:a16="http://schemas.microsoft.com/office/drawing/2014/main" id="{8C98758E-5BA5-D38C-A48F-8170620EF94F}"/>
                </a:ext>
              </a:extLst>
            </p:cNvPr>
            <p:cNvSpPr>
              <a:spLocks/>
            </p:cNvSpPr>
            <p:nvPr/>
          </p:nvSpPr>
          <p:spPr>
            <a:xfrm>
              <a:off x="4231934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23" name="타원 22">
              <a:extLst>
                <a:ext uri="{FF2B5EF4-FFF2-40B4-BE49-F238E27FC236}">
                  <a16:creationId xmlns:a16="http://schemas.microsoft.com/office/drawing/2014/main" id="{A3229302-8F78-4439-78A6-8FF2E803356F}"/>
                </a:ext>
              </a:extLst>
            </p:cNvPr>
            <p:cNvSpPr>
              <a:spLocks/>
            </p:cNvSpPr>
            <p:nvPr/>
          </p:nvSpPr>
          <p:spPr>
            <a:xfrm>
              <a:off x="4412381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24" name="타원 23">
              <a:extLst>
                <a:ext uri="{FF2B5EF4-FFF2-40B4-BE49-F238E27FC236}">
                  <a16:creationId xmlns:a16="http://schemas.microsoft.com/office/drawing/2014/main" id="{F1B7BA70-B736-4ABF-DCD3-726828FA1B66}"/>
                </a:ext>
              </a:extLst>
            </p:cNvPr>
            <p:cNvSpPr>
              <a:spLocks/>
            </p:cNvSpPr>
            <p:nvPr/>
          </p:nvSpPr>
          <p:spPr>
            <a:xfrm>
              <a:off x="4592828" y="3454722"/>
              <a:ext cx="100690" cy="10069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29" name="타원 28">
              <a:extLst>
                <a:ext uri="{FF2B5EF4-FFF2-40B4-BE49-F238E27FC236}">
                  <a16:creationId xmlns:a16="http://schemas.microsoft.com/office/drawing/2014/main" id="{546E2341-0811-23B1-1A23-6F4EF4D16E73}"/>
                </a:ext>
              </a:extLst>
            </p:cNvPr>
            <p:cNvSpPr>
              <a:spLocks/>
            </p:cNvSpPr>
            <p:nvPr/>
          </p:nvSpPr>
          <p:spPr>
            <a:xfrm>
              <a:off x="4773275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34" name="타원 33">
              <a:extLst>
                <a:ext uri="{FF2B5EF4-FFF2-40B4-BE49-F238E27FC236}">
                  <a16:creationId xmlns:a16="http://schemas.microsoft.com/office/drawing/2014/main" id="{C4257CF6-5432-1799-497B-8C7961077BE2}"/>
                </a:ext>
              </a:extLst>
            </p:cNvPr>
            <p:cNvSpPr>
              <a:spLocks/>
            </p:cNvSpPr>
            <p:nvPr/>
          </p:nvSpPr>
          <p:spPr>
            <a:xfrm>
              <a:off x="4953722" y="3454722"/>
              <a:ext cx="100690" cy="1006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uFillTx/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</p:grp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D7B82BF-56F7-ED50-6C38-7EBEE9710B7E}"/>
              </a:ext>
            </a:extLst>
          </p:cNvPr>
          <p:cNvSpPr/>
          <p:nvPr/>
        </p:nvSpPr>
        <p:spPr>
          <a:xfrm>
            <a:off x="8278714" y="2459963"/>
            <a:ext cx="1421257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ko-KR" altLang="en-US" sz="900" b="1" dirty="0">
                <a:latin typeface="+mn-ea"/>
              </a:rPr>
              <a:t>가디건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r>
              <a:rPr lang="en-US" altLang="ko-KR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</a:p>
        </p:txBody>
      </p:sp>
      <p:sp>
        <p:nvSpPr>
          <p:cNvPr id="38" name="타원 37">
            <a:extLst>
              <a:ext uri="{FF2B5EF4-FFF2-40B4-BE49-F238E27FC236}">
                <a16:creationId xmlns:a16="http://schemas.microsoft.com/office/drawing/2014/main" id="{1FC444E9-3A9E-2460-20B9-1A87E57777CC}"/>
              </a:ext>
            </a:extLst>
          </p:cNvPr>
          <p:cNvSpPr/>
          <p:nvPr/>
        </p:nvSpPr>
        <p:spPr>
          <a:xfrm>
            <a:off x="211825" y="3941850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9" name="타원 38">
            <a:extLst>
              <a:ext uri="{FF2B5EF4-FFF2-40B4-BE49-F238E27FC236}">
                <a16:creationId xmlns:a16="http://schemas.microsoft.com/office/drawing/2014/main" id="{DADBEF52-6127-4B89-EE6A-376AE474E57A}"/>
              </a:ext>
            </a:extLst>
          </p:cNvPr>
          <p:cNvSpPr/>
          <p:nvPr/>
        </p:nvSpPr>
        <p:spPr>
          <a:xfrm>
            <a:off x="342079" y="4247186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2.1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0" name="Google Shape;1067;p27">
            <a:extLst>
              <a:ext uri="{FF2B5EF4-FFF2-40B4-BE49-F238E27FC236}">
                <a16:creationId xmlns:a16="http://schemas.microsoft.com/office/drawing/2014/main" id="{46FBDF2D-7340-BC65-BE21-DF7D586A1128}"/>
              </a:ext>
            </a:extLst>
          </p:cNvPr>
          <p:cNvGrpSpPr/>
          <p:nvPr/>
        </p:nvGrpSpPr>
        <p:grpSpPr>
          <a:xfrm>
            <a:off x="260788" y="6718390"/>
            <a:ext cx="8594612" cy="414911"/>
            <a:chOff x="454585" y="453468"/>
            <a:chExt cx="8868441" cy="502040"/>
          </a:xfrm>
        </p:grpSpPr>
        <p:sp>
          <p:nvSpPr>
            <p:cNvPr id="41" name="Google Shape;1068;p27">
              <a:extLst>
                <a:ext uri="{FF2B5EF4-FFF2-40B4-BE49-F238E27FC236}">
                  <a16:creationId xmlns:a16="http://schemas.microsoft.com/office/drawing/2014/main" id="{97ACD2EA-9EEC-872D-855E-D6FE998261D2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42" name="Google Shape;1069;p27">
              <a:extLst>
                <a:ext uri="{FF2B5EF4-FFF2-40B4-BE49-F238E27FC236}">
                  <a16:creationId xmlns:a16="http://schemas.microsoft.com/office/drawing/2014/main" id="{B88C9BA0-0D34-27B9-3015-06FD04D89224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0291283C-5DF5-277C-D1CA-3E466FFEC80F}"/>
              </a:ext>
            </a:extLst>
          </p:cNvPr>
          <p:cNvSpPr/>
          <p:nvPr/>
        </p:nvSpPr>
        <p:spPr>
          <a:xfrm>
            <a:off x="3392677" y="2435617"/>
            <a:ext cx="1601800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상품명 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 특징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2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줄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표기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</a:p>
          <a:p>
            <a:pPr>
              <a:defRPr/>
            </a:pP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 가격표기</a:t>
            </a:r>
            <a:r>
              <a:rPr lang="en-US" altLang="ko-KR" sz="900" b="1" dirty="0">
                <a:latin typeface="+mn-ea"/>
              </a:rPr>
              <a:t>}</a:t>
            </a:r>
          </a:p>
        </p:txBody>
      </p:sp>
      <p:sp>
        <p:nvSpPr>
          <p:cNvPr id="36" name="모서리가 둥근 직사각형 51">
            <a:extLst>
              <a:ext uri="{FF2B5EF4-FFF2-40B4-BE49-F238E27FC236}">
                <a16:creationId xmlns:a16="http://schemas.microsoft.com/office/drawing/2014/main" id="{493E6122-1702-E7D7-16CD-A80328CBFBF6}"/>
              </a:ext>
            </a:extLst>
          </p:cNvPr>
          <p:cNvSpPr/>
          <p:nvPr/>
        </p:nvSpPr>
        <p:spPr>
          <a:xfrm>
            <a:off x="3497781" y="3029449"/>
            <a:ext cx="1401035" cy="175002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상품 속성 아이콘 노출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54BE7B23-EC00-E399-5193-6C8E1AB6B221}"/>
              </a:ext>
            </a:extLst>
          </p:cNvPr>
          <p:cNvSpPr/>
          <p:nvPr/>
        </p:nvSpPr>
        <p:spPr>
          <a:xfrm>
            <a:off x="349474" y="6014737"/>
            <a:ext cx="1601800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상품명 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 특징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2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줄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표기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</a:p>
          <a:p>
            <a:pPr>
              <a:defRPr/>
            </a:pP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 가격표기</a:t>
            </a:r>
            <a:r>
              <a:rPr lang="en-US" altLang="ko-KR" sz="900" b="1" dirty="0">
                <a:latin typeface="+mn-ea"/>
              </a:rPr>
              <a:t>}</a:t>
            </a:r>
          </a:p>
        </p:txBody>
      </p:sp>
      <p:sp>
        <p:nvSpPr>
          <p:cNvPr id="44" name="모서리가 둥근 직사각형 51">
            <a:extLst>
              <a:ext uri="{FF2B5EF4-FFF2-40B4-BE49-F238E27FC236}">
                <a16:creationId xmlns:a16="http://schemas.microsoft.com/office/drawing/2014/main" id="{4525A4C9-8D74-511E-1A37-0F7B24B96B1A}"/>
              </a:ext>
            </a:extLst>
          </p:cNvPr>
          <p:cNvSpPr/>
          <p:nvPr/>
        </p:nvSpPr>
        <p:spPr>
          <a:xfrm>
            <a:off x="454578" y="6608569"/>
            <a:ext cx="1401035" cy="175002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상품 속성 아이콘 노출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grpSp>
        <p:nvGrpSpPr>
          <p:cNvPr id="25" name="Google Shape;1067;p27">
            <a:extLst>
              <a:ext uri="{FF2B5EF4-FFF2-40B4-BE49-F238E27FC236}">
                <a16:creationId xmlns:a16="http://schemas.microsoft.com/office/drawing/2014/main" id="{13853813-C4DB-B96B-1F41-11435E42AFAD}"/>
              </a:ext>
            </a:extLst>
          </p:cNvPr>
          <p:cNvGrpSpPr/>
          <p:nvPr/>
        </p:nvGrpSpPr>
        <p:grpSpPr>
          <a:xfrm>
            <a:off x="209789" y="256410"/>
            <a:ext cx="8594612" cy="414911"/>
            <a:chOff x="454585" y="453468"/>
            <a:chExt cx="8868441" cy="502040"/>
          </a:xfrm>
        </p:grpSpPr>
        <p:sp>
          <p:nvSpPr>
            <p:cNvPr id="26" name="Google Shape;1068;p27">
              <a:extLst>
                <a:ext uri="{FF2B5EF4-FFF2-40B4-BE49-F238E27FC236}">
                  <a16:creationId xmlns:a16="http://schemas.microsoft.com/office/drawing/2014/main" id="{702541FC-6173-FA29-39B8-C4BD6E12D70A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27" name="Google Shape;1069;p27">
              <a:extLst>
                <a:ext uri="{FF2B5EF4-FFF2-40B4-BE49-F238E27FC236}">
                  <a16:creationId xmlns:a16="http://schemas.microsoft.com/office/drawing/2014/main" id="{811DD82E-0DAB-9D70-28CD-4BF27F70B60D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39009757-62F3-4E7D-87CC-D731CBE152E9}"/>
              </a:ext>
            </a:extLst>
          </p:cNvPr>
          <p:cNvSpPr/>
          <p:nvPr/>
        </p:nvSpPr>
        <p:spPr>
          <a:xfrm>
            <a:off x="470266" y="414462"/>
            <a:ext cx="141129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라라 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'Pick' </a:t>
            </a:r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코디    </a:t>
            </a:r>
          </a:p>
        </p:txBody>
      </p:sp>
      <p:sp>
        <p:nvSpPr>
          <p:cNvPr id="45" name="타원 44">
            <a:extLst>
              <a:ext uri="{FF2B5EF4-FFF2-40B4-BE49-F238E27FC236}">
                <a16:creationId xmlns:a16="http://schemas.microsoft.com/office/drawing/2014/main" id="{AD1BE52E-83B1-E704-522A-0235DA02FF6E}"/>
              </a:ext>
            </a:extLst>
          </p:cNvPr>
          <p:cNvSpPr/>
          <p:nvPr/>
        </p:nvSpPr>
        <p:spPr>
          <a:xfrm>
            <a:off x="234079" y="414462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41751526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AC8A035-A33C-4219-8779-9322EDD3A4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 P-FE-MI-10</a:t>
            </a:r>
            <a:endParaRPr lang="ko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C952D34-5005-4520-B795-7BF5202E2B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dirty="0"/>
              <a:t>[</a:t>
            </a:r>
            <a:r>
              <a:rPr lang="ko-KR" altLang="en-US" dirty="0"/>
              <a:t>메인</a:t>
            </a:r>
            <a:r>
              <a:rPr lang="en-US" altLang="ko-KR" dirty="0"/>
              <a:t>] </a:t>
            </a:r>
            <a:r>
              <a:rPr lang="ko-KR" altLang="en-US" dirty="0"/>
              <a:t>메인 </a:t>
            </a:r>
            <a:r>
              <a:rPr lang="en-US" altLang="ko-KR" dirty="0"/>
              <a:t>- 3</a:t>
            </a:r>
            <a:r>
              <a:rPr lang="ko-KR" altLang="en-US" dirty="0"/>
              <a:t> </a:t>
            </a:r>
            <a:r>
              <a:rPr lang="en-US" altLang="ko-KR" dirty="0"/>
              <a:t>(</a:t>
            </a:r>
            <a:r>
              <a:rPr lang="ko-KR" altLang="en-US" dirty="0"/>
              <a:t>스타일 숍 카테고리별 </a:t>
            </a:r>
            <a:r>
              <a:rPr lang="en-US" altLang="ko-KR" dirty="0"/>
              <a:t>BEST)</a:t>
            </a:r>
            <a:endParaRPr lang="ko-KR" altLang="en-US" dirty="0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CC7FE344-AEF7-488F-B8D1-AC01CB421F23}"/>
              </a:ext>
            </a:extLst>
          </p:cNvPr>
          <p:cNvSpPr/>
          <p:nvPr/>
        </p:nvSpPr>
        <p:spPr>
          <a:xfrm>
            <a:off x="400887" y="640984"/>
            <a:ext cx="4166939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ko-KR" altLang="en-US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스타일 숍 카테고리별 </a:t>
            </a:r>
            <a:r>
              <a:rPr lang="en-US" altLang="ko-KR" sz="1400" b="1" spc="-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BEST</a:t>
            </a:r>
            <a:endParaRPr lang="ko-KR" altLang="en-US" sz="1400" b="1" spc="-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7" name="직사각형 106">
            <a:extLst>
              <a:ext uri="{FF2B5EF4-FFF2-40B4-BE49-F238E27FC236}">
                <a16:creationId xmlns:a16="http://schemas.microsoft.com/office/drawing/2014/main" id="{07D7F482-CD4C-460E-8DED-797CE0A37BAE}"/>
              </a:ext>
            </a:extLst>
          </p:cNvPr>
          <p:cNvSpPr/>
          <p:nvPr/>
        </p:nvSpPr>
        <p:spPr>
          <a:xfrm>
            <a:off x="2236937" y="3376614"/>
            <a:ext cx="1423189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108" name="모서리가 둥근 직사각형 51">
            <a:extLst>
              <a:ext uri="{FF2B5EF4-FFF2-40B4-BE49-F238E27FC236}">
                <a16:creationId xmlns:a16="http://schemas.microsoft.com/office/drawing/2014/main" id="{B5EE93DD-E53E-4FC6-81B9-D71A3E0FB694}"/>
              </a:ext>
            </a:extLst>
          </p:cNvPr>
          <p:cNvSpPr/>
          <p:nvPr/>
        </p:nvSpPr>
        <p:spPr>
          <a:xfrm>
            <a:off x="2225817" y="3943812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09" name="모서리가 둥근 직사각형 52">
            <a:extLst>
              <a:ext uri="{FF2B5EF4-FFF2-40B4-BE49-F238E27FC236}">
                <a16:creationId xmlns:a16="http://schemas.microsoft.com/office/drawing/2014/main" id="{64F455F9-6565-4011-BEC8-26FDE99CA0F8}"/>
              </a:ext>
            </a:extLst>
          </p:cNvPr>
          <p:cNvSpPr/>
          <p:nvPr/>
        </p:nvSpPr>
        <p:spPr>
          <a:xfrm>
            <a:off x="2631059" y="3943812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110" name="모서리가 둥근 직사각형 54">
            <a:extLst>
              <a:ext uri="{FF2B5EF4-FFF2-40B4-BE49-F238E27FC236}">
                <a16:creationId xmlns:a16="http://schemas.microsoft.com/office/drawing/2014/main" id="{63340F1C-3ADD-4039-A614-5267F03463DD}"/>
              </a:ext>
            </a:extLst>
          </p:cNvPr>
          <p:cNvSpPr/>
          <p:nvPr/>
        </p:nvSpPr>
        <p:spPr>
          <a:xfrm>
            <a:off x="3037665" y="3943812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D0F98782-9C35-4B76-826A-8302200AFE28}"/>
              </a:ext>
            </a:extLst>
          </p:cNvPr>
          <p:cNvSpPr/>
          <p:nvPr/>
        </p:nvSpPr>
        <p:spPr>
          <a:xfrm>
            <a:off x="3852074" y="3376614"/>
            <a:ext cx="1421096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en-US" altLang="ko-KR" sz="900" dirty="0">
                <a:latin typeface="+mn-ea"/>
              </a:rPr>
              <a:t> </a:t>
            </a:r>
          </a:p>
        </p:txBody>
      </p:sp>
      <p:sp>
        <p:nvSpPr>
          <p:cNvPr id="118" name="모서리가 둥근 직사각형 32">
            <a:extLst>
              <a:ext uri="{FF2B5EF4-FFF2-40B4-BE49-F238E27FC236}">
                <a16:creationId xmlns:a16="http://schemas.microsoft.com/office/drawing/2014/main" id="{02801C2B-3E07-43B6-B165-067FC4F713EC}"/>
              </a:ext>
            </a:extLst>
          </p:cNvPr>
          <p:cNvSpPr/>
          <p:nvPr/>
        </p:nvSpPr>
        <p:spPr>
          <a:xfrm>
            <a:off x="3840955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19" name="모서리가 둥근 직사각형 33">
            <a:extLst>
              <a:ext uri="{FF2B5EF4-FFF2-40B4-BE49-F238E27FC236}">
                <a16:creationId xmlns:a16="http://schemas.microsoft.com/office/drawing/2014/main" id="{9514BF62-8FBF-40E8-89EC-E1E205EE552D}"/>
              </a:ext>
            </a:extLst>
          </p:cNvPr>
          <p:cNvSpPr/>
          <p:nvPr/>
        </p:nvSpPr>
        <p:spPr>
          <a:xfrm>
            <a:off x="4256587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120" name="모서리가 둥근 직사각형 34">
            <a:extLst>
              <a:ext uri="{FF2B5EF4-FFF2-40B4-BE49-F238E27FC236}">
                <a16:creationId xmlns:a16="http://schemas.microsoft.com/office/drawing/2014/main" id="{0CEAB572-5B83-437D-85C5-B6063B719B9B}"/>
              </a:ext>
            </a:extLst>
          </p:cNvPr>
          <p:cNvSpPr/>
          <p:nvPr/>
        </p:nvSpPr>
        <p:spPr>
          <a:xfrm>
            <a:off x="4663192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127" name="모서리가 둥근 직사각형 36">
            <a:extLst>
              <a:ext uri="{FF2B5EF4-FFF2-40B4-BE49-F238E27FC236}">
                <a16:creationId xmlns:a16="http://schemas.microsoft.com/office/drawing/2014/main" id="{C2BCC7AD-FB73-4AB3-A10C-83FC58A72C0C}"/>
              </a:ext>
            </a:extLst>
          </p:cNvPr>
          <p:cNvSpPr/>
          <p:nvPr/>
        </p:nvSpPr>
        <p:spPr>
          <a:xfrm>
            <a:off x="5511386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28" name="직사각형 127">
            <a:extLst>
              <a:ext uri="{FF2B5EF4-FFF2-40B4-BE49-F238E27FC236}">
                <a16:creationId xmlns:a16="http://schemas.microsoft.com/office/drawing/2014/main" id="{6687B1F8-5BE9-45C2-806B-7CA2F5C47CE0}"/>
              </a:ext>
            </a:extLst>
          </p:cNvPr>
          <p:cNvSpPr/>
          <p:nvPr/>
        </p:nvSpPr>
        <p:spPr>
          <a:xfrm>
            <a:off x="5510651" y="3376614"/>
            <a:ext cx="1393320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129" name="모서리가 둥근 직사각형 47">
            <a:extLst>
              <a:ext uri="{FF2B5EF4-FFF2-40B4-BE49-F238E27FC236}">
                <a16:creationId xmlns:a16="http://schemas.microsoft.com/office/drawing/2014/main" id="{1047E48C-ABE8-4BF3-AA8E-B11CFD8620CA}"/>
              </a:ext>
            </a:extLst>
          </p:cNvPr>
          <p:cNvSpPr/>
          <p:nvPr/>
        </p:nvSpPr>
        <p:spPr>
          <a:xfrm>
            <a:off x="5921968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677D01E3-2CC7-4D85-8E42-AC97CC3EF82B}"/>
              </a:ext>
            </a:extLst>
          </p:cNvPr>
          <p:cNvSpPr/>
          <p:nvPr/>
        </p:nvSpPr>
        <p:spPr>
          <a:xfrm>
            <a:off x="7109575" y="3376614"/>
            <a:ext cx="1462336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137" name="모서리가 둥근 직사각형 37">
            <a:extLst>
              <a:ext uri="{FF2B5EF4-FFF2-40B4-BE49-F238E27FC236}">
                <a16:creationId xmlns:a16="http://schemas.microsoft.com/office/drawing/2014/main" id="{5C7AE7BE-19AD-4ED3-BA3F-89FD7BA05517}"/>
              </a:ext>
            </a:extLst>
          </p:cNvPr>
          <p:cNvSpPr/>
          <p:nvPr/>
        </p:nvSpPr>
        <p:spPr>
          <a:xfrm>
            <a:off x="7102450" y="3943812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8FFDE98D-F750-4067-8D7C-B5E6A4F832EE}"/>
              </a:ext>
            </a:extLst>
          </p:cNvPr>
          <p:cNvSpPr/>
          <p:nvPr/>
        </p:nvSpPr>
        <p:spPr>
          <a:xfrm>
            <a:off x="516301" y="3376614"/>
            <a:ext cx="16018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 가격표기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상품명 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 특징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2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줄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표기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151" name="모서리가 둥근 직사각형 51">
            <a:extLst>
              <a:ext uri="{FF2B5EF4-FFF2-40B4-BE49-F238E27FC236}">
                <a16:creationId xmlns:a16="http://schemas.microsoft.com/office/drawing/2014/main" id="{3E6AC857-BE0D-4AD2-B253-8D176A252A6A}"/>
              </a:ext>
            </a:extLst>
          </p:cNvPr>
          <p:cNvSpPr/>
          <p:nvPr/>
        </p:nvSpPr>
        <p:spPr>
          <a:xfrm>
            <a:off x="621405" y="3943812"/>
            <a:ext cx="1401035" cy="175002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상품 속성 아이콘 노출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graphicFrame>
        <p:nvGraphicFramePr>
          <p:cNvPr id="167" name="표 4">
            <a:extLst>
              <a:ext uri="{FF2B5EF4-FFF2-40B4-BE49-F238E27FC236}">
                <a16:creationId xmlns:a16="http://schemas.microsoft.com/office/drawing/2014/main" id="{0FB13602-5312-4EB0-B6DB-FF1A2ED672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298635"/>
              </p:ext>
            </p:extLst>
          </p:nvPr>
        </p:nvGraphicFramePr>
        <p:xfrm>
          <a:off x="9016139" y="252736"/>
          <a:ext cx="2508867" cy="69395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052">
                  <a:extLst>
                    <a:ext uri="{9D8B030D-6E8A-4147-A177-3AD203B41FA5}">
                      <a16:colId xmlns:a16="http://schemas.microsoft.com/office/drawing/2014/main" val="1648599908"/>
                    </a:ext>
                  </a:extLst>
                </a:gridCol>
                <a:gridCol w="2260815">
                  <a:extLst>
                    <a:ext uri="{9D8B030D-6E8A-4147-A177-3AD203B41FA5}">
                      <a16:colId xmlns:a16="http://schemas.microsoft.com/office/drawing/2014/main" val="301279955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카테고리별 </a:t>
                      </a:r>
                      <a:r>
                        <a:rPr lang="en-US" altLang="ko-KR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BEST</a:t>
                      </a: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카테고리별 판매 수가 높은 상품 소개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6955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카테고리 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관리자에서 생성한 스타일 숍 카테고리 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카테고리의 판매 수가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높은 상품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○디자인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선택된 카테고리는 선택되지 않은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카테고리와 구분되도록  디자인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22619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>
                        <a:lnSpc>
                          <a:spcPts val="1200"/>
                        </a:lnSpc>
                      </a:pPr>
                      <a:r>
                        <a:rPr lang="en-US" altLang="ko-K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200"/>
                        </a:lnSpc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스타일 숍 카테고리 별 상품 호출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카테고리의 판매 수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위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 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위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상품 호출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 클릭 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상품 소개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화면으로 이동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(Self)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fontAlgn="ctr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44000" indent="-10800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호출 항목</a:t>
                      </a:r>
                      <a:endParaRPr lang="en-US" altLang="ko-KR" sz="9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36000" indent="0" algn="l" defTabSz="999073" rtl="0" eaLnBrk="1" latinLnBrk="1" hangingPunct="1">
                        <a:lnSpc>
                          <a:spcPts val="12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이미지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상품명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특징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상품가격</a:t>
                      </a:r>
                      <a:r>
                        <a:rPr lang="en-US" altLang="ko-KR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9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상품 속성 아이콘</a:t>
                      </a:r>
                      <a:endParaRPr lang="en-US" altLang="ko-KR" sz="9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8419764"/>
                  </a:ext>
                </a:extLst>
              </a:tr>
              <a:tr h="3384000">
                <a:tc gridSpan="2">
                  <a:txBody>
                    <a:bodyPr/>
                    <a:lstStyle/>
                    <a:p>
                      <a:pPr algn="l" latinLnBrk="1">
                        <a:lnSpc>
                          <a:spcPts val="1200"/>
                        </a:lnSpc>
                      </a:pPr>
                      <a:endParaRPr lang="ko-KR" altLang="en-US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altLang="ko-KR" sz="9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5FE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554389"/>
                  </a:ext>
                </a:extLst>
              </a:tr>
            </a:tbl>
          </a:graphicData>
        </a:graphic>
      </p:graphicFrame>
      <p:sp>
        <p:nvSpPr>
          <p:cNvPr id="7" name="Border">
            <a:extLst>
              <a:ext uri="{FF2B5EF4-FFF2-40B4-BE49-F238E27FC236}">
                <a16:creationId xmlns:a16="http://schemas.microsoft.com/office/drawing/2014/main" id="{EA464C79-C34F-7FF3-9624-7D08920160C5}"/>
              </a:ext>
            </a:extLst>
          </p:cNvPr>
          <p:cNvSpPr>
            <a:spLocks/>
          </p:cNvSpPr>
          <p:nvPr/>
        </p:nvSpPr>
        <p:spPr bwMode="auto">
          <a:xfrm>
            <a:off x="575915" y="1702227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8" name="Border">
            <a:extLst>
              <a:ext uri="{FF2B5EF4-FFF2-40B4-BE49-F238E27FC236}">
                <a16:creationId xmlns:a16="http://schemas.microsoft.com/office/drawing/2014/main" id="{4188C405-A157-6858-DF97-762730FDFFD4}"/>
              </a:ext>
            </a:extLst>
          </p:cNvPr>
          <p:cNvSpPr>
            <a:spLocks/>
          </p:cNvSpPr>
          <p:nvPr/>
        </p:nvSpPr>
        <p:spPr bwMode="auto">
          <a:xfrm>
            <a:off x="2176372" y="1702227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9" name="Border">
            <a:extLst>
              <a:ext uri="{FF2B5EF4-FFF2-40B4-BE49-F238E27FC236}">
                <a16:creationId xmlns:a16="http://schemas.microsoft.com/office/drawing/2014/main" id="{AF678574-E109-8238-57AC-D11908DE6E14}"/>
              </a:ext>
            </a:extLst>
          </p:cNvPr>
          <p:cNvSpPr>
            <a:spLocks/>
          </p:cNvSpPr>
          <p:nvPr/>
        </p:nvSpPr>
        <p:spPr bwMode="auto">
          <a:xfrm>
            <a:off x="3776829" y="1702227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0" name="Border">
            <a:extLst>
              <a:ext uri="{FF2B5EF4-FFF2-40B4-BE49-F238E27FC236}">
                <a16:creationId xmlns:a16="http://schemas.microsoft.com/office/drawing/2014/main" id="{912B79B4-01EC-3356-5C77-9B9645EEDE8E}"/>
              </a:ext>
            </a:extLst>
          </p:cNvPr>
          <p:cNvSpPr>
            <a:spLocks/>
          </p:cNvSpPr>
          <p:nvPr/>
        </p:nvSpPr>
        <p:spPr bwMode="auto">
          <a:xfrm>
            <a:off x="5380336" y="1702227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1" name="Border">
            <a:extLst>
              <a:ext uri="{FF2B5EF4-FFF2-40B4-BE49-F238E27FC236}">
                <a16:creationId xmlns:a16="http://schemas.microsoft.com/office/drawing/2014/main" id="{10269E1E-3563-1320-8DF3-83990FE0B23B}"/>
              </a:ext>
            </a:extLst>
          </p:cNvPr>
          <p:cNvSpPr>
            <a:spLocks/>
          </p:cNvSpPr>
          <p:nvPr/>
        </p:nvSpPr>
        <p:spPr bwMode="auto">
          <a:xfrm>
            <a:off x="6981031" y="1702227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5D84CB9F-E6D7-CC50-0829-5D9BF5331BAD}"/>
              </a:ext>
            </a:extLst>
          </p:cNvPr>
          <p:cNvSpPr/>
          <p:nvPr/>
        </p:nvSpPr>
        <p:spPr>
          <a:xfrm>
            <a:off x="2236937" y="6014738"/>
            <a:ext cx="1423189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13" name="모서리가 둥근 직사각형 51">
            <a:extLst>
              <a:ext uri="{FF2B5EF4-FFF2-40B4-BE49-F238E27FC236}">
                <a16:creationId xmlns:a16="http://schemas.microsoft.com/office/drawing/2014/main" id="{E754DFE3-3BF9-AED5-E8D7-7D0F85CB236F}"/>
              </a:ext>
            </a:extLst>
          </p:cNvPr>
          <p:cNvSpPr/>
          <p:nvPr/>
        </p:nvSpPr>
        <p:spPr>
          <a:xfrm>
            <a:off x="2225817" y="6581936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4" name="모서리가 둥근 직사각형 52">
            <a:extLst>
              <a:ext uri="{FF2B5EF4-FFF2-40B4-BE49-F238E27FC236}">
                <a16:creationId xmlns:a16="http://schemas.microsoft.com/office/drawing/2014/main" id="{58B13258-4924-12EB-E26C-063FE3BCCCCF}"/>
              </a:ext>
            </a:extLst>
          </p:cNvPr>
          <p:cNvSpPr/>
          <p:nvPr/>
        </p:nvSpPr>
        <p:spPr>
          <a:xfrm>
            <a:off x="2631059" y="6581936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15" name="모서리가 둥근 직사각형 54">
            <a:extLst>
              <a:ext uri="{FF2B5EF4-FFF2-40B4-BE49-F238E27FC236}">
                <a16:creationId xmlns:a16="http://schemas.microsoft.com/office/drawing/2014/main" id="{D05678F6-3166-50B0-040C-F7FDB1828DC4}"/>
              </a:ext>
            </a:extLst>
          </p:cNvPr>
          <p:cNvSpPr/>
          <p:nvPr/>
        </p:nvSpPr>
        <p:spPr>
          <a:xfrm>
            <a:off x="3037665" y="6581936"/>
            <a:ext cx="387940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DBB33BFA-4CD8-8DF3-9FD2-A43E2555D7CE}"/>
              </a:ext>
            </a:extLst>
          </p:cNvPr>
          <p:cNvSpPr/>
          <p:nvPr/>
        </p:nvSpPr>
        <p:spPr>
          <a:xfrm>
            <a:off x="3852074" y="6014738"/>
            <a:ext cx="1421096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15,000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</a:t>
            </a:r>
            <a:r>
              <a:rPr lang="en-US" altLang="ko-KR" sz="900" dirty="0">
                <a:latin typeface="+mn-ea"/>
              </a:rPr>
              <a:t> </a:t>
            </a:r>
          </a:p>
        </p:txBody>
      </p:sp>
      <p:sp>
        <p:nvSpPr>
          <p:cNvPr id="17" name="모서리가 둥근 직사각형 32">
            <a:extLst>
              <a:ext uri="{FF2B5EF4-FFF2-40B4-BE49-F238E27FC236}">
                <a16:creationId xmlns:a16="http://schemas.microsoft.com/office/drawing/2014/main" id="{495F9CDF-BC2A-0C63-F591-5D1A9BD7A34D}"/>
              </a:ext>
            </a:extLst>
          </p:cNvPr>
          <p:cNvSpPr/>
          <p:nvPr/>
        </p:nvSpPr>
        <p:spPr>
          <a:xfrm>
            <a:off x="3840955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18" name="모서리가 둥근 직사각형 33">
            <a:extLst>
              <a:ext uri="{FF2B5EF4-FFF2-40B4-BE49-F238E27FC236}">
                <a16:creationId xmlns:a16="http://schemas.microsoft.com/office/drawing/2014/main" id="{FEF52FDD-BEC8-4BAD-9D17-237F53A4523B}"/>
              </a:ext>
            </a:extLst>
          </p:cNvPr>
          <p:cNvSpPr/>
          <p:nvPr/>
        </p:nvSpPr>
        <p:spPr>
          <a:xfrm>
            <a:off x="4256587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>
                <a:latin typeface="+mn-ea"/>
              </a:rPr>
              <a:t>BEST</a:t>
            </a:r>
            <a:endParaRPr lang="ko-KR" altLang="en-US" sz="800">
              <a:latin typeface="+mn-ea"/>
            </a:endParaRPr>
          </a:p>
        </p:txBody>
      </p:sp>
      <p:sp>
        <p:nvSpPr>
          <p:cNvPr id="19" name="모서리가 둥근 직사각형 34">
            <a:extLst>
              <a:ext uri="{FF2B5EF4-FFF2-40B4-BE49-F238E27FC236}">
                <a16:creationId xmlns:a16="http://schemas.microsoft.com/office/drawing/2014/main" id="{5CD26FB9-1DF1-8BC4-47C5-1C7EE10EAC23}"/>
              </a:ext>
            </a:extLst>
          </p:cNvPr>
          <p:cNvSpPr/>
          <p:nvPr/>
        </p:nvSpPr>
        <p:spPr>
          <a:xfrm>
            <a:off x="4663192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20" name="모서리가 둥근 직사각형 36">
            <a:extLst>
              <a:ext uri="{FF2B5EF4-FFF2-40B4-BE49-F238E27FC236}">
                <a16:creationId xmlns:a16="http://schemas.microsoft.com/office/drawing/2014/main" id="{9B1E9D73-7695-EEF9-1581-B80DBDCBFA72}"/>
              </a:ext>
            </a:extLst>
          </p:cNvPr>
          <p:cNvSpPr/>
          <p:nvPr/>
        </p:nvSpPr>
        <p:spPr>
          <a:xfrm>
            <a:off x="5511386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신상품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41C8AFBE-0162-EAB2-7BF1-42466E78B227}"/>
              </a:ext>
            </a:extLst>
          </p:cNvPr>
          <p:cNvSpPr/>
          <p:nvPr/>
        </p:nvSpPr>
        <p:spPr>
          <a:xfrm>
            <a:off x="5510651" y="6014738"/>
            <a:ext cx="1393320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22" name="모서리가 둥근 직사각형 47">
            <a:extLst>
              <a:ext uri="{FF2B5EF4-FFF2-40B4-BE49-F238E27FC236}">
                <a16:creationId xmlns:a16="http://schemas.microsoft.com/office/drawing/2014/main" id="{B575D71D-0C42-7357-1046-D65AA2545563}"/>
              </a:ext>
            </a:extLst>
          </p:cNvPr>
          <p:cNvSpPr/>
          <p:nvPr/>
        </p:nvSpPr>
        <p:spPr>
          <a:xfrm>
            <a:off x="5921968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 dirty="0">
                <a:latin typeface="+mn-ea"/>
              </a:rPr>
              <a:t>할인</a:t>
            </a: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7F3CE09A-0246-B0DF-68D9-F284240EBCE5}"/>
              </a:ext>
            </a:extLst>
          </p:cNvPr>
          <p:cNvSpPr/>
          <p:nvPr/>
        </p:nvSpPr>
        <p:spPr>
          <a:xfrm>
            <a:off x="7109575" y="6014738"/>
            <a:ext cx="1462336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ko-KR" sz="900" strike="sngStrike" dirty="0">
                <a:latin typeface="+mn-ea"/>
              </a:rPr>
              <a:t>15,000</a:t>
            </a:r>
            <a:r>
              <a:rPr lang="ko-KR" altLang="en-US" sz="900" strike="sngStrike" dirty="0">
                <a:latin typeface="+mn-ea"/>
              </a:rPr>
              <a:t>원</a:t>
            </a:r>
            <a:r>
              <a:rPr lang="ko-KR" altLang="en-US" sz="900" dirty="0">
                <a:latin typeface="+mn-ea"/>
              </a:rPr>
              <a:t> → </a:t>
            </a:r>
            <a:r>
              <a:rPr lang="en-US" altLang="ko-KR" sz="900" b="1" dirty="0">
                <a:latin typeface="+mn-ea"/>
              </a:rPr>
              <a:t>10,000</a:t>
            </a:r>
            <a:r>
              <a:rPr lang="ko-KR" altLang="en-US" sz="900" b="1" dirty="0">
                <a:latin typeface="+mn-ea"/>
              </a:rPr>
              <a:t>원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900" b="1" dirty="0">
                <a:latin typeface="+mn-ea"/>
              </a:rPr>
              <a:t>기모 티셔츠</a:t>
            </a:r>
            <a:endParaRPr lang="en-US" altLang="ko-KR" sz="900" b="1" dirty="0"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깃털처럼 가벼운 것에 비해</a:t>
            </a:r>
            <a:endParaRPr lang="en-US" altLang="ko-KR" sz="8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최고의 보온 효과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! </a:t>
            </a:r>
          </a:p>
        </p:txBody>
      </p:sp>
      <p:sp>
        <p:nvSpPr>
          <p:cNvPr id="24" name="모서리가 둥근 직사각형 37">
            <a:extLst>
              <a:ext uri="{FF2B5EF4-FFF2-40B4-BE49-F238E27FC236}">
                <a16:creationId xmlns:a16="http://schemas.microsoft.com/office/drawing/2014/main" id="{EA5E5F4C-F84D-7EF8-B1A5-2D0341B08CEA}"/>
              </a:ext>
            </a:extLst>
          </p:cNvPr>
          <p:cNvSpPr/>
          <p:nvPr/>
        </p:nvSpPr>
        <p:spPr>
          <a:xfrm>
            <a:off x="7102450" y="6581936"/>
            <a:ext cx="387941" cy="180000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800">
                <a:latin typeface="+mn-ea"/>
              </a:rPr>
              <a:t>할인</a:t>
            </a: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A8BF544F-B421-75B0-D314-8B10C0351332}"/>
              </a:ext>
            </a:extLst>
          </p:cNvPr>
          <p:cNvSpPr/>
          <p:nvPr/>
        </p:nvSpPr>
        <p:spPr>
          <a:xfrm>
            <a:off x="516301" y="6014738"/>
            <a:ext cx="16018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 가격표기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900" b="1" dirty="0">
                <a:latin typeface="+mn-ea"/>
              </a:rPr>
              <a:t>{</a:t>
            </a:r>
            <a:r>
              <a:rPr lang="ko-KR" altLang="en-US" sz="900" b="1" dirty="0">
                <a:latin typeface="+mn-ea"/>
              </a:rPr>
              <a:t>상품명 표기</a:t>
            </a:r>
            <a:r>
              <a:rPr lang="en-US" altLang="ko-KR" sz="900" b="1" dirty="0">
                <a:latin typeface="+mn-ea"/>
              </a:rPr>
              <a:t>}</a:t>
            </a:r>
          </a:p>
          <a:p>
            <a:pPr>
              <a:defRPr/>
            </a:pP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{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상품 특징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2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줄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 </a:t>
            </a:r>
            <a:r>
              <a:rPr lang="ko-KR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표기</a:t>
            </a:r>
            <a:r>
              <a:rPr lang="en-US" altLang="ko-KR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}</a:t>
            </a:r>
          </a:p>
        </p:txBody>
      </p:sp>
      <p:sp>
        <p:nvSpPr>
          <p:cNvPr id="26" name="모서리가 둥근 직사각형 51">
            <a:extLst>
              <a:ext uri="{FF2B5EF4-FFF2-40B4-BE49-F238E27FC236}">
                <a16:creationId xmlns:a16="http://schemas.microsoft.com/office/drawing/2014/main" id="{5EFAF864-C584-B977-F1EC-496CCFB1C473}"/>
              </a:ext>
            </a:extLst>
          </p:cNvPr>
          <p:cNvSpPr/>
          <p:nvPr/>
        </p:nvSpPr>
        <p:spPr>
          <a:xfrm>
            <a:off x="621405" y="6581936"/>
            <a:ext cx="1401035" cy="175002"/>
          </a:xfrm>
          <a:prstGeom prst="roundRect">
            <a:avLst>
              <a:gd name="adj" fmla="val 12223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800" dirty="0">
                <a:latin typeface="+mn-ea"/>
              </a:rPr>
              <a:t>{</a:t>
            </a:r>
            <a:r>
              <a:rPr lang="ko-KR" altLang="en-US" sz="800" dirty="0">
                <a:latin typeface="+mn-ea"/>
              </a:rPr>
              <a:t>상품 속성 아이콘 노출</a:t>
            </a:r>
            <a:r>
              <a:rPr lang="en-US" altLang="ko-KR" sz="800" dirty="0">
                <a:latin typeface="+mn-ea"/>
              </a:rPr>
              <a:t>}</a:t>
            </a:r>
          </a:p>
        </p:txBody>
      </p:sp>
      <p:sp>
        <p:nvSpPr>
          <p:cNvPr id="27" name="Border">
            <a:extLst>
              <a:ext uri="{FF2B5EF4-FFF2-40B4-BE49-F238E27FC236}">
                <a16:creationId xmlns:a16="http://schemas.microsoft.com/office/drawing/2014/main" id="{D89F2E4A-4E37-5BD7-7600-C7EC8B8A7F0D}"/>
              </a:ext>
            </a:extLst>
          </p:cNvPr>
          <p:cNvSpPr>
            <a:spLocks/>
          </p:cNvSpPr>
          <p:nvPr/>
        </p:nvSpPr>
        <p:spPr bwMode="auto">
          <a:xfrm>
            <a:off x="575915" y="4340351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8" name="Border">
            <a:extLst>
              <a:ext uri="{FF2B5EF4-FFF2-40B4-BE49-F238E27FC236}">
                <a16:creationId xmlns:a16="http://schemas.microsoft.com/office/drawing/2014/main" id="{18A53ADF-BA76-12B4-830B-B988567311A3}"/>
              </a:ext>
            </a:extLst>
          </p:cNvPr>
          <p:cNvSpPr>
            <a:spLocks/>
          </p:cNvSpPr>
          <p:nvPr/>
        </p:nvSpPr>
        <p:spPr bwMode="auto">
          <a:xfrm>
            <a:off x="2176372" y="4340351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29" name="Border">
            <a:extLst>
              <a:ext uri="{FF2B5EF4-FFF2-40B4-BE49-F238E27FC236}">
                <a16:creationId xmlns:a16="http://schemas.microsoft.com/office/drawing/2014/main" id="{4C684AC4-8A3E-118B-D10E-F2F71F700BFC}"/>
              </a:ext>
            </a:extLst>
          </p:cNvPr>
          <p:cNvSpPr>
            <a:spLocks/>
          </p:cNvSpPr>
          <p:nvPr/>
        </p:nvSpPr>
        <p:spPr bwMode="auto">
          <a:xfrm>
            <a:off x="3776829" y="4340351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0" name="Border">
            <a:extLst>
              <a:ext uri="{FF2B5EF4-FFF2-40B4-BE49-F238E27FC236}">
                <a16:creationId xmlns:a16="http://schemas.microsoft.com/office/drawing/2014/main" id="{BA6A26DF-7FB9-DBF5-447B-6D69BADD54AB}"/>
              </a:ext>
            </a:extLst>
          </p:cNvPr>
          <p:cNvSpPr>
            <a:spLocks/>
          </p:cNvSpPr>
          <p:nvPr/>
        </p:nvSpPr>
        <p:spPr bwMode="auto">
          <a:xfrm>
            <a:off x="5380336" y="4340351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1" name="Border">
            <a:extLst>
              <a:ext uri="{FF2B5EF4-FFF2-40B4-BE49-F238E27FC236}">
                <a16:creationId xmlns:a16="http://schemas.microsoft.com/office/drawing/2014/main" id="{8AEE2D4D-8FB1-35DC-D39D-5FD91192FF64}"/>
              </a:ext>
            </a:extLst>
          </p:cNvPr>
          <p:cNvSpPr>
            <a:spLocks/>
          </p:cNvSpPr>
          <p:nvPr/>
        </p:nvSpPr>
        <p:spPr bwMode="auto">
          <a:xfrm>
            <a:off x="6981031" y="4340351"/>
            <a:ext cx="1482571" cy="1611515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>
                <a:uFillTx/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uFillTx/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{Thumbnail 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</a:rPr>
              <a:t>I</a:t>
            </a:r>
            <a:r>
              <a:rPr lang="en-US" altLang="ko-KR" sz="900" dirty="0">
                <a:solidFill>
                  <a:schemeClr val="bg1">
                    <a:lumMod val="75000"/>
                  </a:schemeClr>
                </a:solidFill>
                <a:uFillTx/>
                <a:latin typeface="나눔고딕" panose="020D0604000000000000" pitchFamily="50" charset="-127"/>
                <a:ea typeface="나눔고딕" panose="020D0604000000000000" pitchFamily="50" charset="-127"/>
              </a:rPr>
              <a:t>mage}</a:t>
            </a:r>
            <a:endParaRPr lang="ko-KR" altLang="en-US" sz="900" dirty="0">
              <a:solidFill>
                <a:schemeClr val="bg1">
                  <a:lumMod val="75000"/>
                </a:schemeClr>
              </a:solidFill>
              <a:uFillTx/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32" name="모서리가 둥근 직사각형 50">
            <a:extLst>
              <a:ext uri="{FF2B5EF4-FFF2-40B4-BE49-F238E27FC236}">
                <a16:creationId xmlns:a16="http://schemas.microsoft.com/office/drawing/2014/main" id="{62E03BFD-BBA5-98E3-9FF0-CB48C4795DB2}"/>
              </a:ext>
            </a:extLst>
          </p:cNvPr>
          <p:cNvSpPr/>
          <p:nvPr/>
        </p:nvSpPr>
        <p:spPr>
          <a:xfrm>
            <a:off x="581022" y="1131596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+mn-ea"/>
              </a:rPr>
              <a:t>Outer</a:t>
            </a:r>
            <a:endParaRPr lang="ko-KR" altLang="en-US" sz="12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3" name="모서리가 둥근 직사각형 50">
            <a:extLst>
              <a:ext uri="{FF2B5EF4-FFF2-40B4-BE49-F238E27FC236}">
                <a16:creationId xmlns:a16="http://schemas.microsoft.com/office/drawing/2014/main" id="{674B1143-440F-1A47-8C7E-28654BDE319C}"/>
              </a:ext>
            </a:extLst>
          </p:cNvPr>
          <p:cNvSpPr/>
          <p:nvPr/>
        </p:nvSpPr>
        <p:spPr>
          <a:xfrm>
            <a:off x="1807835" y="1131596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Top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34" name="모서리가 둥근 직사각형 50">
            <a:extLst>
              <a:ext uri="{FF2B5EF4-FFF2-40B4-BE49-F238E27FC236}">
                <a16:creationId xmlns:a16="http://schemas.microsoft.com/office/drawing/2014/main" id="{18D997AF-97C1-5B54-8F26-9111085B54F4}"/>
              </a:ext>
            </a:extLst>
          </p:cNvPr>
          <p:cNvSpPr/>
          <p:nvPr/>
        </p:nvSpPr>
        <p:spPr>
          <a:xfrm>
            <a:off x="3034648" y="1131596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Bottom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35" name="모서리가 둥근 직사각형 50">
            <a:extLst>
              <a:ext uri="{FF2B5EF4-FFF2-40B4-BE49-F238E27FC236}">
                <a16:creationId xmlns:a16="http://schemas.microsoft.com/office/drawing/2014/main" id="{15D4C44A-EC2B-BB80-F50B-DDAD61DB2687}"/>
              </a:ext>
            </a:extLst>
          </p:cNvPr>
          <p:cNvSpPr/>
          <p:nvPr/>
        </p:nvSpPr>
        <p:spPr>
          <a:xfrm>
            <a:off x="4261461" y="1131596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Skirt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36" name="모서리가 둥근 직사각형 50">
            <a:extLst>
              <a:ext uri="{FF2B5EF4-FFF2-40B4-BE49-F238E27FC236}">
                <a16:creationId xmlns:a16="http://schemas.microsoft.com/office/drawing/2014/main" id="{AA10FA0A-D02D-9847-4698-0CE8B1A66F6A}"/>
              </a:ext>
            </a:extLst>
          </p:cNvPr>
          <p:cNvSpPr/>
          <p:nvPr/>
        </p:nvSpPr>
        <p:spPr>
          <a:xfrm>
            <a:off x="5488274" y="1131596"/>
            <a:ext cx="1152000" cy="43449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Dress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A6214D5B-F47E-D3B2-9883-3C82BBEDC2FE}"/>
              </a:ext>
            </a:extLst>
          </p:cNvPr>
          <p:cNvSpPr/>
          <p:nvPr/>
        </p:nvSpPr>
        <p:spPr>
          <a:xfrm>
            <a:off x="184887" y="640984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" name="타원 37">
            <a:extLst>
              <a:ext uri="{FF2B5EF4-FFF2-40B4-BE49-F238E27FC236}">
                <a16:creationId xmlns:a16="http://schemas.microsoft.com/office/drawing/2014/main" id="{3FE2FE9F-9278-FB0F-2E55-29D93328B80C}"/>
              </a:ext>
            </a:extLst>
          </p:cNvPr>
          <p:cNvSpPr/>
          <p:nvPr/>
        </p:nvSpPr>
        <p:spPr>
          <a:xfrm>
            <a:off x="364476" y="1231967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9" name="타원 38">
            <a:extLst>
              <a:ext uri="{FF2B5EF4-FFF2-40B4-BE49-F238E27FC236}">
                <a16:creationId xmlns:a16="http://schemas.microsoft.com/office/drawing/2014/main" id="{4C3769FD-BCB2-5693-FDC8-15C0A90350E7}"/>
              </a:ext>
            </a:extLst>
          </p:cNvPr>
          <p:cNvSpPr/>
          <p:nvPr/>
        </p:nvSpPr>
        <p:spPr>
          <a:xfrm>
            <a:off x="469067" y="1603843"/>
            <a:ext cx="216000" cy="216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" name="Google Shape;1067;p27">
            <a:extLst>
              <a:ext uri="{FF2B5EF4-FFF2-40B4-BE49-F238E27FC236}">
                <a16:creationId xmlns:a16="http://schemas.microsoft.com/office/drawing/2014/main" id="{9C2D7179-A4B3-68CC-9A9C-1A69781C643E}"/>
              </a:ext>
            </a:extLst>
          </p:cNvPr>
          <p:cNvGrpSpPr/>
          <p:nvPr/>
        </p:nvGrpSpPr>
        <p:grpSpPr>
          <a:xfrm>
            <a:off x="209789" y="256410"/>
            <a:ext cx="8594612" cy="414911"/>
            <a:chOff x="454585" y="453468"/>
            <a:chExt cx="8868441" cy="502040"/>
          </a:xfrm>
        </p:grpSpPr>
        <p:sp>
          <p:nvSpPr>
            <p:cNvPr id="40" name="Google Shape;1068;p27">
              <a:extLst>
                <a:ext uri="{FF2B5EF4-FFF2-40B4-BE49-F238E27FC236}">
                  <a16:creationId xmlns:a16="http://schemas.microsoft.com/office/drawing/2014/main" id="{19EBFEBF-04AE-5942-FA37-AD967B993C4E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41" name="Google Shape;1069;p27">
              <a:extLst>
                <a:ext uri="{FF2B5EF4-FFF2-40B4-BE49-F238E27FC236}">
                  <a16:creationId xmlns:a16="http://schemas.microsoft.com/office/drawing/2014/main" id="{14F753F0-EEF7-58B4-340F-AF2757F817E1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grpSp>
        <p:nvGrpSpPr>
          <p:cNvPr id="42" name="Google Shape;1067;p27">
            <a:extLst>
              <a:ext uri="{FF2B5EF4-FFF2-40B4-BE49-F238E27FC236}">
                <a16:creationId xmlns:a16="http://schemas.microsoft.com/office/drawing/2014/main" id="{52A3B884-7889-93AD-3A0D-6B41AB7FCD1C}"/>
              </a:ext>
            </a:extLst>
          </p:cNvPr>
          <p:cNvGrpSpPr/>
          <p:nvPr/>
        </p:nvGrpSpPr>
        <p:grpSpPr>
          <a:xfrm>
            <a:off x="209789" y="6724144"/>
            <a:ext cx="8594612" cy="414911"/>
            <a:chOff x="454585" y="453468"/>
            <a:chExt cx="8868441" cy="502040"/>
          </a:xfrm>
        </p:grpSpPr>
        <p:sp>
          <p:nvSpPr>
            <p:cNvPr id="43" name="Google Shape;1068;p27">
              <a:extLst>
                <a:ext uri="{FF2B5EF4-FFF2-40B4-BE49-F238E27FC236}">
                  <a16:creationId xmlns:a16="http://schemas.microsoft.com/office/drawing/2014/main" id="{42D7F4BD-3522-881D-6185-A0BBA49A1741}"/>
                </a:ext>
              </a:extLst>
            </p:cNvPr>
            <p:cNvSpPr/>
            <p:nvPr/>
          </p:nvSpPr>
          <p:spPr>
            <a:xfrm>
              <a:off x="454585" y="453468"/>
              <a:ext cx="8868441" cy="502040"/>
            </a:xfrm>
            <a:prstGeom prst="rect">
              <a:avLst/>
            </a:prstGeom>
            <a:gradFill>
              <a:gsLst>
                <a:gs pos="0">
                  <a:srgbClr val="FFFFFF">
                    <a:alpha val="9803"/>
                  </a:srgbClr>
                </a:gs>
                <a:gs pos="50000">
                  <a:schemeClr val="lt1"/>
                </a:gs>
                <a:gs pos="100000">
                  <a:srgbClr val="FFFFFF">
                    <a:alpha val="9803"/>
                  </a:srgbClr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rgbClr val="3F3F3F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44" name="Google Shape;1069;p27">
              <a:extLst>
                <a:ext uri="{FF2B5EF4-FFF2-40B4-BE49-F238E27FC236}">
                  <a16:creationId xmlns:a16="http://schemas.microsoft.com/office/drawing/2014/main" id="{53F883C4-E071-F81D-64FA-89A754D940D1}"/>
                </a:ext>
              </a:extLst>
            </p:cNvPr>
            <p:cNvSpPr/>
            <p:nvPr/>
          </p:nvSpPr>
          <p:spPr>
            <a:xfrm>
              <a:off x="454586" y="627201"/>
              <a:ext cx="8868440" cy="185008"/>
            </a:xfrm>
            <a:custGeom>
              <a:avLst/>
              <a:gdLst/>
              <a:ahLst/>
              <a:cxnLst/>
              <a:rect l="l" t="t" r="r" b="b"/>
              <a:pathLst>
                <a:path w="8868440" h="297958" extrusionOk="0">
                  <a:moveTo>
                    <a:pt x="0" y="277410"/>
                  </a:moveTo>
                  <a:cubicBezTo>
                    <a:pt x="307368" y="139565"/>
                    <a:pt x="614737" y="1720"/>
                    <a:pt x="904126" y="8"/>
                  </a:cubicBezTo>
                  <a:cubicBezTo>
                    <a:pt x="1193515" y="-1704"/>
                    <a:pt x="1448656" y="261999"/>
                    <a:pt x="1736332" y="267136"/>
                  </a:cubicBezTo>
                  <a:cubicBezTo>
                    <a:pt x="2024008" y="272273"/>
                    <a:pt x="2344220" y="27405"/>
                    <a:pt x="2630184" y="30830"/>
                  </a:cubicBezTo>
                  <a:cubicBezTo>
                    <a:pt x="2916148" y="34255"/>
                    <a:pt x="3159304" y="291109"/>
                    <a:pt x="3452117" y="287684"/>
                  </a:cubicBezTo>
                  <a:cubicBezTo>
                    <a:pt x="3744930" y="284259"/>
                    <a:pt x="4063429" y="10282"/>
                    <a:pt x="4387065" y="10282"/>
                  </a:cubicBezTo>
                  <a:cubicBezTo>
                    <a:pt x="4710701" y="10282"/>
                    <a:pt x="5078858" y="285972"/>
                    <a:pt x="5393932" y="287684"/>
                  </a:cubicBezTo>
                  <a:cubicBezTo>
                    <a:pt x="5709006" y="289396"/>
                    <a:pt x="6000108" y="18844"/>
                    <a:pt x="6277510" y="20556"/>
                  </a:cubicBezTo>
                  <a:cubicBezTo>
                    <a:pt x="6554912" y="22268"/>
                    <a:pt x="6763820" y="297958"/>
                    <a:pt x="7058346" y="297958"/>
                  </a:cubicBezTo>
                  <a:cubicBezTo>
                    <a:pt x="7352872" y="297958"/>
                    <a:pt x="7745002" y="25693"/>
                    <a:pt x="8044665" y="20556"/>
                  </a:cubicBezTo>
                  <a:cubicBezTo>
                    <a:pt x="8344328" y="15419"/>
                    <a:pt x="8962489" y="172956"/>
                    <a:pt x="8856323" y="26713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dash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130364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OPTIONSCODE" val="H4sIAAAAAAAEAO29B2AcSZYlJi9tynt/SvVK1+B0oQiAYBMk2JBAEOzBiM3mkuwdaUcjKasqgcplVmVdZhZAzO2dvPfee++999577733ujudTif33/8/XGZkAWz2zkrayZ4hgKrIHz9+fB8/ItZNsbxIvyimddVU5+34y/PzYpqPz5ZtXler8cvqKq9fVsWyPfyNE2n7+rpp80Xnz/FJVZb5tC2qZTP+PF/mdTHtNnm1XrbFwsJ+ndeX1FXTbfYmf9ftbPzdYjmrrprxs6peuBe+uy7PGWnG8otq+na9Gr9eZHV7+q7Nlw0hI52dZ9P8671F41q2dVV+zU7Hp5f5ssXLv3GyzBZ5s6IP07D1b5z84t84SelZrSdlMU2nZdY00ubLFRM0fRT8+SRrcnlDX+SX6+Iya/P07FU2K6on67atlmkxrZZny/PK/+yzdLkuy8NbvPndrF7SiL/ey6d1XdVf79WfWOcNBhp9+4b3q2Uuv71/1+2V/tZ8jXfnda4dx9/uv8+c8e1sOSvz+rt1tlrlNY/ee/1knk/f5rOTeba8yGf+C8NoxcBOuhS5DWAPtPBldZnXdTHL00lVlenZsmi3zny2hGymTeeDUXp2vFqlhMcdB9BjWzwT4ucxw+u/jRcDZPCIIG4dE77t63m2yps0836nIeRXqfftFkEZv86hn/KZfCSQPZwieOEpztMtD/b4rGG4nRcHXsZz9256PJulH53R1H6UTlWbxNu+1/TTECNzvXUWwvj9QyB3PI7xn7Pn2SQvGQH57bPeTI5pGPzdFo/l0UdDsCyQ8RdZfVEsFdmX2WxG07bV/Xr8PD9vR723xm+qVeTTV8XFnFrvDA7EG/vndbVeMQj5LT6m7gtbm8bFLYbH5X/tjSv42I4r+FTH1fv8SUWILdJP0vub0OrreAcoHCJNHrXdOHcdYGPlIAIaCMIU/XwmYoY/xnjv/cEqY6afCM63Yv+x/8eGLqMGbJgy2nwjcfogb00fffVrAf/ZpFLEUg/TiBtvpFAX3K3pwy9+DcA/m7SJuyLD5DHtN1IoAvTWRDLvfj3w3wSpNps59YFusnTv6ZEM2LonXSjvZ+0EiVvYOx3UsMnzIMWNQ7+BmofIF2wgIp+/v+kTIM03Yv0GHGu/i5407Kby2yDdYkAHREHnwEqD/j3+0oD4Gl144vAeDHkb3TEUS2wk156SqxmkVxTsexLsjYXxdTr5WSTZYAi1kWj3biZaHPD7ks2D8vU6+tkjXfzTOm/X9TJt63Ueee+X9D/KS5NX8J9fvBH6eUYv3Qze+/OXbAotL6tilj4tmlXV5FvDESOislsbsPR3lZj2FsHebUGOLYqRod8aSj+Ix9OhHIb6Huxy+8G+B9CNw30POIMDDj/gfECsy5B1NOHBLHMW0rzjB2xVk5+m2D9t8uUsr0fiSxzXF02aD/NYkN+pA4UkcNKsCRp1hoWJ81/TiUl/4S/0oRnlcPN8WR+QGSy9ReTVxeAz8fo6gVgklcEv37ITKI2hnvrxzG07G46VNvXXjRBu29tQ5LGpr4iXfdvuPB++/8bPVm4Lz4Aqv32Oyzz9GIVH+QF2wBdmoebPB3GWlxrj4Rgu0Y/Hm3zbCFvGXN2BSfwaHQ4JQ9RdfL9uN7qkg/3Gva337Dn06v5/II6Gpazb/OFCmS/XC6e+hiWMDMQo/EjVeOdTVredz4xOvDUqOs5BbCwrdzpyvNb9wmOFASzuUpbjcbNeUBx9fRR+/LpYrMrivAB/TGlRs0nbKm2ESarzNFumHzHaH4074O724ZnBykKgz3qP0jPxi7JJ6bnqnaHbFSpdeYm7XaYVg04LmjzMrvx1ixeuZGrf650cE/9eb/wiZYv3ekkYf/c92++9Z/t7nfbhGwOsYr7CaleRlcUPwC+sQx43Oc14nZ9/9pE34x/dPaKpadpsScvG5zWtBLTzPG1W+RS8NusDFpbzmMwiE2E0PBqB+SqMf7yCqRVw/Gt0IQ9PRIu186IZC+PRv1G9CgI8o/G4vrZcX90woxchKNKyECnq8UakLvJOm4F2eDS4DYXCs/g95ve+6zC5+ybeFZ4+l3vwAm7ufa5c2/tcuVM/v5UNeC8G/jxvSbHV5DvRT/Ake7kzUk5ldk1JDsqA4lO2TPRxVlYXX5Mp2b8MDQ+eD5xhGNnNhnXgRTycfvB5Y/yTRVOQSoZf8kUxraumOm/HX56fF9N8fFLV+fiLpnpTF69b0iLjBX5f+75q7FEevDEAM4/1k7rM+UNBbvPiFh6LXyggPxTsNi0t4bG49STxh4LeDYs6Pdk0D0nQ0/w8W5dtepmV60jyDs9tGSmSEWx+WBLVXBXtdJ5u8TA2kG8DCDxTyhx1Bvpo8xt4BkT59vO9gbPMMyyUt+vm2UCetfsMCdc328sGMflmO5rUefb2hnadSVdN9LM977cdwYdO/C3560fzzjr+/y+zftt+Pmzab8lb/2+edWM6fzTxPxu9fPDM35LDbjPxM/F0bjHRlBmsriQxV1+sF5QcPn03zVcYyNZHXy2b9WpV1ZSe8+IL9jvGg0vIeCLu0cDH33RoRTmvCeWnKY1kspg/G3GWSRz2UmB4In7XDzXa8oPgr+WSb4y/8fjh9Hv3wPJ0yy7ufUAXX98z9oMAk/zelO03zwDX47FB0//LJ+c9evh/z9xsXBIxz48m55Y9fMNzEy4aDb06bDDiX7x/NH8bQf65jOrjvHf7aTscIhWebzxl0KPmLVyNOO/fboS3dcLi3P8N93ELB6xPKaekfpZJdVs38v+9lPJUxv/3aXXbLm5Bqp8tr15p/cN17NWdvqyKWSrrtPnWzatlJ2We1Vs3rnndEDV89DKrG1ow5HDgorjMl/6SIk/zK6ytYUXxHNEFPkF8kbVkU1Z13hBF8XIf9CqrW17F/pBIQ1dQmTaRxT/3q7fm+D60638H0+VgwV/AUtiApRCzGoXT1tf9DzeYS9fn+M31ijselCoeNlpBrD6vq/UKS3gehJNqTdNCIHbxBa2mjvmVr9qibMYUKb7IFsHKKZrKAvJH72+vGQGG36QX+P2szRcNaQUPoc/t5xtECmTwAOgq5Nc30tEp8J8b3scDpqdVuzYtaEC7h/Tj8WfeKIXS9PEnn9ywfIPnFv3hYVoK9VK/s+8V37+F/sTDS9zTbPkqJ05v8tcKqr2dBsZzA+1cw1uOCY9l8/fk8ON1Kx/c6PJ3H+nNvn9jt0FLdC0KhuZ4ls9e5dOWmLn8umh8O2ve5O9IhZHwfVNxSPd5j9nA0w31jLqz6mT8QpH9SExjujukIIae98QIT4iRIHJLtvWfPv+f39Jb858N0XLs6UTQe7ck694PjawGo/9Pk/XeLcl674dGVoPR/3fI+h5NLfW/jvZ+RjEMWdHFe8zEe84CMAuWaTYwBhb3UzT8IXBGB6f/77AGHjvn3bWpDcTVRfQfFn37mP1/lMThstwGAvNq9Q+LvF2s/j9K3N5q5Ab6mnXhHxaJI7j9f4fKt2x6y2bnxTIryxsCNvO8B6nBAh3SvOe8fkEpknlWjhXESbX4cvLTFAuINdyUI/KfW5DhhiY3fH0rAt6CcIPDdYHoTWPegOnXTpvhmWacuz/58gubxEvzd5HpHBgmEiHPq4uLvB6zJt366FlWlJT8aysy1kVL6aniB5qDZU5p6OOGgr5pnp5T5onWQEqiBL3AU9+MPxqh/8OhBYd4jg7PBy72v6K8my7ze+m6L/KmyS7yJ9U7QR5JO4P/10266RDCFhHy9n2w4fTNwOwMMl4Ad4j3us4W+r6Z8PxmzMn55rDvgh4aQMSbeb8xdOz1NzeCEPAQ/j134f2w75vCb24APdhDY4jZ4/cbRpC7+OZG4IMdQr6TNvk6eGty4JvGe+8WeNu8xNfBW6Pvbxrve7fA2wb+t8Pb+1N/pR+/5P8B96SA2U9VAAA="/>
  <p:tag name="SMARTOPTIONSCODESIGNATURE" val="BLF4JWurVfxIUHaELsi3Nd7j9DhOHL/Mzfty2RbBJndEYSJzEH2XjlOCGM5N4Y9nV5FTIAS219vteJTD3Z/4XWVvkZtfgQxlLmoV4wsdfH8OKo8X1itX6TvbMBqX/oVA+6SyYCB5R8xQ4594vwKX3+d6QJj8QV8I9/euyLGJBof34ivmhhRbXnBaRyyay1r8dKnNOuIGkZTn/zoB/RFkN++hixRlxyYGoJYmk9hnLTUGhiN+xcV4T178pA3JDT3bqSjbV1YYEDUiXfNhZcEEDh1Y2sAb87IQ+7WlC694jPU9ip4XAQBKAedRPoA3wYsewBmLptQX6R00D9TbbxddDA=="/>
  <p:tag name="SMARTSETTINGSHASH" val="qc0n8q8OTDWbeCEFVBtR+HYFLWKeTcIyKrVOywWjiD8=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OPTIONSCODE" val="H4sIAAAAAAAEAO29B2AcSZYlJi9tynt/SvVK1+B0oQiAYBMk2JBAEOzBiM3mkuwdaUcjKasqgcplVmVdZhZAzO2dvPfee++999577733ujudTif33/8/XGZkAWz2zkrayZ4hgKrIHz9+fB8/ItZNsbxIvyimddVU5+34y/PzYpqPz5ZtXler8cvqKq9fVsWyPfyNE2n7+rpp80Xnz/FJVZb5tC2qZTP+PF/mdTHtNnm1XrbFwsJ+ndeX1FXTbfYmf9ftbPzdYjmrrprxs6peuBe+uy7PGWnG8otq+na9Gr9eZHV7+q7Nlw0hI52dZ9P8671F41q2dVV+zU7Hp5f5ssXLv3GyzBZ5s6IP07D1b5z84t84SelZrSdlMU2nZdY00ubLFRM0fRT8+SRrcnlDX+SX6+Iya/P07FU2K6on67atlmkxrZZny/PK/+yzdLkuy8NbvPndrF7SiL/ey6d1XdVf79WfWOcNBhp9+4b3q2Uuv71/1+2V/tZ8jXfnda4dx9/uv8+c8e1sOSvz+rt1tlrlNY/ee/1knk/f5rOTeba8yGf+C8NoxcBOuhS5DWAPtPBldZnXdTHL00lVlenZsmi3zny2hGymTeeDUXp2vFqlhMcdB9BjWzwT4ucxw+u/jRcDZPCIIG4dE77t63m2yps0836nIeRXqfftFkEZv86hn/KZfCSQPZwieOEpztMtD/b4rGG4nRcHXsZz9256PJulH53R1H6UTlWbxNu+1/TTECNzvXUWwvj9QyB3PI7xn7Pn2SQvGQH57bPeTI5pGPzdFo/l0UdDsCyQ8RdZfVEsFdmX2WxG07bV/Xr8PD9vR723xm+qVeTTV8XFnFrvDA7EG/vndbVeMQj5LT6m7gtbm8bFLYbH5X/tjSv42I4r+FTH1fv8SUWILdJP0vub0OrreAcoHCJNHrXdOHcdYGPlIAIaCMIU/XwmYoY/xnjv/cEqY6afCM63Yv+x/8eGLqMGbJgy2nwjcfogb00fffVrAf/ZpFLEUg/TiBtvpFAX3K3pwy9+DcA/m7SJuyLD5DHtN1IoAvTWRDLvfj3w3wSpNps59YFusnTv6ZEM2LonXSjvZ+0EiVvYOx3UsMnzIMWNQ7+BmofIF2wgIp+/v+kTIM03Yv0GHGu/i5407Kby2yDdYkAHREHnwEqD/j3+0oD4Gl144vAeDHkb3TEUS2wk156SqxmkVxTsexLsjYXxdTr5WSTZYAi1kWj3biZaHPD7ks2D8vU6+tkjXfzTOm/X9TJt63Ueee+X9D/KS5NX8J9fvBH6eUYv3Qze+/OXbAotL6tilj4tmlXV5FvDESOislsbsPR3lZj2FsHebUGOLYqRod8aSj+Ix9OhHIb6Huxy+8G+B9CNw30POIMDDj/gfECsy5B1NOHBLHMW0rzjB2xVk5+m2D9t8uUsr0fiSxzXF02aD/NYkN+pA4UkcNKsCRp1hoWJ81/TiUl/4S/0oRnlcPN8WR+QGSy9ReTVxeAz8fo6gVgklcEv37ITKI2hnvrxzG07G46VNvXXjRBu29tQ5LGpr4iXfdvuPB++/8bPVm4Lz4Aqv32Oyzz9GIVH+QF2wBdmoebPB3GWlxrj4Rgu0Y/Hm3zbCFvGXN2BSfwaHQ4JQ9RdfL9uN7qkg/3Gva337Dn06v5/II6Gpazb/OFCmS/XC6e+hiWMDMQo/EjVeOdTVredz4xOvDUqOs5BbCwrdzpyvNb9wmOFASzuUpbjcbNeUBx9fRR+/LpYrMrivAB/TGlRs0nbKm2ESarzNFumHzHaH4074O724ZnBykKgz3qP0jPxi7JJ6bnqnaHbFSpdeYm7XaYVg04LmjzMrvx1ixeuZGrf650cE/9eb/wiZYv3ekkYf/c92++9Z/t7nfbhGwOsYr7CaleRlcUPwC+sQx43Oc14nZ9/9pE34x/dPaKpadpsScvG5zWtBLTzPG1W+RS8NusDFpbzmMwiE2E0PBqB+SqMf7yCqRVw/Gt0IQ9PRIu186IZC+PRv1G9CgI8o/G4vrZcX90woxchKNKyECnq8UakLvJOm4F2eDS4DYXCs/g95ve+6zC5+ybeFZ4+l3vwAm7ufa5c2/tcuVM/v5UNeC8G/jxvSbHV5DvRT/Ake7kzUk5ldk1JDsqA4lO2TPRxVlYXX5Mp2b8MDQ+eD5xhGNnNhnXgRTycfvB5Y/yTRVOQSoZf8kUxraumOm/HX56fF9N8fFLV+fiLpnpTF69b0iLjBX5f+75q7FEevDEAM4/1k7rM+UNBbvPiFh6LXyggPxTsNi0t4bG49STxh4LeDYs6Pdk0D0nQ0/w8W5dtepmV60jyDs9tGSmSEWx+WBLVXBXtdJ5u8TA2kG8DCDxTyhx1Bvpo8xt4BkT59vO9gbPMMyyUt+vm2UCetfsMCdc328sGMflmO5rUefb2hnadSVdN9LM977cdwYdO/C3560fzzjr+/y+zftt+Pmzab8lb/2+edWM6fzTxPxu9fPDM35LDbjPxM/F0bjHRlBmsriQxV1+sF5QcPn03zVcYyNZHXy2b9WpV1ZSe8+IL9jvGg0vIeCLu0cDH33RoRTmvCeWnKY1kspg/G3GWSRz2UmB4In7XDzXa8oPgr+WSb4y/8fjh9Hv3wPJ0yy7ufUAXX98z9oMAk/zelO03zwDX47FB0//LJ+c9evh/z9xsXBIxz48m55Y9fMNzEy4aDb06bDDiX7x/NH8bQf65jOrjvHf7aTscIhWebzxl0KPmLVyNOO/fboS3dcLi3P8N93ELB6xPKaekfpZJdVs38v+9lPJUxv/3aXXbLm5Bqp8tr15p/cN17NWdvqyKWSrrtPnWzatlJ2We1Vs3rnndEDV89DKrG1ow5HDgorjMl/6SIk/zK6ytYUXxHNEFPkF8kbVkU1Z13hBF8XIf9CqrW17F/pBIQ1dQmTaRxT/3q7fm+D60638H0+VgwV/AUtiApRCzGoXT1tf9DzeYS9fn+M31ijselCoeNlpBrD6vq/UKS3gehJNqTdNCIHbxBa2mjvmVr9qibMYUKb7IFsHKKZrKAvJH72+vGQGG36QX+P2szRcNaQUPoc/t5xtECmTwAOgq5Nc30tEp8J8b3scDpqdVuzYtaEC7h/Tj8WfeKIXS9PEnn9ywfIPnFv3hYVoK9VK/s+8V37+F/sTDS9zTbPkqJ05v8tcKqr2dBsZzA+1cw1uOCY9l8/fk8ON1Kx/c6PJ3H+nNvn9jt0FLdC0KhuZ4ls9e5dOWmLn8umh8O2ve5O9IhZHwfVNxSPd5j9nA0w31jLqz6mT8QpH9SExjujukIIae98QIT4iRIHJLtvWfPv+f39Jb858N0XLs6UTQe7ck694PjawGo/9Pk/XeLcl674dGVoPR/3fI+h5NLfW/jvZ+RjEMWdHFe8zEe84CMAuWaTYwBhb3UzT8IXBGB6f/77AGHjvn3bWpDcTVRfQfFn37mP1/lMThstwGAvNq9Q+LvF2s/j9K3N5q5Ab6mnXhHxaJI7j9f4fKt2x6y2bnxTIryxsCNvO8B6nBAh3SvOe8fkEpknlWjhXESbX4cvLTFAuINdyUI/KfW5DhhiY3fH0rAt6CcIPDdYHoTWPegOnXTpvhmWacuz/58gubxEvzd5HpHBgmEiHPq4uLvB6zJt366FlWlJT8aysy1kVL6aniB5qDZU5p6OOGgr5pnp5T5onWQEqiBL3AU9+MPxqh/8OhBYd4jg7PBy72v6K8my7ze+m6L/KmyS7yJ9U7QR5JO4P/10266RDCFhHy9n2w4fTNwOwMMl4Ad4j3us4W+r6Z8PxmzMn55rDvgh4aQMSbeb8xdOz1NzeCEPAQ/j134f2w75vCb24APdhDY4jZ4/cbRpC7+OZG4IMdQr6TNvk6eGty4JvGe+8WeNu8xNfBW6Pvbxrve7fA2wb+t8Pb+1N/pR+/5P8B96SA2U9VAAA="/>
  <p:tag name="SMARTOPTIONSCODESIGNATURE" val="BLF4JWurVfxIUHaELsi3Nd7j9DhOHL/Mzfty2RbBJndEYSJzEH2XjlOCGM5N4Y9nV5FTIAS219vteJTD3Z/4XWVvkZtfgQxlLmoV4wsdfH8OKo8X1itX6TvbMBqX/oVA+6SyYCB5R8xQ4594vwKX3+d6QJj8QV8I9/euyLGJBof34ivmhhRbXnBaRyyay1r8dKnNOuIGkZTn/zoB/RFkN++hixRlxyYGoJYmk9hnLTUGhiN+xcV4T178pA3JDT3bqSjbV1YYEDUiXfNhZcEEDh1Y2sAb87IQ+7WlC694jPU9ip4XAQBKAedRPoA3wYsewBmLptQX6R00D9TbbxddDA=="/>
  <p:tag name="SMARTSETTINGSHASH" val="qc0n8q8OTDWbeCEFVBtR+HYFLWKeTcIyKrVOywWjiD8=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OPTIONSCODE" val="H4sIAAAAAAAEAO29B2AcSZYlJi9tynt/SvVK1+B0oQiAYBMk2JBAEOzBiM3mkuwdaUcjKasqgcplVmVdZhZAzO2dvPfee++999577733ujudTif33/8/XGZkAWz2zkrayZ4hgKrIHz9+fB8/ItZNsbxIvyimddVU5+34y/PzYpqPz5ZtXler8cvqKq9fVsWyPfyNE2n7+rpp80Xnz/FJVZb5tC2qZTP+PF/mdTHtNnm1XrbFwsJ+ndeX1FXTbfYmf9ftbPzdYjmrrprxs6peuBe+uy7PGWnG8otq+na9Gr9eZHV7+q7Nlw0hI52dZ9P8671F41q2dVV+zU7Hp5f5ssXLv3GyzBZ5s6IP07D1b5z84t84SelZrSdlMU2nZdY00ubLFRM0fRT8+SRrcnlDX+SX6+Iya/P07FU2K6on67atlmkxrZZny/PK/+yzdLkuy8NbvPndrF7SiL/ey6d1XdVf79WfWOcNBhp9+4b3q2Uuv71/1+2V/tZ8jXfnda4dx9/uv8+c8e1sOSvz+rt1tlrlNY/ee/1knk/f5rOTeba8yGf+C8NoxcBOuhS5DWAPtPBldZnXdTHL00lVlenZsmi3zny2hGymTeeDUXp2vFqlhMcdB9BjWzwT4ucxw+u/jRcDZPCIIG4dE77t63m2yps0836nIeRXqfftFkEZv86hn/KZfCSQPZwieOEpztMtD/b4rGG4nRcHXsZz9256PJulH53R1H6UTlWbxNu+1/TTECNzvXUWwvj9QyB3PI7xn7Pn2SQvGQH57bPeTI5pGPzdFo/l0UdDsCyQ8RdZfVEsFdmX2WxG07bV/Xr8PD9vR723xm+qVeTTV8XFnFrvDA7EG/vndbVeMQj5LT6m7gtbm8bFLYbH5X/tjSv42I4r+FTH1fv8SUWILdJP0vub0OrreAcoHCJNHrXdOHcdYGPlIAIaCMIU/XwmYoY/xnjv/cEqY6afCM63Yv+x/8eGLqMGbJgy2nwjcfogb00fffVrAf/ZpFLEUg/TiBtvpFAX3K3pwy9+DcA/m7SJuyLD5DHtN1IoAvTWRDLvfj3w3wSpNps59YFusnTv6ZEM2LonXSjvZ+0EiVvYOx3UsMnzIMWNQ7+BmofIF2wgIp+/v+kTIM03Yv0GHGu/i5407Kby2yDdYkAHREHnwEqD/j3+0oD4Gl144vAeDHkb3TEUS2wk156SqxmkVxTsexLsjYXxdTr5WSTZYAi1kWj3biZaHPD7ks2D8vU6+tkjXfzTOm/X9TJt63Ueee+X9D/KS5NX8J9fvBH6eUYv3Qze+/OXbAotL6tilj4tmlXV5FvDESOislsbsPR3lZj2FsHebUGOLYqRod8aSj+Ix9OhHIb6Huxy+8G+B9CNw30POIMDDj/gfECsy5B1NOHBLHMW0rzjB2xVk5+m2D9t8uUsr0fiSxzXF02aD/NYkN+pA4UkcNKsCRp1hoWJ81/TiUl/4S/0oRnlcPN8WR+QGSy9ReTVxeAz8fo6gVgklcEv37ITKI2hnvrxzG07G46VNvXXjRBu29tQ5LGpr4iXfdvuPB++/8bPVm4Lz4Aqv32Oyzz9GIVH+QF2wBdmoebPB3GWlxrj4Rgu0Y/Hm3zbCFvGXN2BSfwaHQ4JQ9RdfL9uN7qkg/3Gva337Dn06v5/II6Gpazb/OFCmS/XC6e+hiWMDMQo/EjVeOdTVredz4xOvDUqOs5BbCwrdzpyvNb9wmOFASzuUpbjcbNeUBx9fRR+/LpYrMrivAB/TGlRs0nbKm2ESarzNFumHzHaH4074O724ZnBykKgz3qP0jPxi7JJ6bnqnaHbFSpdeYm7XaYVg04LmjzMrvx1ixeuZGrf650cE/9eb/wiZYv3ekkYf/c92++9Z/t7nfbhGwOsYr7CaleRlcUPwC+sQx43Oc14nZ9/9pE34x/dPaKpadpsScvG5zWtBLTzPG1W+RS8NusDFpbzmMwiE2E0PBqB+SqMf7yCqRVw/Gt0IQ9PRIu186IZC+PRv1G9CgI8o/G4vrZcX90woxchKNKyECnq8UakLvJOm4F2eDS4DYXCs/g95ve+6zC5+ybeFZ4+l3vwAm7ufa5c2/tcuVM/v5UNeC8G/jxvSbHV5DvRT/Ake7kzUk5ldk1JDsqA4lO2TPRxVlYXX5Mp2b8MDQ+eD5xhGNnNhnXgRTycfvB5Y/yTRVOQSoZf8kUxraumOm/HX56fF9N8fFLV+fiLpnpTF69b0iLjBX5f+75q7FEevDEAM4/1k7rM+UNBbvPiFh6LXyggPxTsNi0t4bG49STxh4LeDYs6Pdk0D0nQ0/w8W5dtepmV60jyDs9tGSmSEWx+WBLVXBXtdJ5u8TA2kG8DCDxTyhx1Bvpo8xt4BkT59vO9gbPMMyyUt+vm2UCetfsMCdc328sGMflmO5rUefb2hnadSVdN9LM977cdwYdO/C3560fzzjr+/y+zftt+Pmzab8lb/2+edWM6fzTxPxu9fPDM35LDbjPxM/F0bjHRlBmsriQxV1+sF5QcPn03zVcYyNZHXy2b9WpV1ZSe8+IL9jvGg0vIeCLu0cDH33RoRTmvCeWnKY1kspg/G3GWSRz2UmB4In7XDzXa8oPgr+WSb4y/8fjh9Hv3wPJ0yy7ufUAXX98z9oMAk/zelO03zwDX47FB0//LJ+c9evh/z9xsXBIxz48m55Y9fMNzEy4aDb06bDDiX7x/NH8bQf65jOrjvHf7aTscIhWebzxl0KPmLVyNOO/fboS3dcLi3P8N93ELB6xPKaekfpZJdVs38v+9lPJUxv/3aXXbLm5Bqp8tr15p/cN17NWdvqyKWSrrtPnWzatlJ2We1Vs3rnndEDV89DKrG1ow5HDgorjMl/6SIk/zK6ytYUXxHNEFPkF8kbVkU1Z13hBF8XIf9CqrW17F/pBIQ1dQmTaRxT/3q7fm+D60638H0+VgwV/AUtiApRCzGoXT1tf9DzeYS9fn+M31ijselCoeNlpBrD6vq/UKS3gehJNqTdNCIHbxBa2mjvmVr9qibMYUKb7IFsHKKZrKAvJH72+vGQGG36QX+P2szRcNaQUPoc/t5xtECmTwAOgq5Nc30tEp8J8b3scDpqdVuzYtaEC7h/Tj8WfeKIXS9PEnn9ywfIPnFv3hYVoK9VK/s+8V37+F/sTDS9zTbPkqJ05v8tcKqr2dBsZzA+1cw1uOCY9l8/fk8ON1Kx/c6PJ3H+nNvn9jt0FLdC0KhuZ4ls9e5dOWmLn8umh8O2ve5O9IhZHwfVNxSPd5j9nA0w31jLqz6mT8QpH9SExjujukIIae98QIT4iRIHJLtvWfPv+f39Jb858N0XLs6UTQe7ck694PjawGo/9Pk/XeLcl674dGVoPR/3fI+h5NLfW/jvZ+RjEMWdHFe8zEe84CMAuWaTYwBhb3UzT8IXBGB6f/77AGHjvn3bWpDcTVRfQfFn37mP1/lMThstwGAvNq9Q+LvF2s/j9K3N5q5Ab6mnXhHxaJI7j9f4fKt2x6y2bnxTIryxsCNvO8B6nBAh3SvOe8fkEpknlWjhXESbX4cvLTFAuINdyUI/KfW5DhhiY3fH0rAt6CcIPDdYHoTWPegOnXTpvhmWacuz/58gubxEvzd5HpHBgmEiHPq4uLvB6zJt366FlWlJT8aysy1kVL6aniB5qDZU5p6OOGgr5pnp5T5onWQEqiBL3AU9+MPxqh/8OhBYd4jg7PBy72v6K8my7ze+m6L/KmyS7yJ9U7QR5JO4P/10266RDCFhHy9n2w4fTNwOwMMl4Ad4j3us4W+r6Z8PxmzMn55rDvgh4aQMSbeb8xdOz1NzeCEPAQ/j134f2w75vCb24APdhDY4jZ4/cbRpC7+OZG4IMdQr6TNvk6eGty4JvGe+8WeNu8xNfBW6Pvbxrve7fA2wb+t8Pb+1N/pR+/5P8B96SA2U9VAAA="/>
  <p:tag name="SMARTOPTIONSCODESIGNATURE" val="BLF4JWurVfxIUHaELsi3Nd7j9DhOHL/Mzfty2RbBJndEYSJzEH2XjlOCGM5N4Y9nV5FTIAS219vteJTD3Z/4XWVvkZtfgQxlLmoV4wsdfH8OKo8X1itX6TvbMBqX/oVA+6SyYCB5R8xQ4594vwKX3+d6QJj8QV8I9/euyLGJBof34ivmhhRbXnBaRyyay1r8dKnNOuIGkZTn/zoB/RFkN++hixRlxyYGoJYmk9hnLTUGhiN+xcV4T178pA3JDT3bqSjbV1YYEDUiXfNhZcEEDh1Y2sAb87IQ+7WlC694jPU9ip4XAQBKAedRPoA3wYsewBmLptQX6R00D9TbbxddDA=="/>
  <p:tag name="SMARTSETTINGSHASH" val="qc0n8q8OTDWbeCEFVBtR+HYFLWKeTcIyKrVOywWjiD8=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Absolu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Absolu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None,Absolute,Non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None,Absolute,None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None,Absolute,Non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None,Absolute,Non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None,Absolute,None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None,Absolute,Non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None,Absolute,Non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Absolute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Absolute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Absolu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Absolu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Absolu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Absolu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Absolu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None,Absolut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None,Absolute,None,Absolu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None,Absolute,None"/>
</p:tagLst>
</file>

<file path=ppt/theme/theme1.xml><?xml version="1.0" encoding="utf-8"?>
<a:theme xmlns:a="http://schemas.openxmlformats.org/drawingml/2006/main" name="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lIns="36000" tIns="36000" rIns="36000" bIns="36000" rtlCol="0" anchor="ctr"/>
      <a:lstStyle>
        <a:defPPr algn="ctr">
          <a:defRPr sz="900" dirty="0" smtClean="0">
            <a:solidFill>
              <a:schemeClr val="bg1"/>
            </a:solidFill>
            <a:latin typeface="+mn-ea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20161</TotalTime>
  <Words>30855</Words>
  <Application>Microsoft Office PowerPoint</Application>
  <PresentationFormat>사용자 지정</PresentationFormat>
  <Paragraphs>7784</Paragraphs>
  <Slides>122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11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122</vt:i4>
      </vt:variant>
    </vt:vector>
  </HeadingPairs>
  <TitlesOfParts>
    <vt:vector size="134" baseType="lpstr">
      <vt:lpstr>나눔고딕</vt:lpstr>
      <vt:lpstr>맑은 고딕</vt:lpstr>
      <vt:lpstr>맑은 고딕 (본문)</vt:lpstr>
      <vt:lpstr>맑은 고딕 Semilight</vt:lpstr>
      <vt:lpstr>함초롬바탕</vt:lpstr>
      <vt:lpstr>Arial</vt:lpstr>
      <vt:lpstr>Calibri</vt:lpstr>
      <vt:lpstr>Calibri Light</vt:lpstr>
      <vt:lpstr>Helvetica</vt:lpstr>
      <vt:lpstr>Segoe UI</vt:lpstr>
      <vt:lpstr>Wingdings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 P-FE-GN-00</vt:lpstr>
      <vt:lpstr> P-FE-GN-05</vt:lpstr>
      <vt:lpstr> P-FE-GN-10</vt:lpstr>
      <vt:lpstr> P-FE-GN-15</vt:lpstr>
      <vt:lpstr> P-FE-GN-20</vt:lpstr>
      <vt:lpstr> P-FE-GN-25</vt:lpstr>
      <vt:lpstr>PowerPoint 프레젠테이션</vt:lpstr>
      <vt:lpstr> P-FE-JM-00</vt:lpstr>
      <vt:lpstr> P-FE-JM-05</vt:lpstr>
      <vt:lpstr> P-FE-JM-10</vt:lpstr>
      <vt:lpstr> P-FE-JM-15</vt:lpstr>
      <vt:lpstr>PowerPoint 프레젠테이션</vt:lpstr>
      <vt:lpstr> P-FE-CI-00</vt:lpstr>
      <vt:lpstr> P-FE-CI-05</vt:lpstr>
      <vt:lpstr>PowerPoint 프레젠테이션</vt:lpstr>
      <vt:lpstr> P-FE-SL-00</vt:lpstr>
      <vt:lpstr> P-FE-SL-05</vt:lpstr>
      <vt:lpstr> P-FE-SL-10</vt:lpstr>
      <vt:lpstr> P-FE-SL-15</vt:lpstr>
      <vt:lpstr> P-FE-SL-20</vt:lpstr>
      <vt:lpstr> P-FE-SL-25</vt:lpstr>
      <vt:lpstr>PowerPoint 프레젠테이션</vt:lpstr>
      <vt:lpstr> P-FE-OS-00</vt:lpstr>
      <vt:lpstr> P-FE-OS-05</vt:lpstr>
      <vt:lpstr> P-FE-OS-10</vt:lpstr>
      <vt:lpstr> P-FE-OS-15</vt:lpstr>
      <vt:lpstr> P-FE-OS-20</vt:lpstr>
      <vt:lpstr> P-FE-OS-25</vt:lpstr>
      <vt:lpstr>PowerPoint 프레젠테이션</vt:lpstr>
      <vt:lpstr> P-FE-PP-00</vt:lpstr>
      <vt:lpstr> P-FE-PP-05</vt:lpstr>
      <vt:lpstr> P-FE-PP-10</vt:lpstr>
      <vt:lpstr> P-FE-PP-15</vt:lpstr>
      <vt:lpstr> P-FE-PP-20</vt:lpstr>
      <vt:lpstr> P-FE-PP-25</vt:lpstr>
      <vt:lpstr> P-FE-PP-30</vt:lpstr>
      <vt:lpstr> P-FE-PP-35</vt:lpstr>
      <vt:lpstr>PowerPoint 프레젠테이션</vt:lpstr>
      <vt:lpstr> P-FE-GR-00</vt:lpstr>
      <vt:lpstr> P-FE-GR-05</vt:lpstr>
      <vt:lpstr> P-FE-GR-10</vt:lpstr>
      <vt:lpstr>PowerPoint 프레젠테이션</vt:lpstr>
      <vt:lpstr> P-FE-EN-00</vt:lpstr>
      <vt:lpstr> P-FE-EN-05</vt:lpstr>
      <vt:lpstr>PowerPoint 프레젠테이션</vt:lpstr>
      <vt:lpstr> P-FE-CC-00</vt:lpstr>
      <vt:lpstr> P-FE-CC-05</vt:lpstr>
      <vt:lpstr> P-FE-CC-10</vt:lpstr>
      <vt:lpstr> P-FE-CC-15</vt:lpstr>
      <vt:lpstr> P-FE-CC-20</vt:lpstr>
      <vt:lpstr> P-FE-CC-25</vt:lpstr>
      <vt:lpstr> P-FE-CC-30</vt:lpstr>
      <vt:lpstr> P-FE-CC-35</vt:lpstr>
      <vt:lpstr> P-FE-CC-40</vt:lpstr>
      <vt:lpstr> P-FE-CC-45</vt:lpstr>
      <vt:lpstr>PowerPoint 프레젠테이션</vt:lpstr>
      <vt:lpstr> P-FE-MP-00</vt:lpstr>
      <vt:lpstr> P-FE-MP-05</vt:lpstr>
      <vt:lpstr> P-FE-MP-10</vt:lpstr>
      <vt:lpstr> P-FE-MP-15</vt:lpstr>
      <vt:lpstr> P-FE-MP-20</vt:lpstr>
      <vt:lpstr> P-FE-MP-25</vt:lpstr>
      <vt:lpstr> P-FE-MP-30</vt:lpstr>
      <vt:lpstr> P-FE-MP-35</vt:lpstr>
      <vt:lpstr> P-FE-MP-40</vt:lpstr>
      <vt:lpstr> P-FE-MP-45</vt:lpstr>
      <vt:lpstr> P-FE-MP-50</vt:lpstr>
      <vt:lpstr> P-FE-MP-55</vt:lpstr>
      <vt:lpstr> P-FE-MP-60</vt:lpstr>
      <vt:lpstr> P-FE-MP-65</vt:lpstr>
      <vt:lpstr> P-FE-MP-70</vt:lpstr>
      <vt:lpstr> P-FE-MP-75</vt:lpstr>
      <vt:lpstr> P-FE-MP-80</vt:lpstr>
      <vt:lpstr> P-FE-MP-85</vt:lpstr>
      <vt:lpstr> P-FE-MP-90</vt:lpstr>
      <vt:lpstr> P-FE-MP-95</vt:lpstr>
      <vt:lpstr> P-FE-MP-100</vt:lpstr>
      <vt:lpstr> P-FE-MP-105</vt:lpstr>
      <vt:lpstr> P-FE-MP-110</vt:lpstr>
      <vt:lpstr> P-FE-MP-115</vt:lpstr>
      <vt:lpstr> P-FE-MP-120</vt:lpstr>
      <vt:lpstr> P-FE-MP-125</vt:lpstr>
      <vt:lpstr> P-FE-MP-130</vt:lpstr>
      <vt:lpstr> P-FE-MP-135</vt:lpstr>
      <vt:lpstr> P-FE-MP-140</vt:lpstr>
      <vt:lpstr> P-FE-MP-145</vt:lpstr>
      <vt:lpstr> P-FE-MP-150</vt:lpstr>
      <vt:lpstr> P-FE-MP-155</vt:lpstr>
      <vt:lpstr> P-FE-MP-160</vt:lpstr>
      <vt:lpstr> P-FE-MP-165</vt:lpstr>
      <vt:lpstr> P-FE-MP-170</vt:lpstr>
      <vt:lpstr>PowerPoint 프레젠테이션</vt:lpstr>
      <vt:lpstr> P-FE-MI-00</vt:lpstr>
      <vt:lpstr> P-FE-MI-05</vt:lpstr>
      <vt:lpstr> P-FE-MI-10</vt:lpstr>
      <vt:lpstr> P-FE-MI-15</vt:lpstr>
      <vt:lpstr> P-FE-MI-20</vt:lpstr>
      <vt:lpstr> P-FE-MI-15</vt:lpstr>
      <vt:lpstr>PowerPoint 프레젠테이션</vt:lpstr>
      <vt:lpstr> P-FE-GS-00</vt:lpstr>
      <vt:lpstr>PowerPoint 프레젠테이션</vt:lpstr>
      <vt:lpstr> P-FE-LI-00</vt:lpstr>
      <vt:lpstr>PowerPoint 프레젠테이션</vt:lpstr>
      <vt:lpstr>PowerPoint 프레젠테이션</vt:lpstr>
      <vt:lpstr>PowerPoint 프레젠테이션</vt:lpstr>
      <vt:lpstr> P-FE-MP-115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LC</dc:creator>
  <cp:lastModifiedBy>33367</cp:lastModifiedBy>
  <cp:revision>557</cp:revision>
  <dcterms:created xsi:type="dcterms:W3CDTF">2022-02-01T03:09:43Z</dcterms:created>
  <dcterms:modified xsi:type="dcterms:W3CDTF">2023-11-17T15:55:35Z</dcterms:modified>
</cp:coreProperties>
</file>